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8" r:id="rId2"/>
    <p:sldId id="260" r:id="rId3"/>
    <p:sldId id="257" r:id="rId4"/>
    <p:sldId id="259" r:id="rId5"/>
    <p:sldId id="261" r:id="rId6"/>
    <p:sldId id="267" r:id="rId7"/>
    <p:sldId id="262" r:id="rId8"/>
    <p:sldId id="263" r:id="rId9"/>
    <p:sldId id="264" r:id="rId10"/>
    <p:sldId id="265" r:id="rId11"/>
    <p:sldId id="268" r:id="rId12"/>
    <p:sldId id="269" r:id="rId13"/>
    <p:sldId id="270" r:id="rId14"/>
    <p:sldId id="272" r:id="rId15"/>
    <p:sldId id="274" r:id="rId16"/>
    <p:sldId id="273" r:id="rId17"/>
    <p:sldId id="275" r:id="rId18"/>
    <p:sldId id="276" r:id="rId19"/>
    <p:sldId id="277" r:id="rId20"/>
    <p:sldId id="27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2629"/>
    <a:srgbClr val="46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94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7E99C-BA7A-47C9-B706-BDF54745013D}" type="datetimeFigureOut">
              <a:rPr lang="zh-CN" altLang="en-US" smtClean="0"/>
              <a:t>2015/7/7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2E218-C9AD-463D-81A6-46CE33CBB717}" type="slidenum">
              <a:rPr lang="zh-CN" altLang="en-US" smtClean="0"/>
              <a:t>‹#›</a:t>
            </a:fld>
            <a:endParaRPr lang="zh-CN" altLang="en-US"/>
          </a:p>
        </p:txBody>
      </p:sp>
    </p:spTree>
    <p:extLst>
      <p:ext uri="{BB962C8B-B14F-4D97-AF65-F5344CB8AC3E}">
        <p14:creationId xmlns:p14="http://schemas.microsoft.com/office/powerpoint/2010/main" val="75139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
        <p:nvSpPr>
          <p:cNvPr id="3" name="KSO_CT2"/>
          <p:cNvSpPr>
            <a:spLocks noGrp="1"/>
          </p:cNvSpPr>
          <p:nvPr>
            <p:ph type="subTitle" idx="1" hasCustomPrompt="1"/>
          </p:nvPr>
        </p:nvSpPr>
        <p:spPr>
          <a:xfrm>
            <a:off x="3086100" y="3904976"/>
            <a:ext cx="3076576" cy="467211"/>
          </a:xfrm>
          <a:noFill/>
        </p:spPr>
        <p:txBody>
          <a:bodyPr>
            <a:noAutofit/>
          </a:bodyPr>
          <a:lstStyle>
            <a:lvl1pPr marL="0" indent="0" algn="ctr">
              <a:buNone/>
              <a:defRPr sz="18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3086100" y="2419350"/>
            <a:ext cx="3076576" cy="1193530"/>
          </a:xfrm>
        </p:spPr>
        <p:txBody>
          <a:bodyPr>
            <a:noAutofit/>
          </a:bodyPr>
          <a:lstStyle>
            <a:lvl1pPr algn="ctr">
              <a:lnSpc>
                <a:spcPct val="100000"/>
              </a:lnSpc>
              <a:defRPr sz="2800" b="1" kern="1000" baseline="0">
                <a:solidFill>
                  <a:schemeClr val="bg1"/>
                </a:solidFill>
                <a:effectLst/>
                <a:latin typeface="+mj-ea"/>
                <a:ea typeface="+mj-ea"/>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val="10667808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303404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348087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2">
                    <a:lumMod val="50000"/>
                  </a:schemeClr>
                </a:solidFill>
              </a:defRPr>
            </a:lvl1pPr>
            <a:lvl2pPr>
              <a:defRPr sz="16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279159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08201"/>
            <a:ext cx="5995988"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00425"/>
            <a:ext cx="3067663"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2213229189"/>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0" y="1244602"/>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232937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340924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117402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320935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5300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F239B339-7D1B-40DF-AEF8-FDA1D36F524F}" type="datetimeFigureOut">
              <a:rPr lang="zh-CN" altLang="en-US" smtClean="0"/>
              <a:t>2015/7/7</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8F63F338-A5B2-4E11-8464-BD14DE61AAB5}" type="slidenum">
              <a:rPr lang="zh-CN" altLang="en-US" smtClean="0"/>
              <a:t>‹#›</a:t>
            </a:fld>
            <a:endParaRPr lang="zh-CN" altLang="en-US"/>
          </a:p>
        </p:txBody>
      </p:sp>
    </p:spTree>
    <p:extLst>
      <p:ext uri="{BB962C8B-B14F-4D97-AF65-F5344CB8AC3E}">
        <p14:creationId xmlns:p14="http://schemas.microsoft.com/office/powerpoint/2010/main" val="3003945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9153525" cy="6866434"/>
            <a:chOff x="0" y="0"/>
            <a:chExt cx="9153525" cy="6866434"/>
          </a:xfrm>
        </p:grpSpPr>
        <p:pic>
          <p:nvPicPr>
            <p:cNvPr id="18" name="图片 17"/>
            <p:cNvPicPr>
              <a:picLocks noChangeAspect="1"/>
            </p:cNvPicPr>
            <p:nvPr userDrawn="1"/>
          </p:nvPicPr>
          <p:blipFill rotWithShape="1">
            <a:blip r:embed="rId13">
              <a:extLst>
                <a:ext uri="{28A0092B-C50C-407E-A947-70E740481C1C}">
                  <a14:useLocalDpi xmlns:a14="http://schemas.microsoft.com/office/drawing/2010/main" val="0"/>
                </a:ext>
              </a:extLst>
            </a:blip>
            <a:srcRect r="74167"/>
            <a:stretch/>
          </p:blipFill>
          <p:spPr>
            <a:xfrm>
              <a:off x="0" y="0"/>
              <a:ext cx="2362200" cy="6858000"/>
            </a:xfrm>
            <a:prstGeom prst="rect">
              <a:avLst/>
            </a:prstGeom>
          </p:spPr>
        </p:pic>
        <p:pic>
          <p:nvPicPr>
            <p:cNvPr id="19" name="图片 18"/>
            <p:cNvPicPr>
              <a:picLocks noChangeAspect="1"/>
            </p:cNvPicPr>
            <p:nvPr userDrawn="1"/>
          </p:nvPicPr>
          <p:blipFill rotWithShape="1">
            <a:blip r:embed="rId13">
              <a:extLst>
                <a:ext uri="{28A0092B-C50C-407E-A947-70E740481C1C}">
                  <a14:useLocalDpi xmlns:a14="http://schemas.microsoft.com/office/drawing/2010/main" val="0"/>
                </a:ext>
              </a:extLst>
            </a:blip>
            <a:srcRect r="74167"/>
            <a:stretch/>
          </p:blipFill>
          <p:spPr>
            <a:xfrm>
              <a:off x="2343150" y="0"/>
              <a:ext cx="2362200" cy="6858000"/>
            </a:xfrm>
            <a:prstGeom prst="rect">
              <a:avLst/>
            </a:prstGeom>
          </p:spPr>
        </p:pic>
        <p:pic>
          <p:nvPicPr>
            <p:cNvPr id="21" name="图片 20"/>
            <p:cNvPicPr>
              <a:picLocks noChangeAspect="1"/>
            </p:cNvPicPr>
            <p:nvPr userDrawn="1"/>
          </p:nvPicPr>
          <p:blipFill rotWithShape="1">
            <a:blip r:embed="rId13">
              <a:extLst>
                <a:ext uri="{28A0092B-C50C-407E-A947-70E740481C1C}">
                  <a14:useLocalDpi xmlns:a14="http://schemas.microsoft.com/office/drawing/2010/main" val="0"/>
                </a:ext>
              </a:extLst>
            </a:blip>
            <a:srcRect r="74167"/>
            <a:stretch/>
          </p:blipFill>
          <p:spPr>
            <a:xfrm>
              <a:off x="4705350" y="8434"/>
              <a:ext cx="2362200" cy="6858000"/>
            </a:xfrm>
            <a:prstGeom prst="rect">
              <a:avLst/>
            </a:prstGeom>
          </p:spPr>
        </p:pic>
        <p:pic>
          <p:nvPicPr>
            <p:cNvPr id="22" name="图片 21"/>
            <p:cNvPicPr>
              <a:picLocks noChangeAspect="1"/>
            </p:cNvPicPr>
            <p:nvPr userDrawn="1"/>
          </p:nvPicPr>
          <p:blipFill rotWithShape="1">
            <a:blip r:embed="rId13">
              <a:extLst>
                <a:ext uri="{28A0092B-C50C-407E-A947-70E740481C1C}">
                  <a14:useLocalDpi xmlns:a14="http://schemas.microsoft.com/office/drawing/2010/main" val="0"/>
                </a:ext>
              </a:extLst>
            </a:blip>
            <a:srcRect l="1" r="76979"/>
            <a:stretch/>
          </p:blipFill>
          <p:spPr>
            <a:xfrm>
              <a:off x="7048500" y="8434"/>
              <a:ext cx="2105025" cy="6858000"/>
            </a:xfrm>
            <a:prstGeom prst="rect">
              <a:avLst/>
            </a:prstGeom>
          </p:spPr>
        </p:pic>
      </p:grpSp>
      <p:sp>
        <p:nvSpPr>
          <p:cNvPr id="17" name="矩形 16"/>
          <p:cNvSpPr/>
          <p:nvPr/>
        </p:nvSpPr>
        <p:spPr>
          <a:xfrm>
            <a:off x="0" y="-8434"/>
            <a:ext cx="9144000" cy="6866434"/>
          </a:xfrm>
          <a:prstGeom prst="rect">
            <a:avLst/>
          </a:prstGeom>
          <a:solidFill>
            <a:srgbClr val="F2E1C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239B339-7D1B-40DF-AEF8-FDA1D36F524F}" type="datetimeFigureOut">
              <a:rPr lang="zh-CN" altLang="en-US" smtClean="0"/>
              <a:t>2015/7/7</a:t>
            </a:fld>
            <a:endParaRPr lang="zh-CN" altLang="en-US"/>
          </a:p>
        </p:txBody>
      </p:sp>
      <p:sp>
        <p:nvSpPr>
          <p:cNvPr id="5" name="KSO_FT"/>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63F338-A5B2-4E11-8464-BD14DE61AAB5}" type="slidenum">
              <a:rPr lang="zh-CN" altLang="en-US" smtClean="0"/>
              <a:t>‹#›</a:t>
            </a:fld>
            <a:endParaRPr lang="zh-CN" altLang="en-US"/>
          </a:p>
        </p:txBody>
      </p:sp>
      <p:sp>
        <p:nvSpPr>
          <p:cNvPr id="2" name="KSO_BT1"/>
          <p:cNvSpPr>
            <a:spLocks noGrp="1"/>
          </p:cNvSpPr>
          <p:nvPr>
            <p:ph type="title"/>
          </p:nvPr>
        </p:nvSpPr>
        <p:spPr>
          <a:xfrm>
            <a:off x="447676" y="276644"/>
            <a:ext cx="8215844" cy="796011"/>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447675" y="1200149"/>
            <a:ext cx="8215844" cy="510014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4075229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70000"/>
        <a:buFont typeface="Wingdings" panose="05000000000000000000" pitchFamily="2" charset="2"/>
        <a:buChar char="{"/>
        <a:defRPr lang="zh-CN" altLang="en-US" sz="2400" kern="1200" baseline="0" dirty="0" smtClean="0">
          <a:solidFill>
            <a:schemeClr val="accent2">
              <a:lumMod val="50000"/>
            </a:schemeClr>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Administrator\Desktop\1111111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384"/>
            <a:ext cx="2133601" cy="214947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5" descr="C:\Users\Administrator\Desktop\1111111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8574" y="4712626"/>
            <a:ext cx="2133601" cy="214947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C:\Users\Administrator\Desktop\1111111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020272" y="4735907"/>
            <a:ext cx="2133601" cy="21494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5" descr="C:\Users\Administrator\Desktop\1111111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7038973" y="-35321"/>
            <a:ext cx="2133601" cy="21494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istrator\Desktop\1111111111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9462" y="2492896"/>
            <a:ext cx="5045075" cy="34448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C:\Users\Administrator\Desktop\11111111111.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049462" y="3717032"/>
            <a:ext cx="5045075" cy="344488"/>
          </a:xfrm>
          <a:prstGeom prst="rect">
            <a:avLst/>
          </a:prstGeom>
          <a:noFill/>
          <a:extLst>
            <a:ext uri="{909E8E84-426E-40DD-AFC4-6F175D3DCCD1}">
              <a14:hiddenFill xmlns:a14="http://schemas.microsoft.com/office/drawing/2010/main">
                <a:solidFill>
                  <a:srgbClr val="FFFFFF"/>
                </a:solidFill>
              </a14:hiddenFill>
            </a:ext>
          </a:extLst>
        </p:spPr>
      </p:pic>
      <p:sp>
        <p:nvSpPr>
          <p:cNvPr id="45" name="椭圆 44"/>
          <p:cNvSpPr/>
          <p:nvPr/>
        </p:nvSpPr>
        <p:spPr>
          <a:xfrm>
            <a:off x="3707904" y="431404"/>
            <a:ext cx="1690688" cy="1690688"/>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0800">
            <a:solidFill>
              <a:srgbClr val="6026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endParaRPr>
          </a:p>
        </p:txBody>
      </p:sp>
      <p:sp>
        <p:nvSpPr>
          <p:cNvPr id="9" name="Text Box 7"/>
          <p:cNvSpPr txBox="1">
            <a:spLocks noChangeArrowheads="1"/>
          </p:cNvSpPr>
          <p:nvPr/>
        </p:nvSpPr>
        <p:spPr bwMode="auto">
          <a:xfrm>
            <a:off x="2123728" y="2732727"/>
            <a:ext cx="48245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charset="0"/>
                <a:ea typeface="微软雅黑" pitchFamily="34" charset="-122"/>
              </a:defRPr>
            </a:lvl1pPr>
            <a:lvl2pPr>
              <a:defRPr sz="2800">
                <a:solidFill>
                  <a:schemeClr val="tx1"/>
                </a:solidFill>
                <a:latin typeface="Arial" charset="0"/>
                <a:ea typeface="微软雅黑" pitchFamily="34" charset="-122"/>
              </a:defRPr>
            </a:lvl2pPr>
            <a:lvl3pPr>
              <a:defRPr sz="1600">
                <a:solidFill>
                  <a:schemeClr val="tx1"/>
                </a:solidFill>
                <a:latin typeface="Arial" charset="0"/>
                <a:ea typeface="微软雅黑" pitchFamily="34" charset="-122"/>
              </a:defRPr>
            </a:lvl3pPr>
            <a:lvl4pPr>
              <a:defRPr sz="1400">
                <a:solidFill>
                  <a:schemeClr val="tx1"/>
                </a:solidFill>
                <a:latin typeface="Arial" charset="0"/>
                <a:ea typeface="微软雅黑" pitchFamily="34" charset="-122"/>
              </a:defRPr>
            </a:lvl4pPr>
            <a:lvl5pPr>
              <a:defRPr sz="1400">
                <a:solidFill>
                  <a:schemeClr val="tx1"/>
                </a:solidFill>
                <a:latin typeface="Arial" charset="0"/>
                <a:ea typeface="微软雅黑" pitchFamily="34" charset="-122"/>
              </a:defRPr>
            </a:lvl5pPr>
            <a:lvl6pPr eaLnBrk="0" hangingPunct="0">
              <a:defRPr sz="1400">
                <a:solidFill>
                  <a:schemeClr val="tx1"/>
                </a:solidFill>
                <a:latin typeface="Arial" charset="0"/>
                <a:ea typeface="微软雅黑" pitchFamily="34" charset="-122"/>
              </a:defRPr>
            </a:lvl6pPr>
            <a:lvl7pPr eaLnBrk="0" hangingPunct="0">
              <a:defRPr sz="1400">
                <a:solidFill>
                  <a:schemeClr val="tx1"/>
                </a:solidFill>
                <a:latin typeface="Arial" charset="0"/>
                <a:ea typeface="微软雅黑" pitchFamily="34" charset="-122"/>
              </a:defRPr>
            </a:lvl7pPr>
            <a:lvl8pPr eaLnBrk="0" hangingPunct="0">
              <a:defRPr sz="1400">
                <a:solidFill>
                  <a:schemeClr val="tx1"/>
                </a:solidFill>
                <a:latin typeface="Arial" charset="0"/>
                <a:ea typeface="微软雅黑" pitchFamily="34" charset="-122"/>
              </a:defRPr>
            </a:lvl8pPr>
            <a:lvl9pPr eaLnBrk="0" hangingPunct="0">
              <a:defRPr sz="1400">
                <a:solidFill>
                  <a:schemeClr val="tx1"/>
                </a:solidFill>
                <a:latin typeface="Arial" charset="0"/>
                <a:ea typeface="微软雅黑" pitchFamily="34" charset="-122"/>
              </a:defRPr>
            </a:lvl9pPr>
          </a:lstStyle>
          <a:p>
            <a:pPr algn="ctr"/>
            <a:r>
              <a:rPr lang="zh-CN" altLang="en-US" sz="7200" dirty="0" smtClean="0">
                <a:solidFill>
                  <a:srgbClr val="602629"/>
                </a:solidFill>
                <a:latin typeface="华文行楷" pitchFamily="2" charset="-122"/>
                <a:ea typeface="华文行楷" pitchFamily="2" charset="-122"/>
              </a:rPr>
              <a:t>求职简历</a:t>
            </a:r>
            <a:endParaRPr lang="en-US" altLang="zh-CN" sz="7200" dirty="0">
              <a:solidFill>
                <a:srgbClr val="602629"/>
              </a:solidFill>
              <a:latin typeface="华文行楷" pitchFamily="2" charset="-122"/>
              <a:ea typeface="华文行楷" pitchFamily="2" charset="-122"/>
            </a:endParaRPr>
          </a:p>
        </p:txBody>
      </p:sp>
      <p:sp>
        <p:nvSpPr>
          <p:cNvPr id="10" name="Text Box 7"/>
          <p:cNvSpPr txBox="1">
            <a:spLocks noChangeArrowheads="1"/>
          </p:cNvSpPr>
          <p:nvPr/>
        </p:nvSpPr>
        <p:spPr bwMode="auto">
          <a:xfrm>
            <a:off x="2267744" y="4077072"/>
            <a:ext cx="4824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charset="0"/>
                <a:ea typeface="微软雅黑" pitchFamily="34" charset="-122"/>
              </a:defRPr>
            </a:lvl1pPr>
            <a:lvl2pPr>
              <a:defRPr sz="2800">
                <a:solidFill>
                  <a:schemeClr val="tx1"/>
                </a:solidFill>
                <a:latin typeface="Arial" charset="0"/>
                <a:ea typeface="微软雅黑" pitchFamily="34" charset="-122"/>
              </a:defRPr>
            </a:lvl2pPr>
            <a:lvl3pPr>
              <a:defRPr sz="1600">
                <a:solidFill>
                  <a:schemeClr val="tx1"/>
                </a:solidFill>
                <a:latin typeface="Arial" charset="0"/>
                <a:ea typeface="微软雅黑" pitchFamily="34" charset="-122"/>
              </a:defRPr>
            </a:lvl3pPr>
            <a:lvl4pPr>
              <a:defRPr sz="1400">
                <a:solidFill>
                  <a:schemeClr val="tx1"/>
                </a:solidFill>
                <a:latin typeface="Arial" charset="0"/>
                <a:ea typeface="微软雅黑" pitchFamily="34" charset="-122"/>
              </a:defRPr>
            </a:lvl4pPr>
            <a:lvl5pPr>
              <a:defRPr sz="1400">
                <a:solidFill>
                  <a:schemeClr val="tx1"/>
                </a:solidFill>
                <a:latin typeface="Arial" charset="0"/>
                <a:ea typeface="微软雅黑" pitchFamily="34" charset="-122"/>
              </a:defRPr>
            </a:lvl5pPr>
            <a:lvl6pPr eaLnBrk="0" hangingPunct="0">
              <a:defRPr sz="1400">
                <a:solidFill>
                  <a:schemeClr val="tx1"/>
                </a:solidFill>
                <a:latin typeface="Arial" charset="0"/>
                <a:ea typeface="微软雅黑" pitchFamily="34" charset="-122"/>
              </a:defRPr>
            </a:lvl6pPr>
            <a:lvl7pPr eaLnBrk="0" hangingPunct="0">
              <a:defRPr sz="1400">
                <a:solidFill>
                  <a:schemeClr val="tx1"/>
                </a:solidFill>
                <a:latin typeface="Arial" charset="0"/>
                <a:ea typeface="微软雅黑" pitchFamily="34" charset="-122"/>
              </a:defRPr>
            </a:lvl7pPr>
            <a:lvl8pPr eaLnBrk="0" hangingPunct="0">
              <a:defRPr sz="1400">
                <a:solidFill>
                  <a:schemeClr val="tx1"/>
                </a:solidFill>
                <a:latin typeface="Arial" charset="0"/>
                <a:ea typeface="微软雅黑" pitchFamily="34" charset="-122"/>
              </a:defRPr>
            </a:lvl8pPr>
            <a:lvl9pPr eaLnBrk="0" hangingPunct="0">
              <a:defRPr sz="1400">
                <a:solidFill>
                  <a:schemeClr val="tx1"/>
                </a:solidFill>
                <a:latin typeface="Arial" charset="0"/>
                <a:ea typeface="微软雅黑" pitchFamily="34" charset="-122"/>
              </a:defRPr>
            </a:lvl9pPr>
          </a:lstStyle>
          <a:p>
            <a:pPr algn="ctr"/>
            <a:r>
              <a:rPr lang="zh-CN" altLang="en-US" sz="2800" dirty="0" smtClean="0">
                <a:solidFill>
                  <a:srgbClr val="602629"/>
                </a:solidFill>
                <a:latin typeface="华文行楷" pitchFamily="2" charset="-122"/>
                <a:ea typeface="华文行楷" pitchFamily="2" charset="-122"/>
              </a:rPr>
              <a:t>求职人：蜀子印象</a:t>
            </a:r>
            <a:endParaRPr lang="en-US" altLang="zh-CN" sz="2800" dirty="0">
              <a:solidFill>
                <a:srgbClr val="602629"/>
              </a:solidFill>
              <a:latin typeface="华文行楷" pitchFamily="2" charset="-122"/>
              <a:ea typeface="华文行楷" pitchFamily="2" charset="-122"/>
            </a:endParaRPr>
          </a:p>
        </p:txBody>
      </p:sp>
      <p:sp>
        <p:nvSpPr>
          <p:cNvPr id="11" name="Text Box 7"/>
          <p:cNvSpPr txBox="1">
            <a:spLocks noChangeArrowheads="1"/>
          </p:cNvSpPr>
          <p:nvPr/>
        </p:nvSpPr>
        <p:spPr bwMode="auto">
          <a:xfrm>
            <a:off x="1907704" y="4653136"/>
            <a:ext cx="4824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charset="0"/>
                <a:ea typeface="微软雅黑" pitchFamily="34" charset="-122"/>
              </a:defRPr>
            </a:lvl1pPr>
            <a:lvl2pPr>
              <a:defRPr sz="2800">
                <a:solidFill>
                  <a:schemeClr val="tx1"/>
                </a:solidFill>
                <a:latin typeface="Arial" charset="0"/>
                <a:ea typeface="微软雅黑" pitchFamily="34" charset="-122"/>
              </a:defRPr>
            </a:lvl2pPr>
            <a:lvl3pPr>
              <a:defRPr sz="1600">
                <a:solidFill>
                  <a:schemeClr val="tx1"/>
                </a:solidFill>
                <a:latin typeface="Arial" charset="0"/>
                <a:ea typeface="微软雅黑" pitchFamily="34" charset="-122"/>
              </a:defRPr>
            </a:lvl3pPr>
            <a:lvl4pPr>
              <a:defRPr sz="1400">
                <a:solidFill>
                  <a:schemeClr val="tx1"/>
                </a:solidFill>
                <a:latin typeface="Arial" charset="0"/>
                <a:ea typeface="微软雅黑" pitchFamily="34" charset="-122"/>
              </a:defRPr>
            </a:lvl4pPr>
            <a:lvl5pPr>
              <a:defRPr sz="1400">
                <a:solidFill>
                  <a:schemeClr val="tx1"/>
                </a:solidFill>
                <a:latin typeface="Arial" charset="0"/>
                <a:ea typeface="微软雅黑" pitchFamily="34" charset="-122"/>
              </a:defRPr>
            </a:lvl5pPr>
            <a:lvl6pPr eaLnBrk="0" hangingPunct="0">
              <a:defRPr sz="1400">
                <a:solidFill>
                  <a:schemeClr val="tx1"/>
                </a:solidFill>
                <a:latin typeface="Arial" charset="0"/>
                <a:ea typeface="微软雅黑" pitchFamily="34" charset="-122"/>
              </a:defRPr>
            </a:lvl6pPr>
            <a:lvl7pPr eaLnBrk="0" hangingPunct="0">
              <a:defRPr sz="1400">
                <a:solidFill>
                  <a:schemeClr val="tx1"/>
                </a:solidFill>
                <a:latin typeface="Arial" charset="0"/>
                <a:ea typeface="微软雅黑" pitchFamily="34" charset="-122"/>
              </a:defRPr>
            </a:lvl7pPr>
            <a:lvl8pPr eaLnBrk="0" hangingPunct="0">
              <a:defRPr sz="1400">
                <a:solidFill>
                  <a:schemeClr val="tx1"/>
                </a:solidFill>
                <a:latin typeface="Arial" charset="0"/>
                <a:ea typeface="微软雅黑" pitchFamily="34" charset="-122"/>
              </a:defRPr>
            </a:lvl8pPr>
            <a:lvl9pPr eaLnBrk="0" hangingPunct="0">
              <a:defRPr sz="1400">
                <a:solidFill>
                  <a:schemeClr val="tx1"/>
                </a:solidFill>
                <a:latin typeface="Arial" charset="0"/>
                <a:ea typeface="微软雅黑" pitchFamily="34" charset="-122"/>
              </a:defRPr>
            </a:lvl9pPr>
          </a:lstStyle>
          <a:p>
            <a:pPr algn="ctr"/>
            <a:r>
              <a:rPr lang="zh-CN" altLang="en-US" sz="2800" dirty="0" smtClean="0">
                <a:solidFill>
                  <a:srgbClr val="602629"/>
                </a:solidFill>
                <a:latin typeface="华文行楷" pitchFamily="2" charset="-122"/>
                <a:ea typeface="华文行楷" pitchFamily="2" charset="-122"/>
              </a:rPr>
              <a:t>    求职岗位：创意总监</a:t>
            </a:r>
            <a:endParaRPr lang="en-US" altLang="zh-CN" sz="2800" dirty="0">
              <a:solidFill>
                <a:srgbClr val="602629"/>
              </a:solidFill>
              <a:latin typeface="华文行楷" pitchFamily="2" charset="-122"/>
              <a:ea typeface="华文行楷" pitchFamily="2" charset="-122"/>
            </a:endParaRPr>
          </a:p>
        </p:txBody>
      </p:sp>
    </p:spTree>
    <p:extLst>
      <p:ext uri="{BB962C8B-B14F-4D97-AF65-F5344CB8AC3E}">
        <p14:creationId xmlns:p14="http://schemas.microsoft.com/office/powerpoint/2010/main" val="3408816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4"/>
          <p:cNvSpPr>
            <a:spLocks noChangeArrowheads="1"/>
          </p:cNvSpPr>
          <p:nvPr/>
        </p:nvSpPr>
        <p:spPr bwMode="auto">
          <a:xfrm>
            <a:off x="3491880" y="69269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个人荣誉</a:t>
            </a:r>
            <a:endParaRPr lang="zh-CN" altLang="en-US" sz="3600" dirty="0">
              <a:solidFill>
                <a:srgbClr val="602629"/>
              </a:solidFill>
              <a:latin typeface="华文隶书" pitchFamily="2" charset="-122"/>
              <a:ea typeface="华文隶书" pitchFamily="2" charset="-122"/>
            </a:endParaRPr>
          </a:p>
        </p:txBody>
      </p:sp>
      <p:sp>
        <p:nvSpPr>
          <p:cNvPr id="3" name="KSO_Shape"/>
          <p:cNvSpPr>
            <a:spLocks/>
          </p:cNvSpPr>
          <p:nvPr/>
        </p:nvSpPr>
        <p:spPr bwMode="auto">
          <a:xfrm>
            <a:off x="1263806" y="2244080"/>
            <a:ext cx="1096051" cy="1184920"/>
          </a:xfrm>
          <a:custGeom>
            <a:avLst/>
            <a:gdLst>
              <a:gd name="T0" fmla="*/ 660065 w 1938337"/>
              <a:gd name="T1" fmla="*/ 1785471 h 2097088"/>
              <a:gd name="T2" fmla="*/ 1074391 w 1938337"/>
              <a:gd name="T3" fmla="*/ 1807357 h 2097088"/>
              <a:gd name="T4" fmla="*/ 1090030 w 1938337"/>
              <a:gd name="T5" fmla="*/ 1648866 h 2097088"/>
              <a:gd name="T6" fmla="*/ 997074 w 1938337"/>
              <a:gd name="T7" fmla="*/ 1410363 h 2097088"/>
              <a:gd name="T8" fmla="*/ 740470 w 1938337"/>
              <a:gd name="T9" fmla="*/ 1441863 h 2097088"/>
              <a:gd name="T10" fmla="*/ 1158685 w 1938337"/>
              <a:gd name="T11" fmla="*/ 241681 h 2097088"/>
              <a:gd name="T12" fmla="*/ 1062016 w 1938337"/>
              <a:gd name="T13" fmla="*/ 582817 h 2097088"/>
              <a:gd name="T14" fmla="*/ 959576 w 1938337"/>
              <a:gd name="T15" fmla="*/ 747370 h 2097088"/>
              <a:gd name="T16" fmla="*/ 1009593 w 1938337"/>
              <a:gd name="T17" fmla="*/ 758196 h 2097088"/>
              <a:gd name="T18" fmla="*/ 1186819 w 1938337"/>
              <a:gd name="T19" fmla="*/ 425240 h 2097088"/>
              <a:gd name="T20" fmla="*/ 1208221 w 1938337"/>
              <a:gd name="T21" fmla="*/ 203430 h 2097088"/>
              <a:gd name="T22" fmla="*/ 1278919 w 1938337"/>
              <a:gd name="T23" fmla="*/ 476964 h 2097088"/>
              <a:gd name="T24" fmla="*/ 1150989 w 1938337"/>
              <a:gd name="T25" fmla="*/ 722592 h 2097088"/>
              <a:gd name="T26" fmla="*/ 1014162 w 1938337"/>
              <a:gd name="T27" fmla="*/ 909759 h 2097088"/>
              <a:gd name="T28" fmla="*/ 967751 w 1938337"/>
              <a:gd name="T29" fmla="*/ 1018980 h 2097088"/>
              <a:gd name="T30" fmla="*/ 942502 w 1938337"/>
              <a:gd name="T31" fmla="*/ 1340628 h 2097088"/>
              <a:gd name="T32" fmla="*/ 793651 w 1938337"/>
              <a:gd name="T33" fmla="*/ 1348326 h 2097088"/>
              <a:gd name="T34" fmla="*/ 816977 w 1938337"/>
              <a:gd name="T35" fmla="*/ 1049292 h 2097088"/>
              <a:gd name="T36" fmla="*/ 791487 w 1938337"/>
              <a:gd name="T37" fmla="*/ 975676 h 2097088"/>
              <a:gd name="T38" fmla="*/ 746519 w 1938337"/>
              <a:gd name="T39" fmla="*/ 909759 h 2097088"/>
              <a:gd name="T40" fmla="*/ 605604 w 1938337"/>
              <a:gd name="T41" fmla="*/ 718020 h 2097088"/>
              <a:gd name="T42" fmla="*/ 481762 w 1938337"/>
              <a:gd name="T43" fmla="*/ 476964 h 2097088"/>
              <a:gd name="T44" fmla="*/ 249769 w 1938337"/>
              <a:gd name="T45" fmla="*/ 79798 h 2097088"/>
              <a:gd name="T46" fmla="*/ 371772 w 1938337"/>
              <a:gd name="T47" fmla="*/ 184379 h 2097088"/>
              <a:gd name="T48" fmla="*/ 406596 w 1938337"/>
              <a:gd name="T49" fmla="*/ 324302 h 2097088"/>
              <a:gd name="T50" fmla="*/ 340070 w 1938337"/>
              <a:gd name="T51" fmla="*/ 315887 h 2097088"/>
              <a:gd name="T52" fmla="*/ 270423 w 1938337"/>
              <a:gd name="T53" fmla="*/ 183417 h 2097088"/>
              <a:gd name="T54" fmla="*/ 154905 w 1938337"/>
              <a:gd name="T55" fmla="*/ 160097 h 2097088"/>
              <a:gd name="T56" fmla="*/ 86699 w 1938337"/>
              <a:gd name="T57" fmla="*/ 247368 h 2097088"/>
              <a:gd name="T58" fmla="*/ 88140 w 1938337"/>
              <a:gd name="T59" fmla="*/ 389454 h 2097088"/>
              <a:gd name="T60" fmla="*/ 182524 w 1938337"/>
              <a:gd name="T61" fmla="*/ 522885 h 2097088"/>
              <a:gd name="T62" fmla="*/ 498577 w 1938337"/>
              <a:gd name="T63" fmla="*/ 686368 h 2097088"/>
              <a:gd name="T64" fmla="*/ 627064 w 1938337"/>
              <a:gd name="T65" fmla="*/ 797921 h 2097088"/>
              <a:gd name="T66" fmla="*/ 589359 w 1938337"/>
              <a:gd name="T67" fmla="*/ 895530 h 2097088"/>
              <a:gd name="T68" fmla="*/ 492814 w 1938337"/>
              <a:gd name="T69" fmla="*/ 916446 h 2097088"/>
              <a:gd name="T70" fmla="*/ 499057 w 1938337"/>
              <a:gd name="T71" fmla="*/ 846965 h 2097088"/>
              <a:gd name="T72" fmla="*/ 548771 w 1938337"/>
              <a:gd name="T73" fmla="*/ 804171 h 2097088"/>
              <a:gd name="T74" fmla="*/ 311251 w 1938337"/>
              <a:gd name="T75" fmla="*/ 700312 h 2097088"/>
              <a:gd name="T76" fmla="*/ 62683 w 1938337"/>
              <a:gd name="T77" fmla="*/ 508700 h 2097088"/>
              <a:gd name="T78" fmla="*/ 0 w 1938337"/>
              <a:gd name="T79" fmla="*/ 316127 h 2097088"/>
              <a:gd name="T80" fmla="*/ 51155 w 1938337"/>
              <a:gd name="T81" fmla="*/ 141104 h 2097088"/>
              <a:gd name="T82" fmla="*/ 183004 w 1938337"/>
              <a:gd name="T83" fmla="*/ 72345 h 2097088"/>
              <a:gd name="T84" fmla="*/ 1687503 w 1938337"/>
              <a:gd name="T85" fmla="*/ 115139 h 2097088"/>
              <a:gd name="T86" fmla="*/ 1761162 w 1938337"/>
              <a:gd name="T87" fmla="*/ 288719 h 2097088"/>
              <a:gd name="T88" fmla="*/ 1723130 w 1938337"/>
              <a:gd name="T89" fmla="*/ 471917 h 2097088"/>
              <a:gd name="T90" fmla="*/ 1567869 w 1938337"/>
              <a:gd name="T91" fmla="*/ 633476 h 2097088"/>
              <a:gd name="T92" fmla="*/ 1225813 w 1938337"/>
              <a:gd name="T93" fmla="*/ 785419 h 2097088"/>
              <a:gd name="T94" fmla="*/ 1227979 w 1938337"/>
              <a:gd name="T95" fmla="*/ 836387 h 2097088"/>
              <a:gd name="T96" fmla="*/ 1282863 w 1938337"/>
              <a:gd name="T97" fmla="*/ 893847 h 2097088"/>
              <a:gd name="T98" fmla="*/ 1204630 w 1938337"/>
              <a:gd name="T99" fmla="*/ 915003 h 2097088"/>
              <a:gd name="T100" fmla="*/ 1135064 w 1938337"/>
              <a:gd name="T101" fmla="*/ 835907 h 2097088"/>
              <a:gd name="T102" fmla="*/ 1184410 w 1938337"/>
              <a:gd name="T103" fmla="*/ 715458 h 2097088"/>
              <a:gd name="T104" fmla="*/ 1474712 w 1938337"/>
              <a:gd name="T105" fmla="*/ 596452 h 2097088"/>
              <a:gd name="T106" fmla="*/ 1659100 w 1938337"/>
              <a:gd name="T107" fmla="*/ 424074 h 2097088"/>
              <a:gd name="T108" fmla="*/ 1681004 w 1938337"/>
              <a:gd name="T109" fmla="*/ 274295 h 2097088"/>
              <a:gd name="T110" fmla="*/ 1601569 w 1938337"/>
              <a:gd name="T111" fmla="*/ 158654 h 2097088"/>
              <a:gd name="T112" fmla="*/ 1482896 w 1938337"/>
              <a:gd name="T113" fmla="*/ 191350 h 2097088"/>
              <a:gd name="T114" fmla="*/ 1415256 w 1938337"/>
              <a:gd name="T115" fmla="*/ 325743 h 2097088"/>
              <a:gd name="T116" fmla="*/ 1349299 w 1938337"/>
              <a:gd name="T117" fmla="*/ 313963 h 2097088"/>
              <a:gd name="T118" fmla="*/ 1407793 w 1938337"/>
              <a:gd name="T119" fmla="*/ 156971 h 2097088"/>
              <a:gd name="T120" fmla="*/ 1549333 w 1938337"/>
              <a:gd name="T121" fmla="*/ 72585 h 20970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38337" h="2097088">
                <a:moveTo>
                  <a:pt x="754655" y="1781504"/>
                </a:moveTo>
                <a:lnTo>
                  <a:pt x="755185" y="1787064"/>
                </a:lnTo>
                <a:lnTo>
                  <a:pt x="755185" y="1789976"/>
                </a:lnTo>
                <a:lnTo>
                  <a:pt x="754655" y="1793153"/>
                </a:lnTo>
                <a:lnTo>
                  <a:pt x="753861" y="1796065"/>
                </a:lnTo>
                <a:lnTo>
                  <a:pt x="753067" y="1798713"/>
                </a:lnTo>
                <a:lnTo>
                  <a:pt x="752009" y="1801360"/>
                </a:lnTo>
                <a:lnTo>
                  <a:pt x="750156" y="1803743"/>
                </a:lnTo>
                <a:lnTo>
                  <a:pt x="748568" y="1806391"/>
                </a:lnTo>
                <a:lnTo>
                  <a:pt x="746980" y="1808244"/>
                </a:lnTo>
                <a:lnTo>
                  <a:pt x="744598" y="1810362"/>
                </a:lnTo>
                <a:lnTo>
                  <a:pt x="742481" y="1812215"/>
                </a:lnTo>
                <a:lnTo>
                  <a:pt x="740099" y="1813804"/>
                </a:lnTo>
                <a:lnTo>
                  <a:pt x="737452" y="1815127"/>
                </a:lnTo>
                <a:lnTo>
                  <a:pt x="734805" y="1815922"/>
                </a:lnTo>
                <a:lnTo>
                  <a:pt x="731894" y="1816716"/>
                </a:lnTo>
                <a:lnTo>
                  <a:pt x="729247" y="1817245"/>
                </a:lnTo>
                <a:lnTo>
                  <a:pt x="726071" y="1817245"/>
                </a:lnTo>
                <a:lnTo>
                  <a:pt x="724483" y="1816981"/>
                </a:lnTo>
                <a:lnTo>
                  <a:pt x="724483" y="1965507"/>
                </a:lnTo>
                <a:lnTo>
                  <a:pt x="726071" y="1965507"/>
                </a:lnTo>
                <a:lnTo>
                  <a:pt x="729247" y="1965507"/>
                </a:lnTo>
                <a:lnTo>
                  <a:pt x="731894" y="1966036"/>
                </a:lnTo>
                <a:lnTo>
                  <a:pt x="734805" y="1966566"/>
                </a:lnTo>
                <a:lnTo>
                  <a:pt x="737452" y="1967625"/>
                </a:lnTo>
                <a:lnTo>
                  <a:pt x="740099" y="1969213"/>
                </a:lnTo>
                <a:lnTo>
                  <a:pt x="742481" y="1970537"/>
                </a:lnTo>
                <a:lnTo>
                  <a:pt x="744598" y="1972125"/>
                </a:lnTo>
                <a:lnTo>
                  <a:pt x="746980" y="1974243"/>
                </a:lnTo>
                <a:lnTo>
                  <a:pt x="748568" y="1976361"/>
                </a:lnTo>
                <a:lnTo>
                  <a:pt x="750156" y="1978744"/>
                </a:lnTo>
                <a:lnTo>
                  <a:pt x="752009" y="1981127"/>
                </a:lnTo>
                <a:lnTo>
                  <a:pt x="753067" y="1984039"/>
                </a:lnTo>
                <a:lnTo>
                  <a:pt x="753861" y="1986687"/>
                </a:lnTo>
                <a:lnTo>
                  <a:pt x="754655" y="1989599"/>
                </a:lnTo>
                <a:lnTo>
                  <a:pt x="755185" y="1992776"/>
                </a:lnTo>
                <a:lnTo>
                  <a:pt x="755185" y="1995688"/>
                </a:lnTo>
                <a:lnTo>
                  <a:pt x="755185" y="1996747"/>
                </a:lnTo>
                <a:lnTo>
                  <a:pt x="1181565" y="1996747"/>
                </a:lnTo>
                <a:lnTo>
                  <a:pt x="1181301" y="1995688"/>
                </a:lnTo>
                <a:lnTo>
                  <a:pt x="1181565" y="1992776"/>
                </a:lnTo>
                <a:lnTo>
                  <a:pt x="1181830" y="1989599"/>
                </a:lnTo>
                <a:lnTo>
                  <a:pt x="1182624" y="1986687"/>
                </a:lnTo>
                <a:lnTo>
                  <a:pt x="1183683" y="1984039"/>
                </a:lnTo>
                <a:lnTo>
                  <a:pt x="1184741" y="1981127"/>
                </a:lnTo>
                <a:lnTo>
                  <a:pt x="1186329" y="1978744"/>
                </a:lnTo>
                <a:lnTo>
                  <a:pt x="1187917" y="1976361"/>
                </a:lnTo>
                <a:lnTo>
                  <a:pt x="1189770" y="1974243"/>
                </a:lnTo>
                <a:lnTo>
                  <a:pt x="1191887" y="1972125"/>
                </a:lnTo>
                <a:lnTo>
                  <a:pt x="1194005" y="1970537"/>
                </a:lnTo>
                <a:lnTo>
                  <a:pt x="1196651" y="1969213"/>
                </a:lnTo>
                <a:lnTo>
                  <a:pt x="1199033" y="1967625"/>
                </a:lnTo>
                <a:lnTo>
                  <a:pt x="1201680" y="1966566"/>
                </a:lnTo>
                <a:lnTo>
                  <a:pt x="1204591" y="1966036"/>
                </a:lnTo>
                <a:lnTo>
                  <a:pt x="1207238" y="1965507"/>
                </a:lnTo>
                <a:lnTo>
                  <a:pt x="1210414" y="1965507"/>
                </a:lnTo>
                <a:lnTo>
                  <a:pt x="1212002" y="1965507"/>
                </a:lnTo>
                <a:lnTo>
                  <a:pt x="1212002" y="1816981"/>
                </a:lnTo>
                <a:lnTo>
                  <a:pt x="1210414" y="1817245"/>
                </a:lnTo>
                <a:lnTo>
                  <a:pt x="1207238" y="1817245"/>
                </a:lnTo>
                <a:lnTo>
                  <a:pt x="1204591" y="1816716"/>
                </a:lnTo>
                <a:lnTo>
                  <a:pt x="1201680" y="1815922"/>
                </a:lnTo>
                <a:lnTo>
                  <a:pt x="1199033" y="1815127"/>
                </a:lnTo>
                <a:lnTo>
                  <a:pt x="1196651" y="1813804"/>
                </a:lnTo>
                <a:lnTo>
                  <a:pt x="1194005" y="1812215"/>
                </a:lnTo>
                <a:lnTo>
                  <a:pt x="1191887" y="1810362"/>
                </a:lnTo>
                <a:lnTo>
                  <a:pt x="1189770" y="1808244"/>
                </a:lnTo>
                <a:lnTo>
                  <a:pt x="1187917" y="1806391"/>
                </a:lnTo>
                <a:lnTo>
                  <a:pt x="1186329" y="1803743"/>
                </a:lnTo>
                <a:lnTo>
                  <a:pt x="1184741" y="1801360"/>
                </a:lnTo>
                <a:lnTo>
                  <a:pt x="1183683" y="1798713"/>
                </a:lnTo>
                <a:lnTo>
                  <a:pt x="1182624" y="1796065"/>
                </a:lnTo>
                <a:lnTo>
                  <a:pt x="1181830" y="1793153"/>
                </a:lnTo>
                <a:lnTo>
                  <a:pt x="1181565" y="1789976"/>
                </a:lnTo>
                <a:lnTo>
                  <a:pt x="1181301" y="1787064"/>
                </a:lnTo>
                <a:lnTo>
                  <a:pt x="1182095" y="1781504"/>
                </a:lnTo>
                <a:lnTo>
                  <a:pt x="754655" y="1781504"/>
                </a:lnTo>
                <a:close/>
                <a:moveTo>
                  <a:pt x="555625" y="1681163"/>
                </a:moveTo>
                <a:lnTo>
                  <a:pt x="1381125" y="1681163"/>
                </a:lnTo>
                <a:lnTo>
                  <a:pt x="1381125" y="2097088"/>
                </a:lnTo>
                <a:lnTo>
                  <a:pt x="555625" y="2097088"/>
                </a:lnTo>
                <a:lnTo>
                  <a:pt x="555625" y="1681163"/>
                </a:lnTo>
                <a:close/>
                <a:moveTo>
                  <a:pt x="846057" y="1552575"/>
                </a:moveTo>
                <a:lnTo>
                  <a:pt x="1096781" y="1552575"/>
                </a:lnTo>
                <a:lnTo>
                  <a:pt x="1104997" y="1562178"/>
                </a:lnTo>
                <a:lnTo>
                  <a:pt x="1112683" y="1571246"/>
                </a:lnTo>
                <a:lnTo>
                  <a:pt x="1120634" y="1579515"/>
                </a:lnTo>
                <a:lnTo>
                  <a:pt x="1128320" y="1587517"/>
                </a:lnTo>
                <a:lnTo>
                  <a:pt x="1135741" y="1594986"/>
                </a:lnTo>
                <a:lnTo>
                  <a:pt x="1143162" y="1602188"/>
                </a:lnTo>
                <a:lnTo>
                  <a:pt x="1150583" y="1608856"/>
                </a:lnTo>
                <a:lnTo>
                  <a:pt x="1157474" y="1614991"/>
                </a:lnTo>
                <a:lnTo>
                  <a:pt x="1170726" y="1626461"/>
                </a:lnTo>
                <a:lnTo>
                  <a:pt x="1182917" y="1636063"/>
                </a:lnTo>
                <a:lnTo>
                  <a:pt x="1193784" y="1644065"/>
                </a:lnTo>
                <a:lnTo>
                  <a:pt x="1203325" y="1651000"/>
                </a:lnTo>
                <a:lnTo>
                  <a:pt x="738187" y="1651000"/>
                </a:lnTo>
                <a:lnTo>
                  <a:pt x="747993" y="1644065"/>
                </a:lnTo>
                <a:lnTo>
                  <a:pt x="759125" y="1635796"/>
                </a:lnTo>
                <a:lnTo>
                  <a:pt x="771582" y="1626194"/>
                </a:lnTo>
                <a:lnTo>
                  <a:pt x="785098" y="1614724"/>
                </a:lnTo>
                <a:lnTo>
                  <a:pt x="792254" y="1608589"/>
                </a:lnTo>
                <a:lnTo>
                  <a:pt x="799675" y="1601921"/>
                </a:lnTo>
                <a:lnTo>
                  <a:pt x="807096" y="1594986"/>
                </a:lnTo>
                <a:lnTo>
                  <a:pt x="814517" y="1587251"/>
                </a:lnTo>
                <a:lnTo>
                  <a:pt x="822468" y="1579249"/>
                </a:lnTo>
                <a:lnTo>
                  <a:pt x="830419" y="1570980"/>
                </a:lnTo>
                <a:lnTo>
                  <a:pt x="838106" y="1562178"/>
                </a:lnTo>
                <a:lnTo>
                  <a:pt x="846057" y="1552575"/>
                </a:lnTo>
                <a:close/>
                <a:moveTo>
                  <a:pt x="1307617" y="216793"/>
                </a:moveTo>
                <a:lnTo>
                  <a:pt x="1304708" y="217057"/>
                </a:lnTo>
                <a:lnTo>
                  <a:pt x="1301269" y="217587"/>
                </a:lnTo>
                <a:lnTo>
                  <a:pt x="1298095" y="218646"/>
                </a:lnTo>
                <a:lnTo>
                  <a:pt x="1295449" y="219971"/>
                </a:lnTo>
                <a:lnTo>
                  <a:pt x="1292540" y="221295"/>
                </a:lnTo>
                <a:lnTo>
                  <a:pt x="1289630" y="223149"/>
                </a:lnTo>
                <a:lnTo>
                  <a:pt x="1287514" y="225002"/>
                </a:lnTo>
                <a:lnTo>
                  <a:pt x="1285133" y="227121"/>
                </a:lnTo>
                <a:lnTo>
                  <a:pt x="1283017" y="229505"/>
                </a:lnTo>
                <a:lnTo>
                  <a:pt x="1281166" y="232153"/>
                </a:lnTo>
                <a:lnTo>
                  <a:pt x="1279578" y="234801"/>
                </a:lnTo>
                <a:lnTo>
                  <a:pt x="1278256" y="237714"/>
                </a:lnTo>
                <a:lnTo>
                  <a:pt x="1277462" y="240892"/>
                </a:lnTo>
                <a:lnTo>
                  <a:pt x="1276404" y="243805"/>
                </a:lnTo>
                <a:lnTo>
                  <a:pt x="1276140" y="247248"/>
                </a:lnTo>
                <a:lnTo>
                  <a:pt x="1274553" y="266051"/>
                </a:lnTo>
                <a:lnTo>
                  <a:pt x="1272965" y="284590"/>
                </a:lnTo>
                <a:lnTo>
                  <a:pt x="1270585" y="303128"/>
                </a:lnTo>
                <a:lnTo>
                  <a:pt x="1268204" y="321931"/>
                </a:lnTo>
                <a:lnTo>
                  <a:pt x="1265295" y="340470"/>
                </a:lnTo>
                <a:lnTo>
                  <a:pt x="1262385" y="359008"/>
                </a:lnTo>
                <a:lnTo>
                  <a:pt x="1258946" y="377546"/>
                </a:lnTo>
                <a:lnTo>
                  <a:pt x="1255243" y="396349"/>
                </a:lnTo>
                <a:lnTo>
                  <a:pt x="1251275" y="414888"/>
                </a:lnTo>
                <a:lnTo>
                  <a:pt x="1246778" y="433161"/>
                </a:lnTo>
                <a:lnTo>
                  <a:pt x="1242282" y="451435"/>
                </a:lnTo>
                <a:lnTo>
                  <a:pt x="1237256" y="469443"/>
                </a:lnTo>
                <a:lnTo>
                  <a:pt x="1231965" y="487187"/>
                </a:lnTo>
                <a:lnTo>
                  <a:pt x="1225882" y="505196"/>
                </a:lnTo>
                <a:lnTo>
                  <a:pt x="1220062" y="522940"/>
                </a:lnTo>
                <a:lnTo>
                  <a:pt x="1213714" y="540418"/>
                </a:lnTo>
                <a:lnTo>
                  <a:pt x="1206836" y="557897"/>
                </a:lnTo>
                <a:lnTo>
                  <a:pt x="1199959" y="575112"/>
                </a:lnTo>
                <a:lnTo>
                  <a:pt x="1192552" y="591796"/>
                </a:lnTo>
                <a:lnTo>
                  <a:pt x="1184617" y="608745"/>
                </a:lnTo>
                <a:lnTo>
                  <a:pt x="1176681" y="625430"/>
                </a:lnTo>
                <a:lnTo>
                  <a:pt x="1168217" y="641585"/>
                </a:lnTo>
                <a:lnTo>
                  <a:pt x="1159223" y="658004"/>
                </a:lnTo>
                <a:lnTo>
                  <a:pt x="1150230" y="673629"/>
                </a:lnTo>
                <a:lnTo>
                  <a:pt x="1140443" y="689255"/>
                </a:lnTo>
                <a:lnTo>
                  <a:pt x="1130391" y="704615"/>
                </a:lnTo>
                <a:lnTo>
                  <a:pt x="1120075" y="719445"/>
                </a:lnTo>
                <a:lnTo>
                  <a:pt x="1109494" y="734276"/>
                </a:lnTo>
                <a:lnTo>
                  <a:pt x="1098385" y="748842"/>
                </a:lnTo>
                <a:lnTo>
                  <a:pt x="1087010" y="762878"/>
                </a:lnTo>
                <a:lnTo>
                  <a:pt x="1075107" y="776650"/>
                </a:lnTo>
                <a:lnTo>
                  <a:pt x="1062939" y="789891"/>
                </a:lnTo>
                <a:lnTo>
                  <a:pt x="1060559" y="792275"/>
                </a:lnTo>
                <a:lnTo>
                  <a:pt x="1058971" y="795188"/>
                </a:lnTo>
                <a:lnTo>
                  <a:pt x="1057120" y="797836"/>
                </a:lnTo>
                <a:lnTo>
                  <a:pt x="1056062" y="801014"/>
                </a:lnTo>
                <a:lnTo>
                  <a:pt x="1055004" y="803927"/>
                </a:lnTo>
                <a:lnTo>
                  <a:pt x="1054475" y="806840"/>
                </a:lnTo>
                <a:lnTo>
                  <a:pt x="1054210" y="810283"/>
                </a:lnTo>
                <a:lnTo>
                  <a:pt x="1054210" y="813461"/>
                </a:lnTo>
                <a:lnTo>
                  <a:pt x="1054210" y="816374"/>
                </a:lnTo>
                <a:lnTo>
                  <a:pt x="1054739" y="819552"/>
                </a:lnTo>
                <a:lnTo>
                  <a:pt x="1055533" y="822730"/>
                </a:lnTo>
                <a:lnTo>
                  <a:pt x="1056591" y="825379"/>
                </a:lnTo>
                <a:lnTo>
                  <a:pt x="1058178" y="828292"/>
                </a:lnTo>
                <a:lnTo>
                  <a:pt x="1060030" y="831205"/>
                </a:lnTo>
                <a:lnTo>
                  <a:pt x="1061881" y="833588"/>
                </a:lnTo>
                <a:lnTo>
                  <a:pt x="1064262" y="836237"/>
                </a:lnTo>
                <a:lnTo>
                  <a:pt x="1066907" y="838355"/>
                </a:lnTo>
                <a:lnTo>
                  <a:pt x="1069552" y="840209"/>
                </a:lnTo>
                <a:lnTo>
                  <a:pt x="1072462" y="841798"/>
                </a:lnTo>
                <a:lnTo>
                  <a:pt x="1075107" y="842858"/>
                </a:lnTo>
                <a:lnTo>
                  <a:pt x="1078281" y="843917"/>
                </a:lnTo>
                <a:lnTo>
                  <a:pt x="1081455" y="844712"/>
                </a:lnTo>
                <a:lnTo>
                  <a:pt x="1084365" y="844976"/>
                </a:lnTo>
                <a:lnTo>
                  <a:pt x="1087539" y="845241"/>
                </a:lnTo>
                <a:lnTo>
                  <a:pt x="1090978" y="844976"/>
                </a:lnTo>
                <a:lnTo>
                  <a:pt x="1093888" y="844447"/>
                </a:lnTo>
                <a:lnTo>
                  <a:pt x="1096797" y="843387"/>
                </a:lnTo>
                <a:lnTo>
                  <a:pt x="1099972" y="842328"/>
                </a:lnTo>
                <a:lnTo>
                  <a:pt x="1102617" y="841004"/>
                </a:lnTo>
                <a:lnTo>
                  <a:pt x="1105526" y="838885"/>
                </a:lnTo>
                <a:lnTo>
                  <a:pt x="1108172" y="837031"/>
                </a:lnTo>
                <a:lnTo>
                  <a:pt x="1110552" y="834648"/>
                </a:lnTo>
                <a:lnTo>
                  <a:pt x="1124043" y="819817"/>
                </a:lnTo>
                <a:lnTo>
                  <a:pt x="1137004" y="804722"/>
                </a:lnTo>
                <a:lnTo>
                  <a:pt x="1149701" y="789097"/>
                </a:lnTo>
                <a:lnTo>
                  <a:pt x="1161604" y="773471"/>
                </a:lnTo>
                <a:lnTo>
                  <a:pt x="1173507" y="757581"/>
                </a:lnTo>
                <a:lnTo>
                  <a:pt x="1184617" y="740897"/>
                </a:lnTo>
                <a:lnTo>
                  <a:pt x="1195727" y="724213"/>
                </a:lnTo>
                <a:lnTo>
                  <a:pt x="1206043" y="707528"/>
                </a:lnTo>
                <a:lnTo>
                  <a:pt x="1216094" y="690049"/>
                </a:lnTo>
                <a:lnTo>
                  <a:pt x="1225617" y="672570"/>
                </a:lnTo>
                <a:lnTo>
                  <a:pt x="1234875" y="654826"/>
                </a:lnTo>
                <a:lnTo>
                  <a:pt x="1243604" y="637082"/>
                </a:lnTo>
                <a:lnTo>
                  <a:pt x="1252069" y="618809"/>
                </a:lnTo>
                <a:lnTo>
                  <a:pt x="1260269" y="600536"/>
                </a:lnTo>
                <a:lnTo>
                  <a:pt x="1267940" y="581997"/>
                </a:lnTo>
                <a:lnTo>
                  <a:pt x="1274817" y="563459"/>
                </a:lnTo>
                <a:lnTo>
                  <a:pt x="1281959" y="544656"/>
                </a:lnTo>
                <a:lnTo>
                  <a:pt x="1288307" y="525853"/>
                </a:lnTo>
                <a:lnTo>
                  <a:pt x="1294127" y="506785"/>
                </a:lnTo>
                <a:lnTo>
                  <a:pt x="1300211" y="487187"/>
                </a:lnTo>
                <a:lnTo>
                  <a:pt x="1305501" y="468119"/>
                </a:lnTo>
                <a:lnTo>
                  <a:pt x="1310262" y="448786"/>
                </a:lnTo>
                <a:lnTo>
                  <a:pt x="1315024" y="429188"/>
                </a:lnTo>
                <a:lnTo>
                  <a:pt x="1319256" y="409591"/>
                </a:lnTo>
                <a:lnTo>
                  <a:pt x="1323224" y="389993"/>
                </a:lnTo>
                <a:lnTo>
                  <a:pt x="1326662" y="370396"/>
                </a:lnTo>
                <a:lnTo>
                  <a:pt x="1330101" y="350798"/>
                </a:lnTo>
                <a:lnTo>
                  <a:pt x="1333011" y="330936"/>
                </a:lnTo>
                <a:lnTo>
                  <a:pt x="1335391" y="311338"/>
                </a:lnTo>
                <a:lnTo>
                  <a:pt x="1337772" y="291475"/>
                </a:lnTo>
                <a:lnTo>
                  <a:pt x="1339624" y="271613"/>
                </a:lnTo>
                <a:lnTo>
                  <a:pt x="1341475" y="252015"/>
                </a:lnTo>
                <a:lnTo>
                  <a:pt x="1341475" y="248572"/>
                </a:lnTo>
                <a:lnTo>
                  <a:pt x="1341211" y="245659"/>
                </a:lnTo>
                <a:lnTo>
                  <a:pt x="1340417" y="242216"/>
                </a:lnTo>
                <a:lnTo>
                  <a:pt x="1339624" y="239039"/>
                </a:lnTo>
                <a:lnTo>
                  <a:pt x="1338566" y="236390"/>
                </a:lnTo>
                <a:lnTo>
                  <a:pt x="1337243" y="233477"/>
                </a:lnTo>
                <a:lnTo>
                  <a:pt x="1335391" y="230829"/>
                </a:lnTo>
                <a:lnTo>
                  <a:pt x="1333540" y="228445"/>
                </a:lnTo>
                <a:lnTo>
                  <a:pt x="1331159" y="226062"/>
                </a:lnTo>
                <a:lnTo>
                  <a:pt x="1329043" y="223943"/>
                </a:lnTo>
                <a:lnTo>
                  <a:pt x="1326398" y="222089"/>
                </a:lnTo>
                <a:lnTo>
                  <a:pt x="1323753" y="220500"/>
                </a:lnTo>
                <a:lnTo>
                  <a:pt x="1320579" y="219176"/>
                </a:lnTo>
                <a:lnTo>
                  <a:pt x="1317669" y="218382"/>
                </a:lnTo>
                <a:lnTo>
                  <a:pt x="1314495" y="217322"/>
                </a:lnTo>
                <a:lnTo>
                  <a:pt x="1311056" y="217057"/>
                </a:lnTo>
                <a:lnTo>
                  <a:pt x="1307617" y="216793"/>
                </a:lnTo>
                <a:close/>
                <a:moveTo>
                  <a:pt x="442912" y="112713"/>
                </a:moveTo>
                <a:lnTo>
                  <a:pt x="1493837" y="112713"/>
                </a:lnTo>
                <a:lnTo>
                  <a:pt x="1485637" y="163826"/>
                </a:lnTo>
                <a:lnTo>
                  <a:pt x="1477172" y="211761"/>
                </a:lnTo>
                <a:lnTo>
                  <a:pt x="1468708" y="257312"/>
                </a:lnTo>
                <a:lnTo>
                  <a:pt x="1460508" y="299685"/>
                </a:lnTo>
                <a:lnTo>
                  <a:pt x="1452308" y="339145"/>
                </a:lnTo>
                <a:lnTo>
                  <a:pt x="1444372" y="375427"/>
                </a:lnTo>
                <a:lnTo>
                  <a:pt x="1436437" y="408532"/>
                </a:lnTo>
                <a:lnTo>
                  <a:pt x="1429559" y="438723"/>
                </a:lnTo>
                <a:lnTo>
                  <a:pt x="1422682" y="465471"/>
                </a:lnTo>
                <a:lnTo>
                  <a:pt x="1416598" y="488776"/>
                </a:lnTo>
                <a:lnTo>
                  <a:pt x="1411308" y="508638"/>
                </a:lnTo>
                <a:lnTo>
                  <a:pt x="1406811" y="525058"/>
                </a:lnTo>
                <a:lnTo>
                  <a:pt x="1399934" y="547304"/>
                </a:lnTo>
                <a:lnTo>
                  <a:pt x="1397817" y="554719"/>
                </a:lnTo>
                <a:lnTo>
                  <a:pt x="1394114" y="564518"/>
                </a:lnTo>
                <a:lnTo>
                  <a:pt x="1390146" y="574847"/>
                </a:lnTo>
                <a:lnTo>
                  <a:pt x="1385914" y="585440"/>
                </a:lnTo>
                <a:lnTo>
                  <a:pt x="1380888" y="596563"/>
                </a:lnTo>
                <a:lnTo>
                  <a:pt x="1375863" y="608216"/>
                </a:lnTo>
                <a:lnTo>
                  <a:pt x="1370308" y="620398"/>
                </a:lnTo>
                <a:lnTo>
                  <a:pt x="1364224" y="632580"/>
                </a:lnTo>
                <a:lnTo>
                  <a:pt x="1357875" y="645027"/>
                </a:lnTo>
                <a:lnTo>
                  <a:pt x="1351263" y="658004"/>
                </a:lnTo>
                <a:lnTo>
                  <a:pt x="1343856" y="671246"/>
                </a:lnTo>
                <a:lnTo>
                  <a:pt x="1336714" y="684488"/>
                </a:lnTo>
                <a:lnTo>
                  <a:pt x="1328779" y="698259"/>
                </a:lnTo>
                <a:lnTo>
                  <a:pt x="1320579" y="711501"/>
                </a:lnTo>
                <a:lnTo>
                  <a:pt x="1312379" y="725537"/>
                </a:lnTo>
                <a:lnTo>
                  <a:pt x="1303649" y="739573"/>
                </a:lnTo>
                <a:lnTo>
                  <a:pt x="1294656" y="753609"/>
                </a:lnTo>
                <a:lnTo>
                  <a:pt x="1285133" y="767645"/>
                </a:lnTo>
                <a:lnTo>
                  <a:pt x="1275875" y="781416"/>
                </a:lnTo>
                <a:lnTo>
                  <a:pt x="1266088" y="795453"/>
                </a:lnTo>
                <a:lnTo>
                  <a:pt x="1256036" y="809489"/>
                </a:lnTo>
                <a:lnTo>
                  <a:pt x="1245720" y="823260"/>
                </a:lnTo>
                <a:lnTo>
                  <a:pt x="1235140" y="836767"/>
                </a:lnTo>
                <a:lnTo>
                  <a:pt x="1224559" y="850273"/>
                </a:lnTo>
                <a:lnTo>
                  <a:pt x="1213714" y="863779"/>
                </a:lnTo>
                <a:lnTo>
                  <a:pt x="1202340" y="877021"/>
                </a:lnTo>
                <a:lnTo>
                  <a:pt x="1191230" y="889468"/>
                </a:lnTo>
                <a:lnTo>
                  <a:pt x="1179591" y="902180"/>
                </a:lnTo>
                <a:lnTo>
                  <a:pt x="1167952" y="914627"/>
                </a:lnTo>
                <a:lnTo>
                  <a:pt x="1156049" y="926280"/>
                </a:lnTo>
                <a:lnTo>
                  <a:pt x="1144146" y="937933"/>
                </a:lnTo>
                <a:lnTo>
                  <a:pt x="1132243" y="949056"/>
                </a:lnTo>
                <a:lnTo>
                  <a:pt x="1119810" y="959914"/>
                </a:lnTo>
                <a:lnTo>
                  <a:pt x="1119810" y="992753"/>
                </a:lnTo>
                <a:lnTo>
                  <a:pt x="1119810" y="993548"/>
                </a:lnTo>
                <a:lnTo>
                  <a:pt x="1119546" y="994872"/>
                </a:lnTo>
                <a:lnTo>
                  <a:pt x="1119546" y="995666"/>
                </a:lnTo>
                <a:lnTo>
                  <a:pt x="1119546" y="996196"/>
                </a:lnTo>
                <a:lnTo>
                  <a:pt x="1119281" y="995931"/>
                </a:lnTo>
                <a:lnTo>
                  <a:pt x="1117694" y="998579"/>
                </a:lnTo>
                <a:lnTo>
                  <a:pt x="1115578" y="1001493"/>
                </a:lnTo>
                <a:lnTo>
                  <a:pt x="1112668" y="1004671"/>
                </a:lnTo>
                <a:lnTo>
                  <a:pt x="1109230" y="1007849"/>
                </a:lnTo>
                <a:lnTo>
                  <a:pt x="1101294" y="1015529"/>
                </a:lnTo>
                <a:lnTo>
                  <a:pt x="1096797" y="1020031"/>
                </a:lnTo>
                <a:lnTo>
                  <a:pt x="1092301" y="1024798"/>
                </a:lnTo>
                <a:lnTo>
                  <a:pt x="1087804" y="1030095"/>
                </a:lnTo>
                <a:lnTo>
                  <a:pt x="1083307" y="1035921"/>
                </a:lnTo>
                <a:lnTo>
                  <a:pt x="1079075" y="1042807"/>
                </a:lnTo>
                <a:lnTo>
                  <a:pt x="1074843" y="1050222"/>
                </a:lnTo>
                <a:lnTo>
                  <a:pt x="1073255" y="1053930"/>
                </a:lnTo>
                <a:lnTo>
                  <a:pt x="1071668" y="1057902"/>
                </a:lnTo>
                <a:lnTo>
                  <a:pt x="1069817" y="1062404"/>
                </a:lnTo>
                <a:lnTo>
                  <a:pt x="1068230" y="1066906"/>
                </a:lnTo>
                <a:lnTo>
                  <a:pt x="1066907" y="1071673"/>
                </a:lnTo>
                <a:lnTo>
                  <a:pt x="1065584" y="1076440"/>
                </a:lnTo>
                <a:lnTo>
                  <a:pt x="1064526" y="1081737"/>
                </a:lnTo>
                <a:lnTo>
                  <a:pt x="1063733" y="1087298"/>
                </a:lnTo>
                <a:lnTo>
                  <a:pt x="1064526" y="1089152"/>
                </a:lnTo>
                <a:lnTo>
                  <a:pt x="1064262" y="1120932"/>
                </a:lnTo>
                <a:lnTo>
                  <a:pt x="1064262" y="1121727"/>
                </a:lnTo>
                <a:lnTo>
                  <a:pt x="1064526" y="1121727"/>
                </a:lnTo>
                <a:lnTo>
                  <a:pt x="1063468" y="1124640"/>
                </a:lnTo>
                <a:lnTo>
                  <a:pt x="1062675" y="1127023"/>
                </a:lnTo>
                <a:lnTo>
                  <a:pt x="1060823" y="1130466"/>
                </a:lnTo>
                <a:lnTo>
                  <a:pt x="1058707" y="1134704"/>
                </a:lnTo>
                <a:lnTo>
                  <a:pt x="1055268" y="1139735"/>
                </a:lnTo>
                <a:lnTo>
                  <a:pt x="1053681" y="1142119"/>
                </a:lnTo>
                <a:lnTo>
                  <a:pt x="1051829" y="1144238"/>
                </a:lnTo>
                <a:lnTo>
                  <a:pt x="1048655" y="1147945"/>
                </a:lnTo>
                <a:lnTo>
                  <a:pt x="1044952" y="1150858"/>
                </a:lnTo>
                <a:lnTo>
                  <a:pt x="1041513" y="1153242"/>
                </a:lnTo>
                <a:lnTo>
                  <a:pt x="1036488" y="1156420"/>
                </a:lnTo>
                <a:lnTo>
                  <a:pt x="1035165" y="1157214"/>
                </a:lnTo>
                <a:lnTo>
                  <a:pt x="1034107" y="1157744"/>
                </a:lnTo>
                <a:lnTo>
                  <a:pt x="1030933" y="1159333"/>
                </a:lnTo>
                <a:lnTo>
                  <a:pt x="1026436" y="1161187"/>
                </a:lnTo>
                <a:lnTo>
                  <a:pt x="1017971" y="1163570"/>
                </a:lnTo>
                <a:lnTo>
                  <a:pt x="1016120" y="1168337"/>
                </a:lnTo>
                <a:lnTo>
                  <a:pt x="1016120" y="1454092"/>
                </a:lnTo>
                <a:lnTo>
                  <a:pt x="1015855" y="1473160"/>
                </a:lnTo>
                <a:lnTo>
                  <a:pt x="1030404" y="1474749"/>
                </a:lnTo>
                <a:lnTo>
                  <a:pt x="1036752" y="1475808"/>
                </a:lnTo>
                <a:lnTo>
                  <a:pt x="1042571" y="1476868"/>
                </a:lnTo>
                <a:lnTo>
                  <a:pt x="1043365" y="1477133"/>
                </a:lnTo>
                <a:lnTo>
                  <a:pt x="1046275" y="1477662"/>
                </a:lnTo>
                <a:lnTo>
                  <a:pt x="1054210" y="1479516"/>
                </a:lnTo>
                <a:lnTo>
                  <a:pt x="1057120" y="1480840"/>
                </a:lnTo>
                <a:lnTo>
                  <a:pt x="1060030" y="1481635"/>
                </a:lnTo>
                <a:lnTo>
                  <a:pt x="1062410" y="1482959"/>
                </a:lnTo>
                <a:lnTo>
                  <a:pt x="1063733" y="1484018"/>
                </a:lnTo>
                <a:lnTo>
                  <a:pt x="1064791" y="1485342"/>
                </a:lnTo>
                <a:lnTo>
                  <a:pt x="1065055" y="1486667"/>
                </a:lnTo>
                <a:lnTo>
                  <a:pt x="1065320" y="1486667"/>
                </a:lnTo>
                <a:lnTo>
                  <a:pt x="1065320" y="1507588"/>
                </a:lnTo>
                <a:lnTo>
                  <a:pt x="1065320" y="1513944"/>
                </a:lnTo>
                <a:lnTo>
                  <a:pt x="1067436" y="1516063"/>
                </a:lnTo>
                <a:lnTo>
                  <a:pt x="871958" y="1516063"/>
                </a:lnTo>
                <a:lnTo>
                  <a:pt x="871958" y="1514739"/>
                </a:lnTo>
                <a:lnTo>
                  <a:pt x="871958" y="1507588"/>
                </a:lnTo>
                <a:lnTo>
                  <a:pt x="871958" y="1486667"/>
                </a:lnTo>
                <a:lnTo>
                  <a:pt x="872223" y="1486667"/>
                </a:lnTo>
                <a:lnTo>
                  <a:pt x="872487" y="1485607"/>
                </a:lnTo>
                <a:lnTo>
                  <a:pt x="873016" y="1484283"/>
                </a:lnTo>
                <a:lnTo>
                  <a:pt x="874074" y="1483489"/>
                </a:lnTo>
                <a:lnTo>
                  <a:pt x="875926" y="1482429"/>
                </a:lnTo>
                <a:lnTo>
                  <a:pt x="877778" y="1481635"/>
                </a:lnTo>
                <a:lnTo>
                  <a:pt x="880158" y="1480575"/>
                </a:lnTo>
                <a:lnTo>
                  <a:pt x="885978" y="1478722"/>
                </a:lnTo>
                <a:lnTo>
                  <a:pt x="892855" y="1477133"/>
                </a:lnTo>
                <a:lnTo>
                  <a:pt x="901319" y="1475808"/>
                </a:lnTo>
                <a:lnTo>
                  <a:pt x="910842" y="1474219"/>
                </a:lnTo>
                <a:lnTo>
                  <a:pt x="921423" y="1473160"/>
                </a:lnTo>
                <a:lnTo>
                  <a:pt x="921423" y="1454092"/>
                </a:lnTo>
                <a:lnTo>
                  <a:pt x="921423" y="1170721"/>
                </a:lnTo>
                <a:lnTo>
                  <a:pt x="920894" y="1170721"/>
                </a:lnTo>
                <a:lnTo>
                  <a:pt x="920894" y="1168602"/>
                </a:lnTo>
                <a:lnTo>
                  <a:pt x="920365" y="1167013"/>
                </a:lnTo>
                <a:lnTo>
                  <a:pt x="919836" y="1163835"/>
                </a:lnTo>
                <a:lnTo>
                  <a:pt x="913752" y="1161981"/>
                </a:lnTo>
                <a:lnTo>
                  <a:pt x="908197" y="1160128"/>
                </a:lnTo>
                <a:lnTo>
                  <a:pt x="902642" y="1157744"/>
                </a:lnTo>
                <a:lnTo>
                  <a:pt x="901849" y="1157214"/>
                </a:lnTo>
                <a:lnTo>
                  <a:pt x="900526" y="1156420"/>
                </a:lnTo>
                <a:lnTo>
                  <a:pt x="898674" y="1155096"/>
                </a:lnTo>
                <a:lnTo>
                  <a:pt x="895765" y="1153772"/>
                </a:lnTo>
                <a:lnTo>
                  <a:pt x="892590" y="1151653"/>
                </a:lnTo>
                <a:lnTo>
                  <a:pt x="889152" y="1148475"/>
                </a:lnTo>
                <a:lnTo>
                  <a:pt x="885449" y="1144502"/>
                </a:lnTo>
                <a:lnTo>
                  <a:pt x="881481" y="1139735"/>
                </a:lnTo>
                <a:lnTo>
                  <a:pt x="877778" y="1134439"/>
                </a:lnTo>
                <a:lnTo>
                  <a:pt x="876984" y="1133115"/>
                </a:lnTo>
                <a:lnTo>
                  <a:pt x="875397" y="1130201"/>
                </a:lnTo>
                <a:lnTo>
                  <a:pt x="874603" y="1129142"/>
                </a:lnTo>
                <a:lnTo>
                  <a:pt x="873545" y="1126759"/>
                </a:lnTo>
                <a:lnTo>
                  <a:pt x="873281" y="1125964"/>
                </a:lnTo>
                <a:lnTo>
                  <a:pt x="872752" y="1124110"/>
                </a:lnTo>
                <a:lnTo>
                  <a:pt x="872487" y="1124110"/>
                </a:lnTo>
                <a:lnTo>
                  <a:pt x="872487" y="1121992"/>
                </a:lnTo>
                <a:lnTo>
                  <a:pt x="872487" y="1121727"/>
                </a:lnTo>
                <a:lnTo>
                  <a:pt x="872487" y="1121197"/>
                </a:lnTo>
                <a:lnTo>
                  <a:pt x="872487" y="1120932"/>
                </a:lnTo>
                <a:lnTo>
                  <a:pt x="872487" y="1087034"/>
                </a:lnTo>
                <a:lnTo>
                  <a:pt x="872752" y="1087034"/>
                </a:lnTo>
                <a:lnTo>
                  <a:pt x="871694" y="1080413"/>
                </a:lnTo>
                <a:lnTo>
                  <a:pt x="870636" y="1074057"/>
                </a:lnTo>
                <a:lnTo>
                  <a:pt x="868784" y="1067966"/>
                </a:lnTo>
                <a:lnTo>
                  <a:pt x="866932" y="1062404"/>
                </a:lnTo>
                <a:lnTo>
                  <a:pt x="864816" y="1057108"/>
                </a:lnTo>
                <a:lnTo>
                  <a:pt x="862700" y="1052076"/>
                </a:lnTo>
                <a:lnTo>
                  <a:pt x="860319" y="1047574"/>
                </a:lnTo>
                <a:lnTo>
                  <a:pt x="857939" y="1043071"/>
                </a:lnTo>
                <a:lnTo>
                  <a:pt x="853707" y="1036980"/>
                </a:lnTo>
                <a:lnTo>
                  <a:pt x="853442" y="1035921"/>
                </a:lnTo>
                <a:lnTo>
                  <a:pt x="849474" y="1030889"/>
                </a:lnTo>
                <a:lnTo>
                  <a:pt x="848681" y="1029830"/>
                </a:lnTo>
                <a:lnTo>
                  <a:pt x="844977" y="1025328"/>
                </a:lnTo>
                <a:lnTo>
                  <a:pt x="844184" y="1024533"/>
                </a:lnTo>
                <a:lnTo>
                  <a:pt x="840216" y="1020296"/>
                </a:lnTo>
                <a:lnTo>
                  <a:pt x="839423" y="1019501"/>
                </a:lnTo>
                <a:lnTo>
                  <a:pt x="835719" y="1015794"/>
                </a:lnTo>
                <a:lnTo>
                  <a:pt x="834661" y="1014734"/>
                </a:lnTo>
                <a:lnTo>
                  <a:pt x="831487" y="1011556"/>
                </a:lnTo>
                <a:lnTo>
                  <a:pt x="827519" y="1008113"/>
                </a:lnTo>
                <a:lnTo>
                  <a:pt x="827255" y="1007849"/>
                </a:lnTo>
                <a:lnTo>
                  <a:pt x="823816" y="1004671"/>
                </a:lnTo>
                <a:lnTo>
                  <a:pt x="821171" y="1001493"/>
                </a:lnTo>
                <a:lnTo>
                  <a:pt x="818790" y="998579"/>
                </a:lnTo>
                <a:lnTo>
                  <a:pt x="817468" y="995931"/>
                </a:lnTo>
                <a:lnTo>
                  <a:pt x="817203" y="996196"/>
                </a:lnTo>
                <a:lnTo>
                  <a:pt x="816939" y="996196"/>
                </a:lnTo>
                <a:lnTo>
                  <a:pt x="816674" y="992753"/>
                </a:lnTo>
                <a:lnTo>
                  <a:pt x="816674" y="959649"/>
                </a:lnTo>
                <a:lnTo>
                  <a:pt x="807945" y="951969"/>
                </a:lnTo>
                <a:lnTo>
                  <a:pt x="798952" y="944024"/>
                </a:lnTo>
                <a:lnTo>
                  <a:pt x="790222" y="935549"/>
                </a:lnTo>
                <a:lnTo>
                  <a:pt x="781493" y="927339"/>
                </a:lnTo>
                <a:lnTo>
                  <a:pt x="772764" y="918865"/>
                </a:lnTo>
                <a:lnTo>
                  <a:pt x="762713" y="908007"/>
                </a:lnTo>
                <a:lnTo>
                  <a:pt x="754777" y="900062"/>
                </a:lnTo>
                <a:lnTo>
                  <a:pt x="747371" y="891587"/>
                </a:lnTo>
                <a:lnTo>
                  <a:pt x="736790" y="879934"/>
                </a:lnTo>
                <a:lnTo>
                  <a:pt x="722242" y="862985"/>
                </a:lnTo>
                <a:lnTo>
                  <a:pt x="712190" y="850803"/>
                </a:lnTo>
                <a:lnTo>
                  <a:pt x="697906" y="833059"/>
                </a:lnTo>
                <a:lnTo>
                  <a:pt x="688648" y="820612"/>
                </a:lnTo>
                <a:lnTo>
                  <a:pt x="674629" y="801809"/>
                </a:lnTo>
                <a:lnTo>
                  <a:pt x="666164" y="790421"/>
                </a:lnTo>
                <a:lnTo>
                  <a:pt x="652145" y="769764"/>
                </a:lnTo>
                <a:lnTo>
                  <a:pt x="644739" y="759435"/>
                </a:lnTo>
                <a:lnTo>
                  <a:pt x="636538" y="746723"/>
                </a:lnTo>
                <a:lnTo>
                  <a:pt x="628603" y="734011"/>
                </a:lnTo>
                <a:lnTo>
                  <a:pt x="625429" y="729244"/>
                </a:lnTo>
                <a:lnTo>
                  <a:pt x="615377" y="713089"/>
                </a:lnTo>
                <a:lnTo>
                  <a:pt x="605855" y="696670"/>
                </a:lnTo>
                <a:lnTo>
                  <a:pt x="596861" y="681045"/>
                </a:lnTo>
                <a:lnTo>
                  <a:pt x="588132" y="665420"/>
                </a:lnTo>
                <a:lnTo>
                  <a:pt x="589719" y="669127"/>
                </a:lnTo>
                <a:lnTo>
                  <a:pt x="574906" y="639996"/>
                </a:lnTo>
                <a:lnTo>
                  <a:pt x="569087" y="627813"/>
                </a:lnTo>
                <a:lnTo>
                  <a:pt x="563267" y="616425"/>
                </a:lnTo>
                <a:lnTo>
                  <a:pt x="558242" y="605038"/>
                </a:lnTo>
                <a:lnTo>
                  <a:pt x="553480" y="594180"/>
                </a:lnTo>
                <a:lnTo>
                  <a:pt x="548983" y="583321"/>
                </a:lnTo>
                <a:lnTo>
                  <a:pt x="545280" y="573258"/>
                </a:lnTo>
                <a:lnTo>
                  <a:pt x="541842" y="563724"/>
                </a:lnTo>
                <a:lnTo>
                  <a:pt x="538932" y="554719"/>
                </a:lnTo>
                <a:lnTo>
                  <a:pt x="536287" y="547304"/>
                </a:lnTo>
                <a:lnTo>
                  <a:pt x="529938" y="525058"/>
                </a:lnTo>
                <a:lnTo>
                  <a:pt x="525441" y="508638"/>
                </a:lnTo>
                <a:lnTo>
                  <a:pt x="520151" y="488776"/>
                </a:lnTo>
                <a:lnTo>
                  <a:pt x="514067" y="465471"/>
                </a:lnTo>
                <a:lnTo>
                  <a:pt x="507190" y="438723"/>
                </a:lnTo>
                <a:lnTo>
                  <a:pt x="500312" y="408532"/>
                </a:lnTo>
                <a:lnTo>
                  <a:pt x="492377" y="375427"/>
                </a:lnTo>
                <a:lnTo>
                  <a:pt x="484441" y="339145"/>
                </a:lnTo>
                <a:lnTo>
                  <a:pt x="476241" y="299685"/>
                </a:lnTo>
                <a:lnTo>
                  <a:pt x="467777" y="257312"/>
                </a:lnTo>
                <a:lnTo>
                  <a:pt x="459577" y="211761"/>
                </a:lnTo>
                <a:lnTo>
                  <a:pt x="451112" y="163826"/>
                </a:lnTo>
                <a:lnTo>
                  <a:pt x="442912" y="112713"/>
                </a:lnTo>
                <a:close/>
                <a:moveTo>
                  <a:pt x="208966" y="79375"/>
                </a:moveTo>
                <a:lnTo>
                  <a:pt x="216098" y="79375"/>
                </a:lnTo>
                <a:lnTo>
                  <a:pt x="224816" y="79375"/>
                </a:lnTo>
                <a:lnTo>
                  <a:pt x="233534" y="79904"/>
                </a:lnTo>
                <a:lnTo>
                  <a:pt x="242252" y="80698"/>
                </a:lnTo>
                <a:lnTo>
                  <a:pt x="250706" y="82286"/>
                </a:lnTo>
                <a:lnTo>
                  <a:pt x="258895" y="83874"/>
                </a:lnTo>
                <a:lnTo>
                  <a:pt x="266821" y="85462"/>
                </a:lnTo>
                <a:lnTo>
                  <a:pt x="274746" y="87844"/>
                </a:lnTo>
                <a:lnTo>
                  <a:pt x="282407" y="90226"/>
                </a:lnTo>
                <a:lnTo>
                  <a:pt x="289804" y="93137"/>
                </a:lnTo>
                <a:lnTo>
                  <a:pt x="297201" y="96313"/>
                </a:lnTo>
                <a:lnTo>
                  <a:pt x="304070" y="99489"/>
                </a:lnTo>
                <a:lnTo>
                  <a:pt x="311203" y="103194"/>
                </a:lnTo>
                <a:lnTo>
                  <a:pt x="318071" y="106900"/>
                </a:lnTo>
                <a:lnTo>
                  <a:pt x="324412" y="111134"/>
                </a:lnTo>
                <a:lnTo>
                  <a:pt x="330752" y="115369"/>
                </a:lnTo>
                <a:lnTo>
                  <a:pt x="336828" y="119603"/>
                </a:lnTo>
                <a:lnTo>
                  <a:pt x="342640" y="124102"/>
                </a:lnTo>
                <a:lnTo>
                  <a:pt x="348188" y="128866"/>
                </a:lnTo>
                <a:lnTo>
                  <a:pt x="353735" y="133630"/>
                </a:lnTo>
                <a:lnTo>
                  <a:pt x="359283" y="138659"/>
                </a:lnTo>
                <a:lnTo>
                  <a:pt x="364303" y="143687"/>
                </a:lnTo>
                <a:lnTo>
                  <a:pt x="369322" y="148716"/>
                </a:lnTo>
                <a:lnTo>
                  <a:pt x="374077" y="154009"/>
                </a:lnTo>
                <a:lnTo>
                  <a:pt x="378568" y="159567"/>
                </a:lnTo>
                <a:lnTo>
                  <a:pt x="387022" y="170153"/>
                </a:lnTo>
                <a:lnTo>
                  <a:pt x="394947" y="181004"/>
                </a:lnTo>
                <a:lnTo>
                  <a:pt x="402344" y="192119"/>
                </a:lnTo>
                <a:lnTo>
                  <a:pt x="408949" y="202971"/>
                </a:lnTo>
                <a:lnTo>
                  <a:pt x="415289" y="213821"/>
                </a:lnTo>
                <a:lnTo>
                  <a:pt x="420837" y="224672"/>
                </a:lnTo>
                <a:lnTo>
                  <a:pt x="425856" y="235259"/>
                </a:lnTo>
                <a:lnTo>
                  <a:pt x="430611" y="245316"/>
                </a:lnTo>
                <a:lnTo>
                  <a:pt x="434838" y="255637"/>
                </a:lnTo>
                <a:lnTo>
                  <a:pt x="438537" y="264900"/>
                </a:lnTo>
                <a:lnTo>
                  <a:pt x="441971" y="273899"/>
                </a:lnTo>
                <a:lnTo>
                  <a:pt x="444613" y="282103"/>
                </a:lnTo>
                <a:lnTo>
                  <a:pt x="449368" y="296924"/>
                </a:lnTo>
                <a:lnTo>
                  <a:pt x="452538" y="308304"/>
                </a:lnTo>
                <a:lnTo>
                  <a:pt x="454388" y="315980"/>
                </a:lnTo>
                <a:lnTo>
                  <a:pt x="455444" y="319420"/>
                </a:lnTo>
                <a:lnTo>
                  <a:pt x="455973" y="323655"/>
                </a:lnTo>
                <a:lnTo>
                  <a:pt x="456237" y="328154"/>
                </a:lnTo>
                <a:lnTo>
                  <a:pt x="456237" y="332653"/>
                </a:lnTo>
                <a:lnTo>
                  <a:pt x="455708" y="337152"/>
                </a:lnTo>
                <a:lnTo>
                  <a:pt x="454652" y="341387"/>
                </a:lnTo>
                <a:lnTo>
                  <a:pt x="453331" y="345621"/>
                </a:lnTo>
                <a:lnTo>
                  <a:pt x="451746" y="349591"/>
                </a:lnTo>
                <a:lnTo>
                  <a:pt x="449368" y="353296"/>
                </a:lnTo>
                <a:lnTo>
                  <a:pt x="447255" y="357002"/>
                </a:lnTo>
                <a:lnTo>
                  <a:pt x="444349" y="359913"/>
                </a:lnTo>
                <a:lnTo>
                  <a:pt x="441707" y="363089"/>
                </a:lnTo>
                <a:lnTo>
                  <a:pt x="438273" y="366000"/>
                </a:lnTo>
                <a:lnTo>
                  <a:pt x="434574" y="368117"/>
                </a:lnTo>
                <a:lnTo>
                  <a:pt x="430876" y="370234"/>
                </a:lnTo>
                <a:lnTo>
                  <a:pt x="426913" y="371822"/>
                </a:lnTo>
                <a:lnTo>
                  <a:pt x="422422" y="372881"/>
                </a:lnTo>
                <a:lnTo>
                  <a:pt x="418459" y="373675"/>
                </a:lnTo>
                <a:lnTo>
                  <a:pt x="414232" y="373940"/>
                </a:lnTo>
                <a:lnTo>
                  <a:pt x="409741" y="373940"/>
                </a:lnTo>
                <a:lnTo>
                  <a:pt x="405779" y="373410"/>
                </a:lnTo>
                <a:lnTo>
                  <a:pt x="401552" y="372352"/>
                </a:lnTo>
                <a:lnTo>
                  <a:pt x="397589" y="371028"/>
                </a:lnTo>
                <a:lnTo>
                  <a:pt x="393891" y="369176"/>
                </a:lnTo>
                <a:lnTo>
                  <a:pt x="390192" y="367059"/>
                </a:lnTo>
                <a:lnTo>
                  <a:pt x="387022" y="364412"/>
                </a:lnTo>
                <a:lnTo>
                  <a:pt x="383852" y="361765"/>
                </a:lnTo>
                <a:lnTo>
                  <a:pt x="380946" y="358589"/>
                </a:lnTo>
                <a:lnTo>
                  <a:pt x="378304" y="355149"/>
                </a:lnTo>
                <a:lnTo>
                  <a:pt x="375926" y="351708"/>
                </a:lnTo>
                <a:lnTo>
                  <a:pt x="374077" y="347739"/>
                </a:lnTo>
                <a:lnTo>
                  <a:pt x="372492" y="343504"/>
                </a:lnTo>
                <a:lnTo>
                  <a:pt x="371435" y="339005"/>
                </a:lnTo>
                <a:lnTo>
                  <a:pt x="371171" y="338476"/>
                </a:lnTo>
                <a:lnTo>
                  <a:pt x="370643" y="335299"/>
                </a:lnTo>
                <a:lnTo>
                  <a:pt x="367209" y="323390"/>
                </a:lnTo>
                <a:lnTo>
                  <a:pt x="364831" y="315186"/>
                </a:lnTo>
                <a:lnTo>
                  <a:pt x="361397" y="305393"/>
                </a:lnTo>
                <a:lnTo>
                  <a:pt x="357170" y="294542"/>
                </a:lnTo>
                <a:lnTo>
                  <a:pt x="352415" y="283162"/>
                </a:lnTo>
                <a:lnTo>
                  <a:pt x="346867" y="270988"/>
                </a:lnTo>
                <a:lnTo>
                  <a:pt x="340527" y="258549"/>
                </a:lnTo>
                <a:lnTo>
                  <a:pt x="337092" y="252462"/>
                </a:lnTo>
                <a:lnTo>
                  <a:pt x="333394" y="246374"/>
                </a:lnTo>
                <a:lnTo>
                  <a:pt x="329431" y="240023"/>
                </a:lnTo>
                <a:lnTo>
                  <a:pt x="325468" y="234200"/>
                </a:lnTo>
                <a:lnTo>
                  <a:pt x="321241" y="228378"/>
                </a:lnTo>
                <a:lnTo>
                  <a:pt x="316750" y="222555"/>
                </a:lnTo>
                <a:lnTo>
                  <a:pt x="312259" y="216997"/>
                </a:lnTo>
                <a:lnTo>
                  <a:pt x="307504" y="211704"/>
                </a:lnTo>
                <a:lnTo>
                  <a:pt x="302749" y="206676"/>
                </a:lnTo>
                <a:lnTo>
                  <a:pt x="297465" y="201912"/>
                </a:lnTo>
                <a:lnTo>
                  <a:pt x="292446" y="197148"/>
                </a:lnTo>
                <a:lnTo>
                  <a:pt x="286898" y="192913"/>
                </a:lnTo>
                <a:lnTo>
                  <a:pt x="279501" y="187885"/>
                </a:lnTo>
                <a:lnTo>
                  <a:pt x="271576" y="183386"/>
                </a:lnTo>
                <a:lnTo>
                  <a:pt x="267877" y="181004"/>
                </a:lnTo>
                <a:lnTo>
                  <a:pt x="263651" y="179151"/>
                </a:lnTo>
                <a:lnTo>
                  <a:pt x="259424" y="177299"/>
                </a:lnTo>
                <a:lnTo>
                  <a:pt x="255197" y="175711"/>
                </a:lnTo>
                <a:lnTo>
                  <a:pt x="250706" y="174387"/>
                </a:lnTo>
                <a:lnTo>
                  <a:pt x="246215" y="173329"/>
                </a:lnTo>
                <a:lnTo>
                  <a:pt x="241460" y="172006"/>
                </a:lnTo>
                <a:lnTo>
                  <a:pt x="236704" y="170947"/>
                </a:lnTo>
                <a:lnTo>
                  <a:pt x="231949" y="170418"/>
                </a:lnTo>
                <a:lnTo>
                  <a:pt x="226930" y="169888"/>
                </a:lnTo>
                <a:lnTo>
                  <a:pt x="221382" y="169624"/>
                </a:lnTo>
                <a:lnTo>
                  <a:pt x="216098" y="169359"/>
                </a:lnTo>
                <a:lnTo>
                  <a:pt x="206852" y="169624"/>
                </a:lnTo>
                <a:lnTo>
                  <a:pt x="197078" y="170682"/>
                </a:lnTo>
                <a:lnTo>
                  <a:pt x="187039" y="172270"/>
                </a:lnTo>
                <a:lnTo>
                  <a:pt x="175943" y="174652"/>
                </a:lnTo>
                <a:lnTo>
                  <a:pt x="170395" y="176240"/>
                </a:lnTo>
                <a:lnTo>
                  <a:pt x="165112" y="178357"/>
                </a:lnTo>
                <a:lnTo>
                  <a:pt x="160093" y="180475"/>
                </a:lnTo>
                <a:lnTo>
                  <a:pt x="155337" y="182856"/>
                </a:lnTo>
                <a:lnTo>
                  <a:pt x="150846" y="185503"/>
                </a:lnTo>
                <a:lnTo>
                  <a:pt x="146355" y="188679"/>
                </a:lnTo>
                <a:lnTo>
                  <a:pt x="142128" y="191855"/>
                </a:lnTo>
                <a:lnTo>
                  <a:pt x="137901" y="195295"/>
                </a:lnTo>
                <a:lnTo>
                  <a:pt x="133939" y="199001"/>
                </a:lnTo>
                <a:lnTo>
                  <a:pt x="129976" y="203235"/>
                </a:lnTo>
                <a:lnTo>
                  <a:pt x="126542" y="207470"/>
                </a:lnTo>
                <a:lnTo>
                  <a:pt x="122843" y="212234"/>
                </a:lnTo>
                <a:lnTo>
                  <a:pt x="119409" y="216997"/>
                </a:lnTo>
                <a:lnTo>
                  <a:pt x="115975" y="222291"/>
                </a:lnTo>
                <a:lnTo>
                  <a:pt x="113069" y="227584"/>
                </a:lnTo>
                <a:lnTo>
                  <a:pt x="109899" y="233406"/>
                </a:lnTo>
                <a:lnTo>
                  <a:pt x="106993" y="239493"/>
                </a:lnTo>
                <a:lnTo>
                  <a:pt x="104351" y="245580"/>
                </a:lnTo>
                <a:lnTo>
                  <a:pt x="101709" y="251932"/>
                </a:lnTo>
                <a:lnTo>
                  <a:pt x="99596" y="258549"/>
                </a:lnTo>
                <a:lnTo>
                  <a:pt x="97218" y="265430"/>
                </a:lnTo>
                <a:lnTo>
                  <a:pt x="95369" y="272311"/>
                </a:lnTo>
                <a:lnTo>
                  <a:pt x="93519" y="279721"/>
                </a:lnTo>
                <a:lnTo>
                  <a:pt x="91934" y="286867"/>
                </a:lnTo>
                <a:lnTo>
                  <a:pt x="90614" y="294278"/>
                </a:lnTo>
                <a:lnTo>
                  <a:pt x="89293" y="301953"/>
                </a:lnTo>
                <a:lnTo>
                  <a:pt x="88236" y="309363"/>
                </a:lnTo>
                <a:lnTo>
                  <a:pt x="87443" y="317038"/>
                </a:lnTo>
                <a:lnTo>
                  <a:pt x="86915" y="324713"/>
                </a:lnTo>
                <a:lnTo>
                  <a:pt x="86387" y="332388"/>
                </a:lnTo>
                <a:lnTo>
                  <a:pt x="86122" y="340063"/>
                </a:lnTo>
                <a:lnTo>
                  <a:pt x="86122" y="348003"/>
                </a:lnTo>
                <a:lnTo>
                  <a:pt x="86122" y="355678"/>
                </a:lnTo>
                <a:lnTo>
                  <a:pt x="86387" y="363618"/>
                </a:lnTo>
                <a:lnTo>
                  <a:pt x="86915" y="371558"/>
                </a:lnTo>
                <a:lnTo>
                  <a:pt x="87443" y="379497"/>
                </a:lnTo>
                <a:lnTo>
                  <a:pt x="88236" y="386908"/>
                </a:lnTo>
                <a:lnTo>
                  <a:pt x="89293" y="394318"/>
                </a:lnTo>
                <a:lnTo>
                  <a:pt x="90614" y="401729"/>
                </a:lnTo>
                <a:lnTo>
                  <a:pt x="91934" y="408874"/>
                </a:lnTo>
                <a:lnTo>
                  <a:pt x="93519" y="416020"/>
                </a:lnTo>
                <a:lnTo>
                  <a:pt x="95105" y="422372"/>
                </a:lnTo>
                <a:lnTo>
                  <a:pt x="96954" y="428724"/>
                </a:lnTo>
                <a:lnTo>
                  <a:pt x="99067" y="435076"/>
                </a:lnTo>
                <a:lnTo>
                  <a:pt x="100916" y="440898"/>
                </a:lnTo>
                <a:lnTo>
                  <a:pt x="103030" y="446456"/>
                </a:lnTo>
                <a:lnTo>
                  <a:pt x="105408" y="452014"/>
                </a:lnTo>
                <a:lnTo>
                  <a:pt x="107521" y="456778"/>
                </a:lnTo>
                <a:lnTo>
                  <a:pt x="112012" y="464982"/>
                </a:lnTo>
                <a:lnTo>
                  <a:pt x="116503" y="473186"/>
                </a:lnTo>
                <a:lnTo>
                  <a:pt x="121258" y="481391"/>
                </a:lnTo>
                <a:lnTo>
                  <a:pt x="126542" y="489331"/>
                </a:lnTo>
                <a:lnTo>
                  <a:pt x="131561" y="497006"/>
                </a:lnTo>
                <a:lnTo>
                  <a:pt x="137109" y="504945"/>
                </a:lnTo>
                <a:lnTo>
                  <a:pt x="142657" y="512620"/>
                </a:lnTo>
                <a:lnTo>
                  <a:pt x="148204" y="519766"/>
                </a:lnTo>
                <a:lnTo>
                  <a:pt x="154545" y="527441"/>
                </a:lnTo>
                <a:lnTo>
                  <a:pt x="160357" y="534587"/>
                </a:lnTo>
                <a:lnTo>
                  <a:pt x="166697" y="541733"/>
                </a:lnTo>
                <a:lnTo>
                  <a:pt x="173301" y="548614"/>
                </a:lnTo>
                <a:lnTo>
                  <a:pt x="179906" y="555495"/>
                </a:lnTo>
                <a:lnTo>
                  <a:pt x="186775" y="562376"/>
                </a:lnTo>
                <a:lnTo>
                  <a:pt x="193643" y="568993"/>
                </a:lnTo>
                <a:lnTo>
                  <a:pt x="200776" y="575609"/>
                </a:lnTo>
                <a:lnTo>
                  <a:pt x="207909" y="581696"/>
                </a:lnTo>
                <a:lnTo>
                  <a:pt x="215306" y="588048"/>
                </a:lnTo>
                <a:lnTo>
                  <a:pt x="230364" y="600222"/>
                </a:lnTo>
                <a:lnTo>
                  <a:pt x="246215" y="612132"/>
                </a:lnTo>
                <a:lnTo>
                  <a:pt x="261801" y="623248"/>
                </a:lnTo>
                <a:lnTo>
                  <a:pt x="278180" y="634098"/>
                </a:lnTo>
                <a:lnTo>
                  <a:pt x="294559" y="644420"/>
                </a:lnTo>
                <a:lnTo>
                  <a:pt x="311467" y="654477"/>
                </a:lnTo>
                <a:lnTo>
                  <a:pt x="328374" y="663740"/>
                </a:lnTo>
                <a:lnTo>
                  <a:pt x="345546" y="673003"/>
                </a:lnTo>
                <a:lnTo>
                  <a:pt x="362453" y="681472"/>
                </a:lnTo>
                <a:lnTo>
                  <a:pt x="379361" y="689677"/>
                </a:lnTo>
                <a:lnTo>
                  <a:pt x="396532" y="697352"/>
                </a:lnTo>
                <a:lnTo>
                  <a:pt x="412911" y="705027"/>
                </a:lnTo>
                <a:lnTo>
                  <a:pt x="429819" y="711643"/>
                </a:lnTo>
                <a:lnTo>
                  <a:pt x="446198" y="718525"/>
                </a:lnTo>
                <a:lnTo>
                  <a:pt x="462049" y="724612"/>
                </a:lnTo>
                <a:lnTo>
                  <a:pt x="477899" y="730963"/>
                </a:lnTo>
                <a:lnTo>
                  <a:pt x="492958" y="736257"/>
                </a:lnTo>
                <a:lnTo>
                  <a:pt x="521753" y="746578"/>
                </a:lnTo>
                <a:lnTo>
                  <a:pt x="548435" y="755577"/>
                </a:lnTo>
                <a:lnTo>
                  <a:pt x="572211" y="763516"/>
                </a:lnTo>
                <a:lnTo>
                  <a:pt x="595987" y="771456"/>
                </a:lnTo>
                <a:lnTo>
                  <a:pt x="606290" y="775161"/>
                </a:lnTo>
                <a:lnTo>
                  <a:pt x="615536" y="778602"/>
                </a:lnTo>
                <a:lnTo>
                  <a:pt x="624783" y="782572"/>
                </a:lnTo>
                <a:lnTo>
                  <a:pt x="629274" y="784954"/>
                </a:lnTo>
                <a:lnTo>
                  <a:pt x="634029" y="787600"/>
                </a:lnTo>
                <a:lnTo>
                  <a:pt x="640633" y="792099"/>
                </a:lnTo>
                <a:lnTo>
                  <a:pt x="646974" y="796863"/>
                </a:lnTo>
                <a:lnTo>
                  <a:pt x="652786" y="802156"/>
                </a:lnTo>
                <a:lnTo>
                  <a:pt x="658069" y="807714"/>
                </a:lnTo>
                <a:lnTo>
                  <a:pt x="663088" y="813801"/>
                </a:lnTo>
                <a:lnTo>
                  <a:pt x="667579" y="819888"/>
                </a:lnTo>
                <a:lnTo>
                  <a:pt x="671806" y="826240"/>
                </a:lnTo>
                <a:lnTo>
                  <a:pt x="675505" y="833121"/>
                </a:lnTo>
                <a:lnTo>
                  <a:pt x="679203" y="840003"/>
                </a:lnTo>
                <a:lnTo>
                  <a:pt x="681845" y="847413"/>
                </a:lnTo>
                <a:lnTo>
                  <a:pt x="684487" y="854823"/>
                </a:lnTo>
                <a:lnTo>
                  <a:pt x="686600" y="862498"/>
                </a:lnTo>
                <a:lnTo>
                  <a:pt x="688450" y="870174"/>
                </a:lnTo>
                <a:lnTo>
                  <a:pt x="689770" y="878378"/>
                </a:lnTo>
                <a:lnTo>
                  <a:pt x="690299" y="886318"/>
                </a:lnTo>
                <a:lnTo>
                  <a:pt x="690563" y="894522"/>
                </a:lnTo>
                <a:lnTo>
                  <a:pt x="690563" y="899551"/>
                </a:lnTo>
                <a:lnTo>
                  <a:pt x="690299" y="904844"/>
                </a:lnTo>
                <a:lnTo>
                  <a:pt x="689770" y="909872"/>
                </a:lnTo>
                <a:lnTo>
                  <a:pt x="688978" y="915165"/>
                </a:lnTo>
                <a:lnTo>
                  <a:pt x="688185" y="920194"/>
                </a:lnTo>
                <a:lnTo>
                  <a:pt x="686865" y="925487"/>
                </a:lnTo>
                <a:lnTo>
                  <a:pt x="685279" y="930516"/>
                </a:lnTo>
                <a:lnTo>
                  <a:pt x="683694" y="935544"/>
                </a:lnTo>
                <a:lnTo>
                  <a:pt x="681581" y="941102"/>
                </a:lnTo>
                <a:lnTo>
                  <a:pt x="679467" y="945866"/>
                </a:lnTo>
                <a:lnTo>
                  <a:pt x="677090" y="950894"/>
                </a:lnTo>
                <a:lnTo>
                  <a:pt x="674448" y="955658"/>
                </a:lnTo>
                <a:lnTo>
                  <a:pt x="671278" y="960422"/>
                </a:lnTo>
                <a:lnTo>
                  <a:pt x="668108" y="965186"/>
                </a:lnTo>
                <a:lnTo>
                  <a:pt x="664409" y="969685"/>
                </a:lnTo>
                <a:lnTo>
                  <a:pt x="660975" y="973920"/>
                </a:lnTo>
                <a:lnTo>
                  <a:pt x="657012" y="978154"/>
                </a:lnTo>
                <a:lnTo>
                  <a:pt x="652786" y="982389"/>
                </a:lnTo>
                <a:lnTo>
                  <a:pt x="648295" y="985829"/>
                </a:lnTo>
                <a:lnTo>
                  <a:pt x="643539" y="989534"/>
                </a:lnTo>
                <a:lnTo>
                  <a:pt x="638784" y="992975"/>
                </a:lnTo>
                <a:lnTo>
                  <a:pt x="633765" y="996415"/>
                </a:lnTo>
                <a:lnTo>
                  <a:pt x="628745" y="999327"/>
                </a:lnTo>
                <a:lnTo>
                  <a:pt x="623198" y="1002238"/>
                </a:lnTo>
                <a:lnTo>
                  <a:pt x="617650" y="1004620"/>
                </a:lnTo>
                <a:lnTo>
                  <a:pt x="611838" y="1007266"/>
                </a:lnTo>
                <a:lnTo>
                  <a:pt x="606026" y="1009119"/>
                </a:lnTo>
                <a:lnTo>
                  <a:pt x="599950" y="1011501"/>
                </a:lnTo>
                <a:lnTo>
                  <a:pt x="593610" y="1013089"/>
                </a:lnTo>
                <a:lnTo>
                  <a:pt x="587005" y="1014942"/>
                </a:lnTo>
                <a:lnTo>
                  <a:pt x="580665" y="1016000"/>
                </a:lnTo>
                <a:lnTo>
                  <a:pt x="574060" y="1017323"/>
                </a:lnTo>
                <a:lnTo>
                  <a:pt x="569834" y="1017588"/>
                </a:lnTo>
                <a:lnTo>
                  <a:pt x="565343" y="1017588"/>
                </a:lnTo>
                <a:lnTo>
                  <a:pt x="561116" y="1017059"/>
                </a:lnTo>
                <a:lnTo>
                  <a:pt x="556889" y="1016265"/>
                </a:lnTo>
                <a:lnTo>
                  <a:pt x="552926" y="1015206"/>
                </a:lnTo>
                <a:lnTo>
                  <a:pt x="549228" y="1013354"/>
                </a:lnTo>
                <a:lnTo>
                  <a:pt x="545529" y="1011236"/>
                </a:lnTo>
                <a:lnTo>
                  <a:pt x="542095" y="1008854"/>
                </a:lnTo>
                <a:lnTo>
                  <a:pt x="538925" y="1006208"/>
                </a:lnTo>
                <a:lnTo>
                  <a:pt x="535755" y="1003032"/>
                </a:lnTo>
                <a:lnTo>
                  <a:pt x="533377" y="999591"/>
                </a:lnTo>
                <a:lnTo>
                  <a:pt x="530999" y="996415"/>
                </a:lnTo>
                <a:lnTo>
                  <a:pt x="528886" y="992446"/>
                </a:lnTo>
                <a:lnTo>
                  <a:pt x="527301" y="988211"/>
                </a:lnTo>
                <a:lnTo>
                  <a:pt x="525980" y="983977"/>
                </a:lnTo>
                <a:lnTo>
                  <a:pt x="525187" y="979477"/>
                </a:lnTo>
                <a:lnTo>
                  <a:pt x="524659" y="974713"/>
                </a:lnTo>
                <a:lnTo>
                  <a:pt x="524659" y="970214"/>
                </a:lnTo>
                <a:lnTo>
                  <a:pt x="525187" y="965980"/>
                </a:lnTo>
                <a:lnTo>
                  <a:pt x="525980" y="961481"/>
                </a:lnTo>
                <a:lnTo>
                  <a:pt x="527037" y="957246"/>
                </a:lnTo>
                <a:lnTo>
                  <a:pt x="528886" y="953276"/>
                </a:lnTo>
                <a:lnTo>
                  <a:pt x="530735" y="949306"/>
                </a:lnTo>
                <a:lnTo>
                  <a:pt x="533113" y="946130"/>
                </a:lnTo>
                <a:lnTo>
                  <a:pt x="535490" y="942690"/>
                </a:lnTo>
                <a:lnTo>
                  <a:pt x="538660" y="939514"/>
                </a:lnTo>
                <a:lnTo>
                  <a:pt x="541831" y="936867"/>
                </a:lnTo>
                <a:lnTo>
                  <a:pt x="545001" y="934221"/>
                </a:lnTo>
                <a:lnTo>
                  <a:pt x="548963" y="932368"/>
                </a:lnTo>
                <a:lnTo>
                  <a:pt x="552926" y="930251"/>
                </a:lnTo>
                <a:lnTo>
                  <a:pt x="556889" y="929192"/>
                </a:lnTo>
                <a:lnTo>
                  <a:pt x="561380" y="928134"/>
                </a:lnTo>
                <a:lnTo>
                  <a:pt x="569041" y="926546"/>
                </a:lnTo>
                <a:lnTo>
                  <a:pt x="575646" y="924958"/>
                </a:lnTo>
                <a:lnTo>
                  <a:pt x="581457" y="923105"/>
                </a:lnTo>
                <a:lnTo>
                  <a:pt x="586213" y="920723"/>
                </a:lnTo>
                <a:lnTo>
                  <a:pt x="590440" y="918606"/>
                </a:lnTo>
                <a:lnTo>
                  <a:pt x="593610" y="916224"/>
                </a:lnTo>
                <a:lnTo>
                  <a:pt x="596516" y="914107"/>
                </a:lnTo>
                <a:lnTo>
                  <a:pt x="598365" y="911990"/>
                </a:lnTo>
                <a:lnTo>
                  <a:pt x="599950" y="910137"/>
                </a:lnTo>
                <a:lnTo>
                  <a:pt x="601535" y="908020"/>
                </a:lnTo>
                <a:lnTo>
                  <a:pt x="602328" y="906167"/>
                </a:lnTo>
                <a:lnTo>
                  <a:pt x="603120" y="904050"/>
                </a:lnTo>
                <a:lnTo>
                  <a:pt x="603913" y="901932"/>
                </a:lnTo>
                <a:lnTo>
                  <a:pt x="604177" y="899551"/>
                </a:lnTo>
                <a:lnTo>
                  <a:pt x="604441" y="897169"/>
                </a:lnTo>
                <a:lnTo>
                  <a:pt x="604705" y="894522"/>
                </a:lnTo>
                <a:lnTo>
                  <a:pt x="604441" y="890023"/>
                </a:lnTo>
                <a:lnTo>
                  <a:pt x="603648" y="885259"/>
                </a:lnTo>
                <a:lnTo>
                  <a:pt x="602063" y="880760"/>
                </a:lnTo>
                <a:lnTo>
                  <a:pt x="599950" y="876261"/>
                </a:lnTo>
                <a:lnTo>
                  <a:pt x="597837" y="872555"/>
                </a:lnTo>
                <a:lnTo>
                  <a:pt x="595195" y="869380"/>
                </a:lnTo>
                <a:lnTo>
                  <a:pt x="593081" y="866998"/>
                </a:lnTo>
                <a:lnTo>
                  <a:pt x="590704" y="865410"/>
                </a:lnTo>
                <a:lnTo>
                  <a:pt x="590175" y="865145"/>
                </a:lnTo>
                <a:lnTo>
                  <a:pt x="587798" y="864086"/>
                </a:lnTo>
                <a:lnTo>
                  <a:pt x="577231" y="859852"/>
                </a:lnTo>
                <a:lnTo>
                  <a:pt x="561908" y="854559"/>
                </a:lnTo>
                <a:lnTo>
                  <a:pt x="542887" y="848207"/>
                </a:lnTo>
                <a:lnTo>
                  <a:pt x="520696" y="840796"/>
                </a:lnTo>
                <a:lnTo>
                  <a:pt x="495599" y="832327"/>
                </a:lnTo>
                <a:lnTo>
                  <a:pt x="468125" y="822800"/>
                </a:lnTo>
                <a:lnTo>
                  <a:pt x="438801" y="811684"/>
                </a:lnTo>
                <a:lnTo>
                  <a:pt x="423479" y="805862"/>
                </a:lnTo>
                <a:lnTo>
                  <a:pt x="407628" y="799774"/>
                </a:lnTo>
                <a:lnTo>
                  <a:pt x="391777" y="792893"/>
                </a:lnTo>
                <a:lnTo>
                  <a:pt x="375398" y="786012"/>
                </a:lnTo>
                <a:lnTo>
                  <a:pt x="358755" y="778602"/>
                </a:lnTo>
                <a:lnTo>
                  <a:pt x="342376" y="770927"/>
                </a:lnTo>
                <a:lnTo>
                  <a:pt x="325468" y="762987"/>
                </a:lnTo>
                <a:lnTo>
                  <a:pt x="308297" y="754253"/>
                </a:lnTo>
                <a:lnTo>
                  <a:pt x="291653" y="745255"/>
                </a:lnTo>
                <a:lnTo>
                  <a:pt x="274482" y="735992"/>
                </a:lnTo>
                <a:lnTo>
                  <a:pt x="257574" y="725670"/>
                </a:lnTo>
                <a:lnTo>
                  <a:pt x="240667" y="715613"/>
                </a:lnTo>
                <a:lnTo>
                  <a:pt x="224024" y="704762"/>
                </a:lnTo>
                <a:lnTo>
                  <a:pt x="207380" y="693382"/>
                </a:lnTo>
                <a:lnTo>
                  <a:pt x="191001" y="681472"/>
                </a:lnTo>
                <a:lnTo>
                  <a:pt x="174887" y="669033"/>
                </a:lnTo>
                <a:lnTo>
                  <a:pt x="164319" y="660564"/>
                </a:lnTo>
                <a:lnTo>
                  <a:pt x="154016" y="651566"/>
                </a:lnTo>
                <a:lnTo>
                  <a:pt x="143449" y="642568"/>
                </a:lnTo>
                <a:lnTo>
                  <a:pt x="133410" y="633305"/>
                </a:lnTo>
                <a:lnTo>
                  <a:pt x="123636" y="623512"/>
                </a:lnTo>
                <a:lnTo>
                  <a:pt x="113861" y="613720"/>
                </a:lnTo>
                <a:lnTo>
                  <a:pt x="104351" y="603663"/>
                </a:lnTo>
                <a:lnTo>
                  <a:pt x="95105" y="593076"/>
                </a:lnTo>
                <a:lnTo>
                  <a:pt x="86122" y="582225"/>
                </a:lnTo>
                <a:lnTo>
                  <a:pt x="77405" y="571374"/>
                </a:lnTo>
                <a:lnTo>
                  <a:pt x="68951" y="559994"/>
                </a:lnTo>
                <a:lnTo>
                  <a:pt x="60761" y="548349"/>
                </a:lnTo>
                <a:lnTo>
                  <a:pt x="52836" y="536440"/>
                </a:lnTo>
                <a:lnTo>
                  <a:pt x="45439" y="524001"/>
                </a:lnTo>
                <a:lnTo>
                  <a:pt x="38306" y="511562"/>
                </a:lnTo>
                <a:lnTo>
                  <a:pt x="31702" y="498594"/>
                </a:lnTo>
                <a:lnTo>
                  <a:pt x="27739" y="490389"/>
                </a:lnTo>
                <a:lnTo>
                  <a:pt x="24041" y="482185"/>
                </a:lnTo>
                <a:lnTo>
                  <a:pt x="20606" y="473451"/>
                </a:lnTo>
                <a:lnTo>
                  <a:pt x="17700" y="464717"/>
                </a:lnTo>
                <a:lnTo>
                  <a:pt x="14794" y="455719"/>
                </a:lnTo>
                <a:lnTo>
                  <a:pt x="12417" y="446456"/>
                </a:lnTo>
                <a:lnTo>
                  <a:pt x="10039" y="437193"/>
                </a:lnTo>
                <a:lnTo>
                  <a:pt x="7926" y="427665"/>
                </a:lnTo>
                <a:lnTo>
                  <a:pt x="6076" y="418137"/>
                </a:lnTo>
                <a:lnTo>
                  <a:pt x="4491" y="408345"/>
                </a:lnTo>
                <a:lnTo>
                  <a:pt x="3170" y="398553"/>
                </a:lnTo>
                <a:lnTo>
                  <a:pt x="1850" y="388761"/>
                </a:lnTo>
                <a:lnTo>
                  <a:pt x="1057" y="378439"/>
                </a:lnTo>
                <a:lnTo>
                  <a:pt x="529" y="368382"/>
                </a:lnTo>
                <a:lnTo>
                  <a:pt x="264" y="358060"/>
                </a:lnTo>
                <a:lnTo>
                  <a:pt x="0" y="348003"/>
                </a:lnTo>
                <a:lnTo>
                  <a:pt x="264" y="332653"/>
                </a:lnTo>
                <a:lnTo>
                  <a:pt x="1057" y="317832"/>
                </a:lnTo>
                <a:lnTo>
                  <a:pt x="2378" y="302747"/>
                </a:lnTo>
                <a:lnTo>
                  <a:pt x="4491" y="287926"/>
                </a:lnTo>
                <a:lnTo>
                  <a:pt x="6869" y="272840"/>
                </a:lnTo>
                <a:lnTo>
                  <a:pt x="10039" y="258019"/>
                </a:lnTo>
                <a:lnTo>
                  <a:pt x="11888" y="250874"/>
                </a:lnTo>
                <a:lnTo>
                  <a:pt x="14002" y="243463"/>
                </a:lnTo>
                <a:lnTo>
                  <a:pt x="15851" y="236053"/>
                </a:lnTo>
                <a:lnTo>
                  <a:pt x="18493" y="228907"/>
                </a:lnTo>
                <a:lnTo>
                  <a:pt x="20606" y="221761"/>
                </a:lnTo>
                <a:lnTo>
                  <a:pt x="23512" y="214880"/>
                </a:lnTo>
                <a:lnTo>
                  <a:pt x="26418" y="207734"/>
                </a:lnTo>
                <a:lnTo>
                  <a:pt x="29324" y="200853"/>
                </a:lnTo>
                <a:lnTo>
                  <a:pt x="32494" y="193972"/>
                </a:lnTo>
                <a:lnTo>
                  <a:pt x="36193" y="187356"/>
                </a:lnTo>
                <a:lnTo>
                  <a:pt x="39363" y="180475"/>
                </a:lnTo>
                <a:lnTo>
                  <a:pt x="43326" y="174123"/>
                </a:lnTo>
                <a:lnTo>
                  <a:pt x="47552" y="167506"/>
                </a:lnTo>
                <a:lnTo>
                  <a:pt x="51779" y="161155"/>
                </a:lnTo>
                <a:lnTo>
                  <a:pt x="56270" y="155332"/>
                </a:lnTo>
                <a:lnTo>
                  <a:pt x="60761" y="148980"/>
                </a:lnTo>
                <a:lnTo>
                  <a:pt x="65781" y="143422"/>
                </a:lnTo>
                <a:lnTo>
                  <a:pt x="70800" y="137865"/>
                </a:lnTo>
                <a:lnTo>
                  <a:pt x="76348" y="132307"/>
                </a:lnTo>
                <a:lnTo>
                  <a:pt x="81896" y="126749"/>
                </a:lnTo>
                <a:lnTo>
                  <a:pt x="89557" y="120397"/>
                </a:lnTo>
                <a:lnTo>
                  <a:pt x="98011" y="114045"/>
                </a:lnTo>
                <a:lnTo>
                  <a:pt x="106728" y="108223"/>
                </a:lnTo>
                <a:lnTo>
                  <a:pt x="115710" y="102930"/>
                </a:lnTo>
                <a:lnTo>
                  <a:pt x="124957" y="98166"/>
                </a:lnTo>
                <a:lnTo>
                  <a:pt x="134731" y="93931"/>
                </a:lnTo>
                <a:lnTo>
                  <a:pt x="139751" y="92079"/>
                </a:lnTo>
                <a:lnTo>
                  <a:pt x="145034" y="90226"/>
                </a:lnTo>
                <a:lnTo>
                  <a:pt x="150318" y="88638"/>
                </a:lnTo>
                <a:lnTo>
                  <a:pt x="155601" y="87315"/>
                </a:lnTo>
                <a:lnTo>
                  <a:pt x="163527" y="85198"/>
                </a:lnTo>
                <a:lnTo>
                  <a:pt x="170924" y="83874"/>
                </a:lnTo>
                <a:lnTo>
                  <a:pt x="178849" y="82551"/>
                </a:lnTo>
                <a:lnTo>
                  <a:pt x="186510" y="81228"/>
                </a:lnTo>
                <a:lnTo>
                  <a:pt x="193907" y="80434"/>
                </a:lnTo>
                <a:lnTo>
                  <a:pt x="201304" y="79640"/>
                </a:lnTo>
                <a:lnTo>
                  <a:pt x="208966" y="79375"/>
                </a:lnTo>
                <a:close/>
                <a:moveTo>
                  <a:pt x="1713004" y="79375"/>
                </a:moveTo>
                <a:lnTo>
                  <a:pt x="1722007" y="79375"/>
                </a:lnTo>
                <a:lnTo>
                  <a:pt x="1729156" y="79375"/>
                </a:lnTo>
                <a:lnTo>
                  <a:pt x="1736570" y="79640"/>
                </a:lnTo>
                <a:lnTo>
                  <a:pt x="1743984" y="80434"/>
                </a:lnTo>
                <a:lnTo>
                  <a:pt x="1751398" y="81228"/>
                </a:lnTo>
                <a:lnTo>
                  <a:pt x="1759077" y="82551"/>
                </a:lnTo>
                <a:lnTo>
                  <a:pt x="1767021" y="83874"/>
                </a:lnTo>
                <a:lnTo>
                  <a:pt x="1774699" y="85198"/>
                </a:lnTo>
                <a:lnTo>
                  <a:pt x="1782643" y="87315"/>
                </a:lnTo>
                <a:lnTo>
                  <a:pt x="1787674" y="88638"/>
                </a:lnTo>
                <a:lnTo>
                  <a:pt x="1792970" y="90226"/>
                </a:lnTo>
                <a:lnTo>
                  <a:pt x="1798001" y="92079"/>
                </a:lnTo>
                <a:lnTo>
                  <a:pt x="1803031" y="93931"/>
                </a:lnTo>
                <a:lnTo>
                  <a:pt x="1813093" y="98166"/>
                </a:lnTo>
                <a:lnTo>
                  <a:pt x="1822626" y="102930"/>
                </a:lnTo>
                <a:lnTo>
                  <a:pt x="1831628" y="108223"/>
                </a:lnTo>
                <a:lnTo>
                  <a:pt x="1840366" y="114045"/>
                </a:lnTo>
                <a:lnTo>
                  <a:pt x="1848310" y="120397"/>
                </a:lnTo>
                <a:lnTo>
                  <a:pt x="1856253" y="126749"/>
                </a:lnTo>
                <a:lnTo>
                  <a:pt x="1863667" y="134159"/>
                </a:lnTo>
                <a:lnTo>
                  <a:pt x="1870817" y="141570"/>
                </a:lnTo>
                <a:lnTo>
                  <a:pt x="1877436" y="148980"/>
                </a:lnTo>
                <a:lnTo>
                  <a:pt x="1883526" y="157185"/>
                </a:lnTo>
                <a:lnTo>
                  <a:pt x="1889352" y="165389"/>
                </a:lnTo>
                <a:lnTo>
                  <a:pt x="1894912" y="174123"/>
                </a:lnTo>
                <a:lnTo>
                  <a:pt x="1899943" y="182856"/>
                </a:lnTo>
                <a:lnTo>
                  <a:pt x="1904709" y="191855"/>
                </a:lnTo>
                <a:lnTo>
                  <a:pt x="1908946" y="200853"/>
                </a:lnTo>
                <a:lnTo>
                  <a:pt x="1913182" y="210116"/>
                </a:lnTo>
                <a:lnTo>
                  <a:pt x="1916625" y="219379"/>
                </a:lnTo>
                <a:lnTo>
                  <a:pt x="1920067" y="228907"/>
                </a:lnTo>
                <a:lnTo>
                  <a:pt x="1923244" y="238435"/>
                </a:lnTo>
                <a:lnTo>
                  <a:pt x="1925627" y="248227"/>
                </a:lnTo>
                <a:lnTo>
                  <a:pt x="1928275" y="258019"/>
                </a:lnTo>
                <a:lnTo>
                  <a:pt x="1930393" y="267812"/>
                </a:lnTo>
                <a:lnTo>
                  <a:pt x="1932512" y="277604"/>
                </a:lnTo>
                <a:lnTo>
                  <a:pt x="1933836" y="287926"/>
                </a:lnTo>
                <a:lnTo>
                  <a:pt x="1935160" y="297983"/>
                </a:lnTo>
                <a:lnTo>
                  <a:pt x="1936483" y="307775"/>
                </a:lnTo>
                <a:lnTo>
                  <a:pt x="1937278" y="317832"/>
                </a:lnTo>
                <a:lnTo>
                  <a:pt x="1937807" y="327889"/>
                </a:lnTo>
                <a:lnTo>
                  <a:pt x="1938337" y="337946"/>
                </a:lnTo>
                <a:lnTo>
                  <a:pt x="1938337" y="348003"/>
                </a:lnTo>
                <a:lnTo>
                  <a:pt x="1938337" y="358060"/>
                </a:lnTo>
                <a:lnTo>
                  <a:pt x="1937807" y="368382"/>
                </a:lnTo>
                <a:lnTo>
                  <a:pt x="1937278" y="378439"/>
                </a:lnTo>
                <a:lnTo>
                  <a:pt x="1936483" y="388760"/>
                </a:lnTo>
                <a:lnTo>
                  <a:pt x="1935160" y="398553"/>
                </a:lnTo>
                <a:lnTo>
                  <a:pt x="1933836" y="408345"/>
                </a:lnTo>
                <a:lnTo>
                  <a:pt x="1932512" y="418137"/>
                </a:lnTo>
                <a:lnTo>
                  <a:pt x="1930393" y="427665"/>
                </a:lnTo>
                <a:lnTo>
                  <a:pt x="1928540" y="437193"/>
                </a:lnTo>
                <a:lnTo>
                  <a:pt x="1925892" y="446456"/>
                </a:lnTo>
                <a:lnTo>
                  <a:pt x="1923509" y="455719"/>
                </a:lnTo>
                <a:lnTo>
                  <a:pt x="1920596" y="464717"/>
                </a:lnTo>
                <a:lnTo>
                  <a:pt x="1917684" y="473451"/>
                </a:lnTo>
                <a:lnTo>
                  <a:pt x="1914241" y="482185"/>
                </a:lnTo>
                <a:lnTo>
                  <a:pt x="1910535" y="490389"/>
                </a:lnTo>
                <a:lnTo>
                  <a:pt x="1906563" y="498593"/>
                </a:lnTo>
                <a:lnTo>
                  <a:pt x="1901267" y="509180"/>
                </a:lnTo>
                <a:lnTo>
                  <a:pt x="1895442" y="519502"/>
                </a:lnTo>
                <a:lnTo>
                  <a:pt x="1889352" y="529823"/>
                </a:lnTo>
                <a:lnTo>
                  <a:pt x="1883262" y="539616"/>
                </a:lnTo>
                <a:lnTo>
                  <a:pt x="1876907" y="549143"/>
                </a:lnTo>
                <a:lnTo>
                  <a:pt x="1870287" y="558671"/>
                </a:lnTo>
                <a:lnTo>
                  <a:pt x="1863403" y="567934"/>
                </a:lnTo>
                <a:lnTo>
                  <a:pt x="1856253" y="576932"/>
                </a:lnTo>
                <a:lnTo>
                  <a:pt x="1849369" y="585931"/>
                </a:lnTo>
                <a:lnTo>
                  <a:pt x="1841955" y="594664"/>
                </a:lnTo>
                <a:lnTo>
                  <a:pt x="1834276" y="603133"/>
                </a:lnTo>
                <a:lnTo>
                  <a:pt x="1826597" y="611338"/>
                </a:lnTo>
                <a:lnTo>
                  <a:pt x="1818654" y="619542"/>
                </a:lnTo>
                <a:lnTo>
                  <a:pt x="1810710" y="627482"/>
                </a:lnTo>
                <a:lnTo>
                  <a:pt x="1802502" y="635422"/>
                </a:lnTo>
                <a:lnTo>
                  <a:pt x="1794294" y="642832"/>
                </a:lnTo>
                <a:lnTo>
                  <a:pt x="1786085" y="650243"/>
                </a:lnTo>
                <a:lnTo>
                  <a:pt x="1777612" y="657653"/>
                </a:lnTo>
                <a:lnTo>
                  <a:pt x="1768874" y="664534"/>
                </a:lnTo>
                <a:lnTo>
                  <a:pt x="1760136" y="671680"/>
                </a:lnTo>
                <a:lnTo>
                  <a:pt x="1751398" y="678296"/>
                </a:lnTo>
                <a:lnTo>
                  <a:pt x="1742660" y="684648"/>
                </a:lnTo>
                <a:lnTo>
                  <a:pt x="1724655" y="697352"/>
                </a:lnTo>
                <a:lnTo>
                  <a:pt x="1706385" y="709526"/>
                </a:lnTo>
                <a:lnTo>
                  <a:pt x="1688114" y="720906"/>
                </a:lnTo>
                <a:lnTo>
                  <a:pt x="1669844" y="732022"/>
                </a:lnTo>
                <a:lnTo>
                  <a:pt x="1651309" y="742344"/>
                </a:lnTo>
                <a:lnTo>
                  <a:pt x="1632774" y="752136"/>
                </a:lnTo>
                <a:lnTo>
                  <a:pt x="1614504" y="761664"/>
                </a:lnTo>
                <a:lnTo>
                  <a:pt x="1596234" y="770397"/>
                </a:lnTo>
                <a:lnTo>
                  <a:pt x="1577964" y="778866"/>
                </a:lnTo>
                <a:lnTo>
                  <a:pt x="1559958" y="786806"/>
                </a:lnTo>
                <a:lnTo>
                  <a:pt x="1542217" y="794217"/>
                </a:lnTo>
                <a:lnTo>
                  <a:pt x="1525271" y="801362"/>
                </a:lnTo>
                <a:lnTo>
                  <a:pt x="1508060" y="807979"/>
                </a:lnTo>
                <a:lnTo>
                  <a:pt x="1491379" y="814331"/>
                </a:lnTo>
                <a:lnTo>
                  <a:pt x="1475756" y="820153"/>
                </a:lnTo>
                <a:lnTo>
                  <a:pt x="1445306" y="830739"/>
                </a:lnTo>
                <a:lnTo>
                  <a:pt x="1417768" y="840532"/>
                </a:lnTo>
                <a:lnTo>
                  <a:pt x="1393673" y="848207"/>
                </a:lnTo>
                <a:lnTo>
                  <a:pt x="1370636" y="856147"/>
                </a:lnTo>
                <a:lnTo>
                  <a:pt x="1361369" y="859323"/>
                </a:lnTo>
                <a:lnTo>
                  <a:pt x="1353955" y="861969"/>
                </a:lnTo>
                <a:lnTo>
                  <a:pt x="1348394" y="864616"/>
                </a:lnTo>
                <a:lnTo>
                  <a:pt x="1346276" y="865674"/>
                </a:lnTo>
                <a:lnTo>
                  <a:pt x="1343893" y="866998"/>
                </a:lnTo>
                <a:lnTo>
                  <a:pt x="1341775" y="869380"/>
                </a:lnTo>
                <a:lnTo>
                  <a:pt x="1339127" y="872555"/>
                </a:lnTo>
                <a:lnTo>
                  <a:pt x="1337009" y="876261"/>
                </a:lnTo>
                <a:lnTo>
                  <a:pt x="1334890" y="880760"/>
                </a:lnTo>
                <a:lnTo>
                  <a:pt x="1333566" y="885259"/>
                </a:lnTo>
                <a:lnTo>
                  <a:pt x="1332507" y="890023"/>
                </a:lnTo>
                <a:lnTo>
                  <a:pt x="1332242" y="894522"/>
                </a:lnTo>
                <a:lnTo>
                  <a:pt x="1332507" y="897169"/>
                </a:lnTo>
                <a:lnTo>
                  <a:pt x="1332772" y="899551"/>
                </a:lnTo>
                <a:lnTo>
                  <a:pt x="1333302" y="901932"/>
                </a:lnTo>
                <a:lnTo>
                  <a:pt x="1333831" y="904050"/>
                </a:lnTo>
                <a:lnTo>
                  <a:pt x="1334625" y="906167"/>
                </a:lnTo>
                <a:lnTo>
                  <a:pt x="1335685" y="908020"/>
                </a:lnTo>
                <a:lnTo>
                  <a:pt x="1337273" y="910137"/>
                </a:lnTo>
                <a:lnTo>
                  <a:pt x="1338597" y="911990"/>
                </a:lnTo>
                <a:lnTo>
                  <a:pt x="1340716" y="914107"/>
                </a:lnTo>
                <a:lnTo>
                  <a:pt x="1343363" y="916224"/>
                </a:lnTo>
                <a:lnTo>
                  <a:pt x="1346806" y="918606"/>
                </a:lnTo>
                <a:lnTo>
                  <a:pt x="1350777" y="920723"/>
                </a:lnTo>
                <a:lnTo>
                  <a:pt x="1355544" y="923105"/>
                </a:lnTo>
                <a:lnTo>
                  <a:pt x="1361369" y="924958"/>
                </a:lnTo>
                <a:lnTo>
                  <a:pt x="1367988" y="926546"/>
                </a:lnTo>
                <a:lnTo>
                  <a:pt x="1375932" y="928134"/>
                </a:lnTo>
                <a:lnTo>
                  <a:pt x="1380169" y="929192"/>
                </a:lnTo>
                <a:lnTo>
                  <a:pt x="1384405" y="930251"/>
                </a:lnTo>
                <a:lnTo>
                  <a:pt x="1388377" y="932368"/>
                </a:lnTo>
                <a:lnTo>
                  <a:pt x="1392084" y="934221"/>
                </a:lnTo>
                <a:lnTo>
                  <a:pt x="1395261" y="936867"/>
                </a:lnTo>
                <a:lnTo>
                  <a:pt x="1398704" y="939514"/>
                </a:lnTo>
                <a:lnTo>
                  <a:pt x="1401616" y="942690"/>
                </a:lnTo>
                <a:lnTo>
                  <a:pt x="1403999" y="946130"/>
                </a:lnTo>
                <a:lnTo>
                  <a:pt x="1406382" y="949306"/>
                </a:lnTo>
                <a:lnTo>
                  <a:pt x="1408236" y="953276"/>
                </a:lnTo>
                <a:lnTo>
                  <a:pt x="1410089" y="957246"/>
                </a:lnTo>
                <a:lnTo>
                  <a:pt x="1411149" y="961481"/>
                </a:lnTo>
                <a:lnTo>
                  <a:pt x="1411943" y="965980"/>
                </a:lnTo>
                <a:lnTo>
                  <a:pt x="1412472" y="970214"/>
                </a:lnTo>
                <a:lnTo>
                  <a:pt x="1412472" y="974713"/>
                </a:lnTo>
                <a:lnTo>
                  <a:pt x="1411943" y="979477"/>
                </a:lnTo>
                <a:lnTo>
                  <a:pt x="1411149" y="983977"/>
                </a:lnTo>
                <a:lnTo>
                  <a:pt x="1410089" y="988211"/>
                </a:lnTo>
                <a:lnTo>
                  <a:pt x="1408236" y="992446"/>
                </a:lnTo>
                <a:lnTo>
                  <a:pt x="1406382" y="996415"/>
                </a:lnTo>
                <a:lnTo>
                  <a:pt x="1403735" y="999591"/>
                </a:lnTo>
                <a:lnTo>
                  <a:pt x="1401351" y="1003032"/>
                </a:lnTo>
                <a:lnTo>
                  <a:pt x="1398439" y="1006208"/>
                </a:lnTo>
                <a:lnTo>
                  <a:pt x="1394997" y="1008854"/>
                </a:lnTo>
                <a:lnTo>
                  <a:pt x="1391819" y="1011236"/>
                </a:lnTo>
                <a:lnTo>
                  <a:pt x="1388112" y="1013354"/>
                </a:lnTo>
                <a:lnTo>
                  <a:pt x="1384140" y="1015206"/>
                </a:lnTo>
                <a:lnTo>
                  <a:pt x="1380169" y="1016265"/>
                </a:lnTo>
                <a:lnTo>
                  <a:pt x="1375932" y="1017059"/>
                </a:lnTo>
                <a:lnTo>
                  <a:pt x="1371695" y="1017588"/>
                </a:lnTo>
                <a:lnTo>
                  <a:pt x="1367459" y="1017588"/>
                </a:lnTo>
                <a:lnTo>
                  <a:pt x="1362958" y="1017323"/>
                </a:lnTo>
                <a:lnTo>
                  <a:pt x="1356338" y="1016000"/>
                </a:lnTo>
                <a:lnTo>
                  <a:pt x="1349718" y="1014942"/>
                </a:lnTo>
                <a:lnTo>
                  <a:pt x="1343363" y="1013089"/>
                </a:lnTo>
                <a:lnTo>
                  <a:pt x="1337273" y="1011501"/>
                </a:lnTo>
                <a:lnTo>
                  <a:pt x="1330918" y="1009119"/>
                </a:lnTo>
                <a:lnTo>
                  <a:pt x="1325093" y="1007266"/>
                </a:lnTo>
                <a:lnTo>
                  <a:pt x="1319533" y="1004620"/>
                </a:lnTo>
                <a:lnTo>
                  <a:pt x="1313972" y="1002238"/>
                </a:lnTo>
                <a:lnTo>
                  <a:pt x="1308147" y="999327"/>
                </a:lnTo>
                <a:lnTo>
                  <a:pt x="1303116" y="996415"/>
                </a:lnTo>
                <a:lnTo>
                  <a:pt x="1298085" y="992975"/>
                </a:lnTo>
                <a:lnTo>
                  <a:pt x="1293319" y="989534"/>
                </a:lnTo>
                <a:lnTo>
                  <a:pt x="1288553" y="985829"/>
                </a:lnTo>
                <a:lnTo>
                  <a:pt x="1284316" y="982389"/>
                </a:lnTo>
                <a:lnTo>
                  <a:pt x="1280080" y="978154"/>
                </a:lnTo>
                <a:lnTo>
                  <a:pt x="1276108" y="973920"/>
                </a:lnTo>
                <a:lnTo>
                  <a:pt x="1272136" y="969685"/>
                </a:lnTo>
                <a:lnTo>
                  <a:pt x="1268959" y="965186"/>
                </a:lnTo>
                <a:lnTo>
                  <a:pt x="1265516" y="960422"/>
                </a:lnTo>
                <a:lnTo>
                  <a:pt x="1262604" y="955658"/>
                </a:lnTo>
                <a:lnTo>
                  <a:pt x="1259956" y="950894"/>
                </a:lnTo>
                <a:lnTo>
                  <a:pt x="1257308" y="945866"/>
                </a:lnTo>
                <a:lnTo>
                  <a:pt x="1255190" y="941102"/>
                </a:lnTo>
                <a:lnTo>
                  <a:pt x="1253071" y="935544"/>
                </a:lnTo>
                <a:lnTo>
                  <a:pt x="1251483" y="930516"/>
                </a:lnTo>
                <a:lnTo>
                  <a:pt x="1250159" y="925487"/>
                </a:lnTo>
                <a:lnTo>
                  <a:pt x="1248570" y="920194"/>
                </a:lnTo>
                <a:lnTo>
                  <a:pt x="1247776" y="915165"/>
                </a:lnTo>
                <a:lnTo>
                  <a:pt x="1246981" y="909872"/>
                </a:lnTo>
                <a:lnTo>
                  <a:pt x="1246452" y="904844"/>
                </a:lnTo>
                <a:lnTo>
                  <a:pt x="1246187" y="899551"/>
                </a:lnTo>
                <a:lnTo>
                  <a:pt x="1246187" y="894522"/>
                </a:lnTo>
                <a:lnTo>
                  <a:pt x="1246452" y="886318"/>
                </a:lnTo>
                <a:lnTo>
                  <a:pt x="1247246" y="878378"/>
                </a:lnTo>
                <a:lnTo>
                  <a:pt x="1248305" y="870174"/>
                </a:lnTo>
                <a:lnTo>
                  <a:pt x="1250159" y="862498"/>
                </a:lnTo>
                <a:lnTo>
                  <a:pt x="1252277" y="854823"/>
                </a:lnTo>
                <a:lnTo>
                  <a:pt x="1254925" y="847413"/>
                </a:lnTo>
                <a:lnTo>
                  <a:pt x="1257838" y="840003"/>
                </a:lnTo>
                <a:lnTo>
                  <a:pt x="1261280" y="833121"/>
                </a:lnTo>
                <a:lnTo>
                  <a:pt x="1264987" y="826240"/>
                </a:lnTo>
                <a:lnTo>
                  <a:pt x="1269223" y="819888"/>
                </a:lnTo>
                <a:lnTo>
                  <a:pt x="1273990" y="813801"/>
                </a:lnTo>
                <a:lnTo>
                  <a:pt x="1278756" y="807714"/>
                </a:lnTo>
                <a:lnTo>
                  <a:pt x="1284051" y="802156"/>
                </a:lnTo>
                <a:lnTo>
                  <a:pt x="1289877" y="796863"/>
                </a:lnTo>
                <a:lnTo>
                  <a:pt x="1296232" y="792099"/>
                </a:lnTo>
                <a:lnTo>
                  <a:pt x="1302851" y="787600"/>
                </a:lnTo>
                <a:lnTo>
                  <a:pt x="1306558" y="785748"/>
                </a:lnTo>
                <a:lnTo>
                  <a:pt x="1310000" y="783630"/>
                </a:lnTo>
                <a:lnTo>
                  <a:pt x="1316620" y="780454"/>
                </a:lnTo>
                <a:lnTo>
                  <a:pt x="1324034" y="777808"/>
                </a:lnTo>
                <a:lnTo>
                  <a:pt x="1331448" y="774897"/>
                </a:lnTo>
                <a:lnTo>
                  <a:pt x="1348394" y="768809"/>
                </a:lnTo>
                <a:lnTo>
                  <a:pt x="1367988" y="762193"/>
                </a:lnTo>
                <a:lnTo>
                  <a:pt x="1390230" y="755047"/>
                </a:lnTo>
                <a:lnTo>
                  <a:pt x="1414856" y="746578"/>
                </a:lnTo>
                <a:lnTo>
                  <a:pt x="1441069" y="737580"/>
                </a:lnTo>
                <a:lnTo>
                  <a:pt x="1469137" y="727258"/>
                </a:lnTo>
                <a:lnTo>
                  <a:pt x="1483965" y="721700"/>
                </a:lnTo>
                <a:lnTo>
                  <a:pt x="1498528" y="715613"/>
                </a:lnTo>
                <a:lnTo>
                  <a:pt x="1513621" y="709526"/>
                </a:lnTo>
                <a:lnTo>
                  <a:pt x="1528978" y="702645"/>
                </a:lnTo>
                <a:lnTo>
                  <a:pt x="1544336" y="696028"/>
                </a:lnTo>
                <a:lnTo>
                  <a:pt x="1559958" y="688618"/>
                </a:lnTo>
                <a:lnTo>
                  <a:pt x="1575581" y="681472"/>
                </a:lnTo>
                <a:lnTo>
                  <a:pt x="1591203" y="673532"/>
                </a:lnTo>
                <a:lnTo>
                  <a:pt x="1606825" y="665063"/>
                </a:lnTo>
                <a:lnTo>
                  <a:pt x="1622183" y="656594"/>
                </a:lnTo>
                <a:lnTo>
                  <a:pt x="1637540" y="647596"/>
                </a:lnTo>
                <a:lnTo>
                  <a:pt x="1652898" y="638333"/>
                </a:lnTo>
                <a:lnTo>
                  <a:pt x="1667726" y="628541"/>
                </a:lnTo>
                <a:lnTo>
                  <a:pt x="1682554" y="618748"/>
                </a:lnTo>
                <a:lnTo>
                  <a:pt x="1696852" y="608162"/>
                </a:lnTo>
                <a:lnTo>
                  <a:pt x="1711151" y="597311"/>
                </a:lnTo>
                <a:lnTo>
                  <a:pt x="1720154" y="589901"/>
                </a:lnTo>
                <a:lnTo>
                  <a:pt x="1729421" y="582225"/>
                </a:lnTo>
                <a:lnTo>
                  <a:pt x="1738159" y="574286"/>
                </a:lnTo>
                <a:lnTo>
                  <a:pt x="1746897" y="566611"/>
                </a:lnTo>
                <a:lnTo>
                  <a:pt x="1755370" y="558406"/>
                </a:lnTo>
                <a:lnTo>
                  <a:pt x="1763578" y="549937"/>
                </a:lnTo>
                <a:lnTo>
                  <a:pt x="1771522" y="541468"/>
                </a:lnTo>
                <a:lnTo>
                  <a:pt x="1778936" y="532734"/>
                </a:lnTo>
                <a:lnTo>
                  <a:pt x="1786615" y="523736"/>
                </a:lnTo>
                <a:lnTo>
                  <a:pt x="1793499" y="514738"/>
                </a:lnTo>
                <a:lnTo>
                  <a:pt x="1800648" y="505475"/>
                </a:lnTo>
                <a:lnTo>
                  <a:pt x="1807003" y="496212"/>
                </a:lnTo>
                <a:lnTo>
                  <a:pt x="1813623" y="486684"/>
                </a:lnTo>
                <a:lnTo>
                  <a:pt x="1819448" y="476892"/>
                </a:lnTo>
                <a:lnTo>
                  <a:pt x="1825009" y="466835"/>
                </a:lnTo>
                <a:lnTo>
                  <a:pt x="1830304" y="456778"/>
                </a:lnTo>
                <a:lnTo>
                  <a:pt x="1832952" y="452014"/>
                </a:lnTo>
                <a:lnTo>
                  <a:pt x="1835335" y="446456"/>
                </a:lnTo>
                <a:lnTo>
                  <a:pt x="1837189" y="440898"/>
                </a:lnTo>
                <a:lnTo>
                  <a:pt x="1839307" y="435076"/>
                </a:lnTo>
                <a:lnTo>
                  <a:pt x="1841161" y="428724"/>
                </a:lnTo>
                <a:lnTo>
                  <a:pt x="1843014" y="422372"/>
                </a:lnTo>
                <a:lnTo>
                  <a:pt x="1844868" y="416020"/>
                </a:lnTo>
                <a:lnTo>
                  <a:pt x="1846192" y="408874"/>
                </a:lnTo>
                <a:lnTo>
                  <a:pt x="1847515" y="401729"/>
                </a:lnTo>
                <a:lnTo>
                  <a:pt x="1848575" y="394318"/>
                </a:lnTo>
                <a:lnTo>
                  <a:pt x="1849899" y="386908"/>
                </a:lnTo>
                <a:lnTo>
                  <a:pt x="1850693" y="379497"/>
                </a:lnTo>
                <a:lnTo>
                  <a:pt x="1851487" y="371558"/>
                </a:lnTo>
                <a:lnTo>
                  <a:pt x="1851752" y="363618"/>
                </a:lnTo>
                <a:lnTo>
                  <a:pt x="1852017" y="355678"/>
                </a:lnTo>
                <a:lnTo>
                  <a:pt x="1852282" y="348003"/>
                </a:lnTo>
                <a:lnTo>
                  <a:pt x="1852017" y="336093"/>
                </a:lnTo>
                <a:lnTo>
                  <a:pt x="1851487" y="324713"/>
                </a:lnTo>
                <a:lnTo>
                  <a:pt x="1850428" y="313068"/>
                </a:lnTo>
                <a:lnTo>
                  <a:pt x="1849104" y="301953"/>
                </a:lnTo>
                <a:lnTo>
                  <a:pt x="1846986" y="290572"/>
                </a:lnTo>
                <a:lnTo>
                  <a:pt x="1844603" y="279721"/>
                </a:lnTo>
                <a:lnTo>
                  <a:pt x="1841955" y="269135"/>
                </a:lnTo>
                <a:lnTo>
                  <a:pt x="1838513" y="258549"/>
                </a:lnTo>
                <a:lnTo>
                  <a:pt x="1835335" y="248756"/>
                </a:lnTo>
                <a:lnTo>
                  <a:pt x="1831364" y="239493"/>
                </a:lnTo>
                <a:lnTo>
                  <a:pt x="1826862" y="230495"/>
                </a:lnTo>
                <a:lnTo>
                  <a:pt x="1822361" y="222290"/>
                </a:lnTo>
                <a:lnTo>
                  <a:pt x="1817330" y="214615"/>
                </a:lnTo>
                <a:lnTo>
                  <a:pt x="1811769" y="207470"/>
                </a:lnTo>
                <a:lnTo>
                  <a:pt x="1806209" y="201118"/>
                </a:lnTo>
                <a:lnTo>
                  <a:pt x="1803031" y="198207"/>
                </a:lnTo>
                <a:lnTo>
                  <a:pt x="1800384" y="195295"/>
                </a:lnTo>
                <a:lnTo>
                  <a:pt x="1796147" y="191855"/>
                </a:lnTo>
                <a:lnTo>
                  <a:pt x="1791646" y="188679"/>
                </a:lnTo>
                <a:lnTo>
                  <a:pt x="1787409" y="185503"/>
                </a:lnTo>
                <a:lnTo>
                  <a:pt x="1782643" y="182856"/>
                </a:lnTo>
                <a:lnTo>
                  <a:pt x="1777877" y="180474"/>
                </a:lnTo>
                <a:lnTo>
                  <a:pt x="1772846" y="178357"/>
                </a:lnTo>
                <a:lnTo>
                  <a:pt x="1767550" y="176240"/>
                </a:lnTo>
                <a:lnTo>
                  <a:pt x="1761725" y="174652"/>
                </a:lnTo>
                <a:lnTo>
                  <a:pt x="1751133" y="172270"/>
                </a:lnTo>
                <a:lnTo>
                  <a:pt x="1740807" y="170682"/>
                </a:lnTo>
                <a:lnTo>
                  <a:pt x="1731010" y="169623"/>
                </a:lnTo>
                <a:lnTo>
                  <a:pt x="1722007" y="169359"/>
                </a:lnTo>
                <a:lnTo>
                  <a:pt x="1716711" y="169623"/>
                </a:lnTo>
                <a:lnTo>
                  <a:pt x="1711151" y="169888"/>
                </a:lnTo>
                <a:lnTo>
                  <a:pt x="1706120" y="170417"/>
                </a:lnTo>
                <a:lnTo>
                  <a:pt x="1701354" y="170947"/>
                </a:lnTo>
                <a:lnTo>
                  <a:pt x="1696588" y="171741"/>
                </a:lnTo>
                <a:lnTo>
                  <a:pt x="1692086" y="172799"/>
                </a:lnTo>
                <a:lnTo>
                  <a:pt x="1687585" y="174387"/>
                </a:lnTo>
                <a:lnTo>
                  <a:pt x="1683084" y="175711"/>
                </a:lnTo>
                <a:lnTo>
                  <a:pt x="1678847" y="177034"/>
                </a:lnTo>
                <a:lnTo>
                  <a:pt x="1674610" y="178886"/>
                </a:lnTo>
                <a:lnTo>
                  <a:pt x="1670903" y="180739"/>
                </a:lnTo>
                <a:lnTo>
                  <a:pt x="1666932" y="182856"/>
                </a:lnTo>
                <a:lnTo>
                  <a:pt x="1659253" y="187356"/>
                </a:lnTo>
                <a:lnTo>
                  <a:pt x="1651574" y="192384"/>
                </a:lnTo>
                <a:lnTo>
                  <a:pt x="1644690" y="197942"/>
                </a:lnTo>
                <a:lnTo>
                  <a:pt x="1637805" y="203764"/>
                </a:lnTo>
                <a:lnTo>
                  <a:pt x="1631185" y="210645"/>
                </a:lnTo>
                <a:lnTo>
                  <a:pt x="1625095" y="217262"/>
                </a:lnTo>
                <a:lnTo>
                  <a:pt x="1619005" y="224937"/>
                </a:lnTo>
                <a:lnTo>
                  <a:pt x="1613445" y="232612"/>
                </a:lnTo>
                <a:lnTo>
                  <a:pt x="1608149" y="240287"/>
                </a:lnTo>
                <a:lnTo>
                  <a:pt x="1603118" y="248227"/>
                </a:lnTo>
                <a:lnTo>
                  <a:pt x="1598352" y="256431"/>
                </a:lnTo>
                <a:lnTo>
                  <a:pt x="1594115" y="264636"/>
                </a:lnTo>
                <a:lnTo>
                  <a:pt x="1589879" y="272575"/>
                </a:lnTo>
                <a:lnTo>
                  <a:pt x="1586172" y="280515"/>
                </a:lnTo>
                <a:lnTo>
                  <a:pt x="1582730" y="288455"/>
                </a:lnTo>
                <a:lnTo>
                  <a:pt x="1580082" y="295601"/>
                </a:lnTo>
                <a:lnTo>
                  <a:pt x="1574786" y="309628"/>
                </a:lnTo>
                <a:lnTo>
                  <a:pt x="1571079" y="321537"/>
                </a:lnTo>
                <a:lnTo>
                  <a:pt x="1568167" y="330800"/>
                </a:lnTo>
                <a:lnTo>
                  <a:pt x="1566578" y="336623"/>
                </a:lnTo>
                <a:lnTo>
                  <a:pt x="1566313" y="339005"/>
                </a:lnTo>
                <a:lnTo>
                  <a:pt x="1564724" y="343504"/>
                </a:lnTo>
                <a:lnTo>
                  <a:pt x="1563400" y="347738"/>
                </a:lnTo>
                <a:lnTo>
                  <a:pt x="1561547" y="351708"/>
                </a:lnTo>
                <a:lnTo>
                  <a:pt x="1559164" y="355149"/>
                </a:lnTo>
                <a:lnTo>
                  <a:pt x="1556781" y="358589"/>
                </a:lnTo>
                <a:lnTo>
                  <a:pt x="1553603" y="361765"/>
                </a:lnTo>
                <a:lnTo>
                  <a:pt x="1550426" y="364412"/>
                </a:lnTo>
                <a:lnTo>
                  <a:pt x="1547248" y="367058"/>
                </a:lnTo>
                <a:lnTo>
                  <a:pt x="1543806" y="369176"/>
                </a:lnTo>
                <a:lnTo>
                  <a:pt x="1539834" y="371028"/>
                </a:lnTo>
                <a:lnTo>
                  <a:pt x="1535863" y="372352"/>
                </a:lnTo>
                <a:lnTo>
                  <a:pt x="1531891" y="373410"/>
                </a:lnTo>
                <a:lnTo>
                  <a:pt x="1527654" y="373940"/>
                </a:lnTo>
                <a:lnTo>
                  <a:pt x="1523418" y="373940"/>
                </a:lnTo>
                <a:lnTo>
                  <a:pt x="1518916" y="373675"/>
                </a:lnTo>
                <a:lnTo>
                  <a:pt x="1514680" y="372881"/>
                </a:lnTo>
                <a:lnTo>
                  <a:pt x="1510708" y="371822"/>
                </a:lnTo>
                <a:lnTo>
                  <a:pt x="1506736" y="370234"/>
                </a:lnTo>
                <a:lnTo>
                  <a:pt x="1502764" y="368117"/>
                </a:lnTo>
                <a:lnTo>
                  <a:pt x="1499057" y="366000"/>
                </a:lnTo>
                <a:lnTo>
                  <a:pt x="1495880" y="363089"/>
                </a:lnTo>
                <a:lnTo>
                  <a:pt x="1492967" y="359913"/>
                </a:lnTo>
                <a:lnTo>
                  <a:pt x="1490055" y="357001"/>
                </a:lnTo>
                <a:lnTo>
                  <a:pt x="1487936" y="353296"/>
                </a:lnTo>
                <a:lnTo>
                  <a:pt x="1485818" y="349591"/>
                </a:lnTo>
                <a:lnTo>
                  <a:pt x="1484229" y="345621"/>
                </a:lnTo>
                <a:lnTo>
                  <a:pt x="1482641" y="341387"/>
                </a:lnTo>
                <a:lnTo>
                  <a:pt x="1481582" y="337152"/>
                </a:lnTo>
                <a:lnTo>
                  <a:pt x="1481052" y="332653"/>
                </a:lnTo>
                <a:lnTo>
                  <a:pt x="1481052" y="328154"/>
                </a:lnTo>
                <a:lnTo>
                  <a:pt x="1481317" y="323654"/>
                </a:lnTo>
                <a:lnTo>
                  <a:pt x="1482111" y="319420"/>
                </a:lnTo>
                <a:lnTo>
                  <a:pt x="1483700" y="312539"/>
                </a:lnTo>
                <a:lnTo>
                  <a:pt x="1485553" y="305922"/>
                </a:lnTo>
                <a:lnTo>
                  <a:pt x="1488201" y="296924"/>
                </a:lnTo>
                <a:lnTo>
                  <a:pt x="1491379" y="286073"/>
                </a:lnTo>
                <a:lnTo>
                  <a:pt x="1495615" y="273899"/>
                </a:lnTo>
                <a:lnTo>
                  <a:pt x="1500646" y="260401"/>
                </a:lnTo>
                <a:lnTo>
                  <a:pt x="1507001" y="245316"/>
                </a:lnTo>
                <a:lnTo>
                  <a:pt x="1513885" y="229966"/>
                </a:lnTo>
                <a:lnTo>
                  <a:pt x="1517857" y="222026"/>
                </a:lnTo>
                <a:lnTo>
                  <a:pt x="1522094" y="213821"/>
                </a:lnTo>
                <a:lnTo>
                  <a:pt x="1526860" y="205882"/>
                </a:lnTo>
                <a:lnTo>
                  <a:pt x="1531626" y="197677"/>
                </a:lnTo>
                <a:lnTo>
                  <a:pt x="1536922" y="189208"/>
                </a:lnTo>
                <a:lnTo>
                  <a:pt x="1542747" y="181004"/>
                </a:lnTo>
                <a:lnTo>
                  <a:pt x="1548572" y="172799"/>
                </a:lnTo>
                <a:lnTo>
                  <a:pt x="1554662" y="164860"/>
                </a:lnTo>
                <a:lnTo>
                  <a:pt x="1561547" y="156655"/>
                </a:lnTo>
                <a:lnTo>
                  <a:pt x="1568431" y="148715"/>
                </a:lnTo>
                <a:lnTo>
                  <a:pt x="1575845" y="141305"/>
                </a:lnTo>
                <a:lnTo>
                  <a:pt x="1583789" y="133630"/>
                </a:lnTo>
                <a:lnTo>
                  <a:pt x="1591997" y="126484"/>
                </a:lnTo>
                <a:lnTo>
                  <a:pt x="1600735" y="119603"/>
                </a:lnTo>
                <a:lnTo>
                  <a:pt x="1607090" y="115369"/>
                </a:lnTo>
                <a:lnTo>
                  <a:pt x="1613180" y="111134"/>
                </a:lnTo>
                <a:lnTo>
                  <a:pt x="1619535" y="106899"/>
                </a:lnTo>
                <a:lnTo>
                  <a:pt x="1626419" y="103194"/>
                </a:lnTo>
                <a:lnTo>
                  <a:pt x="1633304" y="99489"/>
                </a:lnTo>
                <a:lnTo>
                  <a:pt x="1640453" y="96313"/>
                </a:lnTo>
                <a:lnTo>
                  <a:pt x="1647867" y="93137"/>
                </a:lnTo>
                <a:lnTo>
                  <a:pt x="1655281" y="90226"/>
                </a:lnTo>
                <a:lnTo>
                  <a:pt x="1663225" y="87844"/>
                </a:lnTo>
                <a:lnTo>
                  <a:pt x="1671168" y="85462"/>
                </a:lnTo>
                <a:lnTo>
                  <a:pt x="1678847" y="83874"/>
                </a:lnTo>
                <a:lnTo>
                  <a:pt x="1687320" y="82286"/>
                </a:lnTo>
                <a:lnTo>
                  <a:pt x="1695793" y="80698"/>
                </a:lnTo>
                <a:lnTo>
                  <a:pt x="1704266" y="79904"/>
                </a:lnTo>
                <a:lnTo>
                  <a:pt x="1713004" y="79375"/>
                </a:lnTo>
                <a:close/>
                <a:moveTo>
                  <a:pt x="409575" y="0"/>
                </a:moveTo>
                <a:lnTo>
                  <a:pt x="1528763" y="0"/>
                </a:lnTo>
                <a:lnTo>
                  <a:pt x="1528763" y="95250"/>
                </a:lnTo>
                <a:lnTo>
                  <a:pt x="409575" y="95250"/>
                </a:lnTo>
                <a:lnTo>
                  <a:pt x="409575" y="0"/>
                </a:lnTo>
                <a:close/>
              </a:path>
            </a:pathLst>
          </a:custGeom>
          <a:solidFill>
            <a:srgbClr val="602629"/>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4" name="KSO_Shape"/>
          <p:cNvSpPr>
            <a:spLocks/>
          </p:cNvSpPr>
          <p:nvPr/>
        </p:nvSpPr>
        <p:spPr bwMode="auto">
          <a:xfrm>
            <a:off x="3959516" y="2244080"/>
            <a:ext cx="1096051" cy="1184920"/>
          </a:xfrm>
          <a:custGeom>
            <a:avLst/>
            <a:gdLst>
              <a:gd name="T0" fmla="*/ 660065 w 1938337"/>
              <a:gd name="T1" fmla="*/ 1785471 h 2097088"/>
              <a:gd name="T2" fmla="*/ 1074391 w 1938337"/>
              <a:gd name="T3" fmla="*/ 1807357 h 2097088"/>
              <a:gd name="T4" fmla="*/ 1090030 w 1938337"/>
              <a:gd name="T5" fmla="*/ 1648866 h 2097088"/>
              <a:gd name="T6" fmla="*/ 997074 w 1938337"/>
              <a:gd name="T7" fmla="*/ 1410363 h 2097088"/>
              <a:gd name="T8" fmla="*/ 740470 w 1938337"/>
              <a:gd name="T9" fmla="*/ 1441863 h 2097088"/>
              <a:gd name="T10" fmla="*/ 1158685 w 1938337"/>
              <a:gd name="T11" fmla="*/ 241681 h 2097088"/>
              <a:gd name="T12" fmla="*/ 1062016 w 1938337"/>
              <a:gd name="T13" fmla="*/ 582817 h 2097088"/>
              <a:gd name="T14" fmla="*/ 959576 w 1938337"/>
              <a:gd name="T15" fmla="*/ 747370 h 2097088"/>
              <a:gd name="T16" fmla="*/ 1009593 w 1938337"/>
              <a:gd name="T17" fmla="*/ 758196 h 2097088"/>
              <a:gd name="T18" fmla="*/ 1186819 w 1938337"/>
              <a:gd name="T19" fmla="*/ 425240 h 2097088"/>
              <a:gd name="T20" fmla="*/ 1208221 w 1938337"/>
              <a:gd name="T21" fmla="*/ 203430 h 2097088"/>
              <a:gd name="T22" fmla="*/ 1278919 w 1938337"/>
              <a:gd name="T23" fmla="*/ 476964 h 2097088"/>
              <a:gd name="T24" fmla="*/ 1150989 w 1938337"/>
              <a:gd name="T25" fmla="*/ 722592 h 2097088"/>
              <a:gd name="T26" fmla="*/ 1014162 w 1938337"/>
              <a:gd name="T27" fmla="*/ 909759 h 2097088"/>
              <a:gd name="T28" fmla="*/ 967751 w 1938337"/>
              <a:gd name="T29" fmla="*/ 1018980 h 2097088"/>
              <a:gd name="T30" fmla="*/ 942502 w 1938337"/>
              <a:gd name="T31" fmla="*/ 1340628 h 2097088"/>
              <a:gd name="T32" fmla="*/ 793651 w 1938337"/>
              <a:gd name="T33" fmla="*/ 1348326 h 2097088"/>
              <a:gd name="T34" fmla="*/ 816977 w 1938337"/>
              <a:gd name="T35" fmla="*/ 1049292 h 2097088"/>
              <a:gd name="T36" fmla="*/ 791487 w 1938337"/>
              <a:gd name="T37" fmla="*/ 975676 h 2097088"/>
              <a:gd name="T38" fmla="*/ 746519 w 1938337"/>
              <a:gd name="T39" fmla="*/ 909759 h 2097088"/>
              <a:gd name="T40" fmla="*/ 605604 w 1938337"/>
              <a:gd name="T41" fmla="*/ 718020 h 2097088"/>
              <a:gd name="T42" fmla="*/ 481762 w 1938337"/>
              <a:gd name="T43" fmla="*/ 476964 h 2097088"/>
              <a:gd name="T44" fmla="*/ 249769 w 1938337"/>
              <a:gd name="T45" fmla="*/ 79798 h 2097088"/>
              <a:gd name="T46" fmla="*/ 371772 w 1938337"/>
              <a:gd name="T47" fmla="*/ 184379 h 2097088"/>
              <a:gd name="T48" fmla="*/ 406596 w 1938337"/>
              <a:gd name="T49" fmla="*/ 324302 h 2097088"/>
              <a:gd name="T50" fmla="*/ 340070 w 1938337"/>
              <a:gd name="T51" fmla="*/ 315887 h 2097088"/>
              <a:gd name="T52" fmla="*/ 270423 w 1938337"/>
              <a:gd name="T53" fmla="*/ 183417 h 2097088"/>
              <a:gd name="T54" fmla="*/ 154905 w 1938337"/>
              <a:gd name="T55" fmla="*/ 160097 h 2097088"/>
              <a:gd name="T56" fmla="*/ 86699 w 1938337"/>
              <a:gd name="T57" fmla="*/ 247368 h 2097088"/>
              <a:gd name="T58" fmla="*/ 88140 w 1938337"/>
              <a:gd name="T59" fmla="*/ 389454 h 2097088"/>
              <a:gd name="T60" fmla="*/ 182524 w 1938337"/>
              <a:gd name="T61" fmla="*/ 522885 h 2097088"/>
              <a:gd name="T62" fmla="*/ 498577 w 1938337"/>
              <a:gd name="T63" fmla="*/ 686368 h 2097088"/>
              <a:gd name="T64" fmla="*/ 627064 w 1938337"/>
              <a:gd name="T65" fmla="*/ 797921 h 2097088"/>
              <a:gd name="T66" fmla="*/ 589359 w 1938337"/>
              <a:gd name="T67" fmla="*/ 895530 h 2097088"/>
              <a:gd name="T68" fmla="*/ 492814 w 1938337"/>
              <a:gd name="T69" fmla="*/ 916446 h 2097088"/>
              <a:gd name="T70" fmla="*/ 499057 w 1938337"/>
              <a:gd name="T71" fmla="*/ 846965 h 2097088"/>
              <a:gd name="T72" fmla="*/ 548771 w 1938337"/>
              <a:gd name="T73" fmla="*/ 804171 h 2097088"/>
              <a:gd name="T74" fmla="*/ 311251 w 1938337"/>
              <a:gd name="T75" fmla="*/ 700312 h 2097088"/>
              <a:gd name="T76" fmla="*/ 62683 w 1938337"/>
              <a:gd name="T77" fmla="*/ 508700 h 2097088"/>
              <a:gd name="T78" fmla="*/ 0 w 1938337"/>
              <a:gd name="T79" fmla="*/ 316127 h 2097088"/>
              <a:gd name="T80" fmla="*/ 51155 w 1938337"/>
              <a:gd name="T81" fmla="*/ 141104 h 2097088"/>
              <a:gd name="T82" fmla="*/ 183004 w 1938337"/>
              <a:gd name="T83" fmla="*/ 72345 h 2097088"/>
              <a:gd name="T84" fmla="*/ 1687503 w 1938337"/>
              <a:gd name="T85" fmla="*/ 115139 h 2097088"/>
              <a:gd name="T86" fmla="*/ 1761162 w 1938337"/>
              <a:gd name="T87" fmla="*/ 288719 h 2097088"/>
              <a:gd name="T88" fmla="*/ 1723130 w 1938337"/>
              <a:gd name="T89" fmla="*/ 471917 h 2097088"/>
              <a:gd name="T90" fmla="*/ 1567869 w 1938337"/>
              <a:gd name="T91" fmla="*/ 633476 h 2097088"/>
              <a:gd name="T92" fmla="*/ 1225813 w 1938337"/>
              <a:gd name="T93" fmla="*/ 785419 h 2097088"/>
              <a:gd name="T94" fmla="*/ 1227979 w 1938337"/>
              <a:gd name="T95" fmla="*/ 836387 h 2097088"/>
              <a:gd name="T96" fmla="*/ 1282863 w 1938337"/>
              <a:gd name="T97" fmla="*/ 893847 h 2097088"/>
              <a:gd name="T98" fmla="*/ 1204630 w 1938337"/>
              <a:gd name="T99" fmla="*/ 915003 h 2097088"/>
              <a:gd name="T100" fmla="*/ 1135064 w 1938337"/>
              <a:gd name="T101" fmla="*/ 835907 h 2097088"/>
              <a:gd name="T102" fmla="*/ 1184410 w 1938337"/>
              <a:gd name="T103" fmla="*/ 715458 h 2097088"/>
              <a:gd name="T104" fmla="*/ 1474712 w 1938337"/>
              <a:gd name="T105" fmla="*/ 596452 h 2097088"/>
              <a:gd name="T106" fmla="*/ 1659100 w 1938337"/>
              <a:gd name="T107" fmla="*/ 424074 h 2097088"/>
              <a:gd name="T108" fmla="*/ 1681004 w 1938337"/>
              <a:gd name="T109" fmla="*/ 274295 h 2097088"/>
              <a:gd name="T110" fmla="*/ 1601569 w 1938337"/>
              <a:gd name="T111" fmla="*/ 158654 h 2097088"/>
              <a:gd name="T112" fmla="*/ 1482896 w 1938337"/>
              <a:gd name="T113" fmla="*/ 191350 h 2097088"/>
              <a:gd name="T114" fmla="*/ 1415256 w 1938337"/>
              <a:gd name="T115" fmla="*/ 325743 h 2097088"/>
              <a:gd name="T116" fmla="*/ 1349299 w 1938337"/>
              <a:gd name="T117" fmla="*/ 313963 h 2097088"/>
              <a:gd name="T118" fmla="*/ 1407793 w 1938337"/>
              <a:gd name="T119" fmla="*/ 156971 h 2097088"/>
              <a:gd name="T120" fmla="*/ 1549333 w 1938337"/>
              <a:gd name="T121" fmla="*/ 72585 h 20970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38337" h="2097088">
                <a:moveTo>
                  <a:pt x="754655" y="1781504"/>
                </a:moveTo>
                <a:lnTo>
                  <a:pt x="755185" y="1787064"/>
                </a:lnTo>
                <a:lnTo>
                  <a:pt x="755185" y="1789976"/>
                </a:lnTo>
                <a:lnTo>
                  <a:pt x="754655" y="1793153"/>
                </a:lnTo>
                <a:lnTo>
                  <a:pt x="753861" y="1796065"/>
                </a:lnTo>
                <a:lnTo>
                  <a:pt x="753067" y="1798713"/>
                </a:lnTo>
                <a:lnTo>
                  <a:pt x="752009" y="1801360"/>
                </a:lnTo>
                <a:lnTo>
                  <a:pt x="750156" y="1803743"/>
                </a:lnTo>
                <a:lnTo>
                  <a:pt x="748568" y="1806391"/>
                </a:lnTo>
                <a:lnTo>
                  <a:pt x="746980" y="1808244"/>
                </a:lnTo>
                <a:lnTo>
                  <a:pt x="744598" y="1810362"/>
                </a:lnTo>
                <a:lnTo>
                  <a:pt x="742481" y="1812215"/>
                </a:lnTo>
                <a:lnTo>
                  <a:pt x="740099" y="1813804"/>
                </a:lnTo>
                <a:lnTo>
                  <a:pt x="737452" y="1815127"/>
                </a:lnTo>
                <a:lnTo>
                  <a:pt x="734805" y="1815922"/>
                </a:lnTo>
                <a:lnTo>
                  <a:pt x="731894" y="1816716"/>
                </a:lnTo>
                <a:lnTo>
                  <a:pt x="729247" y="1817245"/>
                </a:lnTo>
                <a:lnTo>
                  <a:pt x="726071" y="1817245"/>
                </a:lnTo>
                <a:lnTo>
                  <a:pt x="724483" y="1816981"/>
                </a:lnTo>
                <a:lnTo>
                  <a:pt x="724483" y="1965507"/>
                </a:lnTo>
                <a:lnTo>
                  <a:pt x="726071" y="1965507"/>
                </a:lnTo>
                <a:lnTo>
                  <a:pt x="729247" y="1965507"/>
                </a:lnTo>
                <a:lnTo>
                  <a:pt x="731894" y="1966036"/>
                </a:lnTo>
                <a:lnTo>
                  <a:pt x="734805" y="1966566"/>
                </a:lnTo>
                <a:lnTo>
                  <a:pt x="737452" y="1967625"/>
                </a:lnTo>
                <a:lnTo>
                  <a:pt x="740099" y="1969213"/>
                </a:lnTo>
                <a:lnTo>
                  <a:pt x="742481" y="1970537"/>
                </a:lnTo>
                <a:lnTo>
                  <a:pt x="744598" y="1972125"/>
                </a:lnTo>
                <a:lnTo>
                  <a:pt x="746980" y="1974243"/>
                </a:lnTo>
                <a:lnTo>
                  <a:pt x="748568" y="1976361"/>
                </a:lnTo>
                <a:lnTo>
                  <a:pt x="750156" y="1978744"/>
                </a:lnTo>
                <a:lnTo>
                  <a:pt x="752009" y="1981127"/>
                </a:lnTo>
                <a:lnTo>
                  <a:pt x="753067" y="1984039"/>
                </a:lnTo>
                <a:lnTo>
                  <a:pt x="753861" y="1986687"/>
                </a:lnTo>
                <a:lnTo>
                  <a:pt x="754655" y="1989599"/>
                </a:lnTo>
                <a:lnTo>
                  <a:pt x="755185" y="1992776"/>
                </a:lnTo>
                <a:lnTo>
                  <a:pt x="755185" y="1995688"/>
                </a:lnTo>
                <a:lnTo>
                  <a:pt x="755185" y="1996747"/>
                </a:lnTo>
                <a:lnTo>
                  <a:pt x="1181565" y="1996747"/>
                </a:lnTo>
                <a:lnTo>
                  <a:pt x="1181301" y="1995688"/>
                </a:lnTo>
                <a:lnTo>
                  <a:pt x="1181565" y="1992776"/>
                </a:lnTo>
                <a:lnTo>
                  <a:pt x="1181830" y="1989599"/>
                </a:lnTo>
                <a:lnTo>
                  <a:pt x="1182624" y="1986687"/>
                </a:lnTo>
                <a:lnTo>
                  <a:pt x="1183683" y="1984039"/>
                </a:lnTo>
                <a:lnTo>
                  <a:pt x="1184741" y="1981127"/>
                </a:lnTo>
                <a:lnTo>
                  <a:pt x="1186329" y="1978744"/>
                </a:lnTo>
                <a:lnTo>
                  <a:pt x="1187917" y="1976361"/>
                </a:lnTo>
                <a:lnTo>
                  <a:pt x="1189770" y="1974243"/>
                </a:lnTo>
                <a:lnTo>
                  <a:pt x="1191887" y="1972125"/>
                </a:lnTo>
                <a:lnTo>
                  <a:pt x="1194005" y="1970537"/>
                </a:lnTo>
                <a:lnTo>
                  <a:pt x="1196651" y="1969213"/>
                </a:lnTo>
                <a:lnTo>
                  <a:pt x="1199033" y="1967625"/>
                </a:lnTo>
                <a:lnTo>
                  <a:pt x="1201680" y="1966566"/>
                </a:lnTo>
                <a:lnTo>
                  <a:pt x="1204591" y="1966036"/>
                </a:lnTo>
                <a:lnTo>
                  <a:pt x="1207238" y="1965507"/>
                </a:lnTo>
                <a:lnTo>
                  <a:pt x="1210414" y="1965507"/>
                </a:lnTo>
                <a:lnTo>
                  <a:pt x="1212002" y="1965507"/>
                </a:lnTo>
                <a:lnTo>
                  <a:pt x="1212002" y="1816981"/>
                </a:lnTo>
                <a:lnTo>
                  <a:pt x="1210414" y="1817245"/>
                </a:lnTo>
                <a:lnTo>
                  <a:pt x="1207238" y="1817245"/>
                </a:lnTo>
                <a:lnTo>
                  <a:pt x="1204591" y="1816716"/>
                </a:lnTo>
                <a:lnTo>
                  <a:pt x="1201680" y="1815922"/>
                </a:lnTo>
                <a:lnTo>
                  <a:pt x="1199033" y="1815127"/>
                </a:lnTo>
                <a:lnTo>
                  <a:pt x="1196651" y="1813804"/>
                </a:lnTo>
                <a:lnTo>
                  <a:pt x="1194005" y="1812215"/>
                </a:lnTo>
                <a:lnTo>
                  <a:pt x="1191887" y="1810362"/>
                </a:lnTo>
                <a:lnTo>
                  <a:pt x="1189770" y="1808244"/>
                </a:lnTo>
                <a:lnTo>
                  <a:pt x="1187917" y="1806391"/>
                </a:lnTo>
                <a:lnTo>
                  <a:pt x="1186329" y="1803743"/>
                </a:lnTo>
                <a:lnTo>
                  <a:pt x="1184741" y="1801360"/>
                </a:lnTo>
                <a:lnTo>
                  <a:pt x="1183683" y="1798713"/>
                </a:lnTo>
                <a:lnTo>
                  <a:pt x="1182624" y="1796065"/>
                </a:lnTo>
                <a:lnTo>
                  <a:pt x="1181830" y="1793153"/>
                </a:lnTo>
                <a:lnTo>
                  <a:pt x="1181565" y="1789976"/>
                </a:lnTo>
                <a:lnTo>
                  <a:pt x="1181301" y="1787064"/>
                </a:lnTo>
                <a:lnTo>
                  <a:pt x="1182095" y="1781504"/>
                </a:lnTo>
                <a:lnTo>
                  <a:pt x="754655" y="1781504"/>
                </a:lnTo>
                <a:close/>
                <a:moveTo>
                  <a:pt x="555625" y="1681163"/>
                </a:moveTo>
                <a:lnTo>
                  <a:pt x="1381125" y="1681163"/>
                </a:lnTo>
                <a:lnTo>
                  <a:pt x="1381125" y="2097088"/>
                </a:lnTo>
                <a:lnTo>
                  <a:pt x="555625" y="2097088"/>
                </a:lnTo>
                <a:lnTo>
                  <a:pt x="555625" y="1681163"/>
                </a:lnTo>
                <a:close/>
                <a:moveTo>
                  <a:pt x="846057" y="1552575"/>
                </a:moveTo>
                <a:lnTo>
                  <a:pt x="1096781" y="1552575"/>
                </a:lnTo>
                <a:lnTo>
                  <a:pt x="1104997" y="1562178"/>
                </a:lnTo>
                <a:lnTo>
                  <a:pt x="1112683" y="1571246"/>
                </a:lnTo>
                <a:lnTo>
                  <a:pt x="1120634" y="1579515"/>
                </a:lnTo>
                <a:lnTo>
                  <a:pt x="1128320" y="1587517"/>
                </a:lnTo>
                <a:lnTo>
                  <a:pt x="1135741" y="1594986"/>
                </a:lnTo>
                <a:lnTo>
                  <a:pt x="1143162" y="1602188"/>
                </a:lnTo>
                <a:lnTo>
                  <a:pt x="1150583" y="1608856"/>
                </a:lnTo>
                <a:lnTo>
                  <a:pt x="1157474" y="1614991"/>
                </a:lnTo>
                <a:lnTo>
                  <a:pt x="1170726" y="1626461"/>
                </a:lnTo>
                <a:lnTo>
                  <a:pt x="1182917" y="1636063"/>
                </a:lnTo>
                <a:lnTo>
                  <a:pt x="1193784" y="1644065"/>
                </a:lnTo>
                <a:lnTo>
                  <a:pt x="1203325" y="1651000"/>
                </a:lnTo>
                <a:lnTo>
                  <a:pt x="738187" y="1651000"/>
                </a:lnTo>
                <a:lnTo>
                  <a:pt x="747993" y="1644065"/>
                </a:lnTo>
                <a:lnTo>
                  <a:pt x="759125" y="1635796"/>
                </a:lnTo>
                <a:lnTo>
                  <a:pt x="771582" y="1626194"/>
                </a:lnTo>
                <a:lnTo>
                  <a:pt x="785098" y="1614724"/>
                </a:lnTo>
                <a:lnTo>
                  <a:pt x="792254" y="1608589"/>
                </a:lnTo>
                <a:lnTo>
                  <a:pt x="799675" y="1601921"/>
                </a:lnTo>
                <a:lnTo>
                  <a:pt x="807096" y="1594986"/>
                </a:lnTo>
                <a:lnTo>
                  <a:pt x="814517" y="1587251"/>
                </a:lnTo>
                <a:lnTo>
                  <a:pt x="822468" y="1579249"/>
                </a:lnTo>
                <a:lnTo>
                  <a:pt x="830419" y="1570980"/>
                </a:lnTo>
                <a:lnTo>
                  <a:pt x="838106" y="1562178"/>
                </a:lnTo>
                <a:lnTo>
                  <a:pt x="846057" y="1552575"/>
                </a:lnTo>
                <a:close/>
                <a:moveTo>
                  <a:pt x="1307617" y="216793"/>
                </a:moveTo>
                <a:lnTo>
                  <a:pt x="1304708" y="217057"/>
                </a:lnTo>
                <a:lnTo>
                  <a:pt x="1301269" y="217587"/>
                </a:lnTo>
                <a:lnTo>
                  <a:pt x="1298095" y="218646"/>
                </a:lnTo>
                <a:lnTo>
                  <a:pt x="1295449" y="219971"/>
                </a:lnTo>
                <a:lnTo>
                  <a:pt x="1292540" y="221295"/>
                </a:lnTo>
                <a:lnTo>
                  <a:pt x="1289630" y="223149"/>
                </a:lnTo>
                <a:lnTo>
                  <a:pt x="1287514" y="225002"/>
                </a:lnTo>
                <a:lnTo>
                  <a:pt x="1285133" y="227121"/>
                </a:lnTo>
                <a:lnTo>
                  <a:pt x="1283017" y="229505"/>
                </a:lnTo>
                <a:lnTo>
                  <a:pt x="1281166" y="232153"/>
                </a:lnTo>
                <a:lnTo>
                  <a:pt x="1279578" y="234801"/>
                </a:lnTo>
                <a:lnTo>
                  <a:pt x="1278256" y="237714"/>
                </a:lnTo>
                <a:lnTo>
                  <a:pt x="1277462" y="240892"/>
                </a:lnTo>
                <a:lnTo>
                  <a:pt x="1276404" y="243805"/>
                </a:lnTo>
                <a:lnTo>
                  <a:pt x="1276140" y="247248"/>
                </a:lnTo>
                <a:lnTo>
                  <a:pt x="1274553" y="266051"/>
                </a:lnTo>
                <a:lnTo>
                  <a:pt x="1272965" y="284590"/>
                </a:lnTo>
                <a:lnTo>
                  <a:pt x="1270585" y="303128"/>
                </a:lnTo>
                <a:lnTo>
                  <a:pt x="1268204" y="321931"/>
                </a:lnTo>
                <a:lnTo>
                  <a:pt x="1265295" y="340470"/>
                </a:lnTo>
                <a:lnTo>
                  <a:pt x="1262385" y="359008"/>
                </a:lnTo>
                <a:lnTo>
                  <a:pt x="1258946" y="377546"/>
                </a:lnTo>
                <a:lnTo>
                  <a:pt x="1255243" y="396349"/>
                </a:lnTo>
                <a:lnTo>
                  <a:pt x="1251275" y="414888"/>
                </a:lnTo>
                <a:lnTo>
                  <a:pt x="1246778" y="433161"/>
                </a:lnTo>
                <a:lnTo>
                  <a:pt x="1242282" y="451435"/>
                </a:lnTo>
                <a:lnTo>
                  <a:pt x="1237256" y="469443"/>
                </a:lnTo>
                <a:lnTo>
                  <a:pt x="1231965" y="487187"/>
                </a:lnTo>
                <a:lnTo>
                  <a:pt x="1225882" y="505196"/>
                </a:lnTo>
                <a:lnTo>
                  <a:pt x="1220062" y="522940"/>
                </a:lnTo>
                <a:lnTo>
                  <a:pt x="1213714" y="540418"/>
                </a:lnTo>
                <a:lnTo>
                  <a:pt x="1206836" y="557897"/>
                </a:lnTo>
                <a:lnTo>
                  <a:pt x="1199959" y="575112"/>
                </a:lnTo>
                <a:lnTo>
                  <a:pt x="1192552" y="591796"/>
                </a:lnTo>
                <a:lnTo>
                  <a:pt x="1184617" y="608745"/>
                </a:lnTo>
                <a:lnTo>
                  <a:pt x="1176681" y="625430"/>
                </a:lnTo>
                <a:lnTo>
                  <a:pt x="1168217" y="641585"/>
                </a:lnTo>
                <a:lnTo>
                  <a:pt x="1159223" y="658004"/>
                </a:lnTo>
                <a:lnTo>
                  <a:pt x="1150230" y="673629"/>
                </a:lnTo>
                <a:lnTo>
                  <a:pt x="1140443" y="689255"/>
                </a:lnTo>
                <a:lnTo>
                  <a:pt x="1130391" y="704615"/>
                </a:lnTo>
                <a:lnTo>
                  <a:pt x="1120075" y="719445"/>
                </a:lnTo>
                <a:lnTo>
                  <a:pt x="1109494" y="734276"/>
                </a:lnTo>
                <a:lnTo>
                  <a:pt x="1098385" y="748842"/>
                </a:lnTo>
                <a:lnTo>
                  <a:pt x="1087010" y="762878"/>
                </a:lnTo>
                <a:lnTo>
                  <a:pt x="1075107" y="776650"/>
                </a:lnTo>
                <a:lnTo>
                  <a:pt x="1062939" y="789891"/>
                </a:lnTo>
                <a:lnTo>
                  <a:pt x="1060559" y="792275"/>
                </a:lnTo>
                <a:lnTo>
                  <a:pt x="1058971" y="795188"/>
                </a:lnTo>
                <a:lnTo>
                  <a:pt x="1057120" y="797836"/>
                </a:lnTo>
                <a:lnTo>
                  <a:pt x="1056062" y="801014"/>
                </a:lnTo>
                <a:lnTo>
                  <a:pt x="1055004" y="803927"/>
                </a:lnTo>
                <a:lnTo>
                  <a:pt x="1054475" y="806840"/>
                </a:lnTo>
                <a:lnTo>
                  <a:pt x="1054210" y="810283"/>
                </a:lnTo>
                <a:lnTo>
                  <a:pt x="1054210" y="813461"/>
                </a:lnTo>
                <a:lnTo>
                  <a:pt x="1054210" y="816374"/>
                </a:lnTo>
                <a:lnTo>
                  <a:pt x="1054739" y="819552"/>
                </a:lnTo>
                <a:lnTo>
                  <a:pt x="1055533" y="822730"/>
                </a:lnTo>
                <a:lnTo>
                  <a:pt x="1056591" y="825379"/>
                </a:lnTo>
                <a:lnTo>
                  <a:pt x="1058178" y="828292"/>
                </a:lnTo>
                <a:lnTo>
                  <a:pt x="1060030" y="831205"/>
                </a:lnTo>
                <a:lnTo>
                  <a:pt x="1061881" y="833588"/>
                </a:lnTo>
                <a:lnTo>
                  <a:pt x="1064262" y="836237"/>
                </a:lnTo>
                <a:lnTo>
                  <a:pt x="1066907" y="838355"/>
                </a:lnTo>
                <a:lnTo>
                  <a:pt x="1069552" y="840209"/>
                </a:lnTo>
                <a:lnTo>
                  <a:pt x="1072462" y="841798"/>
                </a:lnTo>
                <a:lnTo>
                  <a:pt x="1075107" y="842858"/>
                </a:lnTo>
                <a:lnTo>
                  <a:pt x="1078281" y="843917"/>
                </a:lnTo>
                <a:lnTo>
                  <a:pt x="1081455" y="844712"/>
                </a:lnTo>
                <a:lnTo>
                  <a:pt x="1084365" y="844976"/>
                </a:lnTo>
                <a:lnTo>
                  <a:pt x="1087539" y="845241"/>
                </a:lnTo>
                <a:lnTo>
                  <a:pt x="1090978" y="844976"/>
                </a:lnTo>
                <a:lnTo>
                  <a:pt x="1093888" y="844447"/>
                </a:lnTo>
                <a:lnTo>
                  <a:pt x="1096797" y="843387"/>
                </a:lnTo>
                <a:lnTo>
                  <a:pt x="1099972" y="842328"/>
                </a:lnTo>
                <a:lnTo>
                  <a:pt x="1102617" y="841004"/>
                </a:lnTo>
                <a:lnTo>
                  <a:pt x="1105526" y="838885"/>
                </a:lnTo>
                <a:lnTo>
                  <a:pt x="1108172" y="837031"/>
                </a:lnTo>
                <a:lnTo>
                  <a:pt x="1110552" y="834648"/>
                </a:lnTo>
                <a:lnTo>
                  <a:pt x="1124043" y="819817"/>
                </a:lnTo>
                <a:lnTo>
                  <a:pt x="1137004" y="804722"/>
                </a:lnTo>
                <a:lnTo>
                  <a:pt x="1149701" y="789097"/>
                </a:lnTo>
                <a:lnTo>
                  <a:pt x="1161604" y="773471"/>
                </a:lnTo>
                <a:lnTo>
                  <a:pt x="1173507" y="757581"/>
                </a:lnTo>
                <a:lnTo>
                  <a:pt x="1184617" y="740897"/>
                </a:lnTo>
                <a:lnTo>
                  <a:pt x="1195727" y="724213"/>
                </a:lnTo>
                <a:lnTo>
                  <a:pt x="1206043" y="707528"/>
                </a:lnTo>
                <a:lnTo>
                  <a:pt x="1216094" y="690049"/>
                </a:lnTo>
                <a:lnTo>
                  <a:pt x="1225617" y="672570"/>
                </a:lnTo>
                <a:lnTo>
                  <a:pt x="1234875" y="654826"/>
                </a:lnTo>
                <a:lnTo>
                  <a:pt x="1243604" y="637082"/>
                </a:lnTo>
                <a:lnTo>
                  <a:pt x="1252069" y="618809"/>
                </a:lnTo>
                <a:lnTo>
                  <a:pt x="1260269" y="600536"/>
                </a:lnTo>
                <a:lnTo>
                  <a:pt x="1267940" y="581997"/>
                </a:lnTo>
                <a:lnTo>
                  <a:pt x="1274817" y="563459"/>
                </a:lnTo>
                <a:lnTo>
                  <a:pt x="1281959" y="544656"/>
                </a:lnTo>
                <a:lnTo>
                  <a:pt x="1288307" y="525853"/>
                </a:lnTo>
                <a:lnTo>
                  <a:pt x="1294127" y="506785"/>
                </a:lnTo>
                <a:lnTo>
                  <a:pt x="1300211" y="487187"/>
                </a:lnTo>
                <a:lnTo>
                  <a:pt x="1305501" y="468119"/>
                </a:lnTo>
                <a:lnTo>
                  <a:pt x="1310262" y="448786"/>
                </a:lnTo>
                <a:lnTo>
                  <a:pt x="1315024" y="429188"/>
                </a:lnTo>
                <a:lnTo>
                  <a:pt x="1319256" y="409591"/>
                </a:lnTo>
                <a:lnTo>
                  <a:pt x="1323224" y="389993"/>
                </a:lnTo>
                <a:lnTo>
                  <a:pt x="1326662" y="370396"/>
                </a:lnTo>
                <a:lnTo>
                  <a:pt x="1330101" y="350798"/>
                </a:lnTo>
                <a:lnTo>
                  <a:pt x="1333011" y="330936"/>
                </a:lnTo>
                <a:lnTo>
                  <a:pt x="1335391" y="311338"/>
                </a:lnTo>
                <a:lnTo>
                  <a:pt x="1337772" y="291475"/>
                </a:lnTo>
                <a:lnTo>
                  <a:pt x="1339624" y="271613"/>
                </a:lnTo>
                <a:lnTo>
                  <a:pt x="1341475" y="252015"/>
                </a:lnTo>
                <a:lnTo>
                  <a:pt x="1341475" y="248572"/>
                </a:lnTo>
                <a:lnTo>
                  <a:pt x="1341211" y="245659"/>
                </a:lnTo>
                <a:lnTo>
                  <a:pt x="1340417" y="242216"/>
                </a:lnTo>
                <a:lnTo>
                  <a:pt x="1339624" y="239039"/>
                </a:lnTo>
                <a:lnTo>
                  <a:pt x="1338566" y="236390"/>
                </a:lnTo>
                <a:lnTo>
                  <a:pt x="1337243" y="233477"/>
                </a:lnTo>
                <a:lnTo>
                  <a:pt x="1335391" y="230829"/>
                </a:lnTo>
                <a:lnTo>
                  <a:pt x="1333540" y="228445"/>
                </a:lnTo>
                <a:lnTo>
                  <a:pt x="1331159" y="226062"/>
                </a:lnTo>
                <a:lnTo>
                  <a:pt x="1329043" y="223943"/>
                </a:lnTo>
                <a:lnTo>
                  <a:pt x="1326398" y="222089"/>
                </a:lnTo>
                <a:lnTo>
                  <a:pt x="1323753" y="220500"/>
                </a:lnTo>
                <a:lnTo>
                  <a:pt x="1320579" y="219176"/>
                </a:lnTo>
                <a:lnTo>
                  <a:pt x="1317669" y="218382"/>
                </a:lnTo>
                <a:lnTo>
                  <a:pt x="1314495" y="217322"/>
                </a:lnTo>
                <a:lnTo>
                  <a:pt x="1311056" y="217057"/>
                </a:lnTo>
                <a:lnTo>
                  <a:pt x="1307617" y="216793"/>
                </a:lnTo>
                <a:close/>
                <a:moveTo>
                  <a:pt x="442912" y="112713"/>
                </a:moveTo>
                <a:lnTo>
                  <a:pt x="1493837" y="112713"/>
                </a:lnTo>
                <a:lnTo>
                  <a:pt x="1485637" y="163826"/>
                </a:lnTo>
                <a:lnTo>
                  <a:pt x="1477172" y="211761"/>
                </a:lnTo>
                <a:lnTo>
                  <a:pt x="1468708" y="257312"/>
                </a:lnTo>
                <a:lnTo>
                  <a:pt x="1460508" y="299685"/>
                </a:lnTo>
                <a:lnTo>
                  <a:pt x="1452308" y="339145"/>
                </a:lnTo>
                <a:lnTo>
                  <a:pt x="1444372" y="375427"/>
                </a:lnTo>
                <a:lnTo>
                  <a:pt x="1436437" y="408532"/>
                </a:lnTo>
                <a:lnTo>
                  <a:pt x="1429559" y="438723"/>
                </a:lnTo>
                <a:lnTo>
                  <a:pt x="1422682" y="465471"/>
                </a:lnTo>
                <a:lnTo>
                  <a:pt x="1416598" y="488776"/>
                </a:lnTo>
                <a:lnTo>
                  <a:pt x="1411308" y="508638"/>
                </a:lnTo>
                <a:lnTo>
                  <a:pt x="1406811" y="525058"/>
                </a:lnTo>
                <a:lnTo>
                  <a:pt x="1399934" y="547304"/>
                </a:lnTo>
                <a:lnTo>
                  <a:pt x="1397817" y="554719"/>
                </a:lnTo>
                <a:lnTo>
                  <a:pt x="1394114" y="564518"/>
                </a:lnTo>
                <a:lnTo>
                  <a:pt x="1390146" y="574847"/>
                </a:lnTo>
                <a:lnTo>
                  <a:pt x="1385914" y="585440"/>
                </a:lnTo>
                <a:lnTo>
                  <a:pt x="1380888" y="596563"/>
                </a:lnTo>
                <a:lnTo>
                  <a:pt x="1375863" y="608216"/>
                </a:lnTo>
                <a:lnTo>
                  <a:pt x="1370308" y="620398"/>
                </a:lnTo>
                <a:lnTo>
                  <a:pt x="1364224" y="632580"/>
                </a:lnTo>
                <a:lnTo>
                  <a:pt x="1357875" y="645027"/>
                </a:lnTo>
                <a:lnTo>
                  <a:pt x="1351263" y="658004"/>
                </a:lnTo>
                <a:lnTo>
                  <a:pt x="1343856" y="671246"/>
                </a:lnTo>
                <a:lnTo>
                  <a:pt x="1336714" y="684488"/>
                </a:lnTo>
                <a:lnTo>
                  <a:pt x="1328779" y="698259"/>
                </a:lnTo>
                <a:lnTo>
                  <a:pt x="1320579" y="711501"/>
                </a:lnTo>
                <a:lnTo>
                  <a:pt x="1312379" y="725537"/>
                </a:lnTo>
                <a:lnTo>
                  <a:pt x="1303649" y="739573"/>
                </a:lnTo>
                <a:lnTo>
                  <a:pt x="1294656" y="753609"/>
                </a:lnTo>
                <a:lnTo>
                  <a:pt x="1285133" y="767645"/>
                </a:lnTo>
                <a:lnTo>
                  <a:pt x="1275875" y="781416"/>
                </a:lnTo>
                <a:lnTo>
                  <a:pt x="1266088" y="795453"/>
                </a:lnTo>
                <a:lnTo>
                  <a:pt x="1256036" y="809489"/>
                </a:lnTo>
                <a:lnTo>
                  <a:pt x="1245720" y="823260"/>
                </a:lnTo>
                <a:lnTo>
                  <a:pt x="1235140" y="836767"/>
                </a:lnTo>
                <a:lnTo>
                  <a:pt x="1224559" y="850273"/>
                </a:lnTo>
                <a:lnTo>
                  <a:pt x="1213714" y="863779"/>
                </a:lnTo>
                <a:lnTo>
                  <a:pt x="1202340" y="877021"/>
                </a:lnTo>
                <a:lnTo>
                  <a:pt x="1191230" y="889468"/>
                </a:lnTo>
                <a:lnTo>
                  <a:pt x="1179591" y="902180"/>
                </a:lnTo>
                <a:lnTo>
                  <a:pt x="1167952" y="914627"/>
                </a:lnTo>
                <a:lnTo>
                  <a:pt x="1156049" y="926280"/>
                </a:lnTo>
                <a:lnTo>
                  <a:pt x="1144146" y="937933"/>
                </a:lnTo>
                <a:lnTo>
                  <a:pt x="1132243" y="949056"/>
                </a:lnTo>
                <a:lnTo>
                  <a:pt x="1119810" y="959914"/>
                </a:lnTo>
                <a:lnTo>
                  <a:pt x="1119810" y="992753"/>
                </a:lnTo>
                <a:lnTo>
                  <a:pt x="1119810" y="993548"/>
                </a:lnTo>
                <a:lnTo>
                  <a:pt x="1119546" y="994872"/>
                </a:lnTo>
                <a:lnTo>
                  <a:pt x="1119546" y="995666"/>
                </a:lnTo>
                <a:lnTo>
                  <a:pt x="1119546" y="996196"/>
                </a:lnTo>
                <a:lnTo>
                  <a:pt x="1119281" y="995931"/>
                </a:lnTo>
                <a:lnTo>
                  <a:pt x="1117694" y="998579"/>
                </a:lnTo>
                <a:lnTo>
                  <a:pt x="1115578" y="1001493"/>
                </a:lnTo>
                <a:lnTo>
                  <a:pt x="1112668" y="1004671"/>
                </a:lnTo>
                <a:lnTo>
                  <a:pt x="1109230" y="1007849"/>
                </a:lnTo>
                <a:lnTo>
                  <a:pt x="1101294" y="1015529"/>
                </a:lnTo>
                <a:lnTo>
                  <a:pt x="1096797" y="1020031"/>
                </a:lnTo>
                <a:lnTo>
                  <a:pt x="1092301" y="1024798"/>
                </a:lnTo>
                <a:lnTo>
                  <a:pt x="1087804" y="1030095"/>
                </a:lnTo>
                <a:lnTo>
                  <a:pt x="1083307" y="1035921"/>
                </a:lnTo>
                <a:lnTo>
                  <a:pt x="1079075" y="1042807"/>
                </a:lnTo>
                <a:lnTo>
                  <a:pt x="1074843" y="1050222"/>
                </a:lnTo>
                <a:lnTo>
                  <a:pt x="1073255" y="1053930"/>
                </a:lnTo>
                <a:lnTo>
                  <a:pt x="1071668" y="1057902"/>
                </a:lnTo>
                <a:lnTo>
                  <a:pt x="1069817" y="1062404"/>
                </a:lnTo>
                <a:lnTo>
                  <a:pt x="1068230" y="1066906"/>
                </a:lnTo>
                <a:lnTo>
                  <a:pt x="1066907" y="1071673"/>
                </a:lnTo>
                <a:lnTo>
                  <a:pt x="1065584" y="1076440"/>
                </a:lnTo>
                <a:lnTo>
                  <a:pt x="1064526" y="1081737"/>
                </a:lnTo>
                <a:lnTo>
                  <a:pt x="1063733" y="1087298"/>
                </a:lnTo>
                <a:lnTo>
                  <a:pt x="1064526" y="1089152"/>
                </a:lnTo>
                <a:lnTo>
                  <a:pt x="1064262" y="1120932"/>
                </a:lnTo>
                <a:lnTo>
                  <a:pt x="1064262" y="1121727"/>
                </a:lnTo>
                <a:lnTo>
                  <a:pt x="1064526" y="1121727"/>
                </a:lnTo>
                <a:lnTo>
                  <a:pt x="1063468" y="1124640"/>
                </a:lnTo>
                <a:lnTo>
                  <a:pt x="1062675" y="1127023"/>
                </a:lnTo>
                <a:lnTo>
                  <a:pt x="1060823" y="1130466"/>
                </a:lnTo>
                <a:lnTo>
                  <a:pt x="1058707" y="1134704"/>
                </a:lnTo>
                <a:lnTo>
                  <a:pt x="1055268" y="1139735"/>
                </a:lnTo>
                <a:lnTo>
                  <a:pt x="1053681" y="1142119"/>
                </a:lnTo>
                <a:lnTo>
                  <a:pt x="1051829" y="1144238"/>
                </a:lnTo>
                <a:lnTo>
                  <a:pt x="1048655" y="1147945"/>
                </a:lnTo>
                <a:lnTo>
                  <a:pt x="1044952" y="1150858"/>
                </a:lnTo>
                <a:lnTo>
                  <a:pt x="1041513" y="1153242"/>
                </a:lnTo>
                <a:lnTo>
                  <a:pt x="1036488" y="1156420"/>
                </a:lnTo>
                <a:lnTo>
                  <a:pt x="1035165" y="1157214"/>
                </a:lnTo>
                <a:lnTo>
                  <a:pt x="1034107" y="1157744"/>
                </a:lnTo>
                <a:lnTo>
                  <a:pt x="1030933" y="1159333"/>
                </a:lnTo>
                <a:lnTo>
                  <a:pt x="1026436" y="1161187"/>
                </a:lnTo>
                <a:lnTo>
                  <a:pt x="1017971" y="1163570"/>
                </a:lnTo>
                <a:lnTo>
                  <a:pt x="1016120" y="1168337"/>
                </a:lnTo>
                <a:lnTo>
                  <a:pt x="1016120" y="1454092"/>
                </a:lnTo>
                <a:lnTo>
                  <a:pt x="1015855" y="1473160"/>
                </a:lnTo>
                <a:lnTo>
                  <a:pt x="1030404" y="1474749"/>
                </a:lnTo>
                <a:lnTo>
                  <a:pt x="1036752" y="1475808"/>
                </a:lnTo>
                <a:lnTo>
                  <a:pt x="1042571" y="1476868"/>
                </a:lnTo>
                <a:lnTo>
                  <a:pt x="1043365" y="1477133"/>
                </a:lnTo>
                <a:lnTo>
                  <a:pt x="1046275" y="1477662"/>
                </a:lnTo>
                <a:lnTo>
                  <a:pt x="1054210" y="1479516"/>
                </a:lnTo>
                <a:lnTo>
                  <a:pt x="1057120" y="1480840"/>
                </a:lnTo>
                <a:lnTo>
                  <a:pt x="1060030" y="1481635"/>
                </a:lnTo>
                <a:lnTo>
                  <a:pt x="1062410" y="1482959"/>
                </a:lnTo>
                <a:lnTo>
                  <a:pt x="1063733" y="1484018"/>
                </a:lnTo>
                <a:lnTo>
                  <a:pt x="1064791" y="1485342"/>
                </a:lnTo>
                <a:lnTo>
                  <a:pt x="1065055" y="1486667"/>
                </a:lnTo>
                <a:lnTo>
                  <a:pt x="1065320" y="1486667"/>
                </a:lnTo>
                <a:lnTo>
                  <a:pt x="1065320" y="1507588"/>
                </a:lnTo>
                <a:lnTo>
                  <a:pt x="1065320" y="1513944"/>
                </a:lnTo>
                <a:lnTo>
                  <a:pt x="1067436" y="1516063"/>
                </a:lnTo>
                <a:lnTo>
                  <a:pt x="871958" y="1516063"/>
                </a:lnTo>
                <a:lnTo>
                  <a:pt x="871958" y="1514739"/>
                </a:lnTo>
                <a:lnTo>
                  <a:pt x="871958" y="1507588"/>
                </a:lnTo>
                <a:lnTo>
                  <a:pt x="871958" y="1486667"/>
                </a:lnTo>
                <a:lnTo>
                  <a:pt x="872223" y="1486667"/>
                </a:lnTo>
                <a:lnTo>
                  <a:pt x="872487" y="1485607"/>
                </a:lnTo>
                <a:lnTo>
                  <a:pt x="873016" y="1484283"/>
                </a:lnTo>
                <a:lnTo>
                  <a:pt x="874074" y="1483489"/>
                </a:lnTo>
                <a:lnTo>
                  <a:pt x="875926" y="1482429"/>
                </a:lnTo>
                <a:lnTo>
                  <a:pt x="877778" y="1481635"/>
                </a:lnTo>
                <a:lnTo>
                  <a:pt x="880158" y="1480575"/>
                </a:lnTo>
                <a:lnTo>
                  <a:pt x="885978" y="1478722"/>
                </a:lnTo>
                <a:lnTo>
                  <a:pt x="892855" y="1477133"/>
                </a:lnTo>
                <a:lnTo>
                  <a:pt x="901319" y="1475808"/>
                </a:lnTo>
                <a:lnTo>
                  <a:pt x="910842" y="1474219"/>
                </a:lnTo>
                <a:lnTo>
                  <a:pt x="921423" y="1473160"/>
                </a:lnTo>
                <a:lnTo>
                  <a:pt x="921423" y="1454092"/>
                </a:lnTo>
                <a:lnTo>
                  <a:pt x="921423" y="1170721"/>
                </a:lnTo>
                <a:lnTo>
                  <a:pt x="920894" y="1170721"/>
                </a:lnTo>
                <a:lnTo>
                  <a:pt x="920894" y="1168602"/>
                </a:lnTo>
                <a:lnTo>
                  <a:pt x="920365" y="1167013"/>
                </a:lnTo>
                <a:lnTo>
                  <a:pt x="919836" y="1163835"/>
                </a:lnTo>
                <a:lnTo>
                  <a:pt x="913752" y="1161981"/>
                </a:lnTo>
                <a:lnTo>
                  <a:pt x="908197" y="1160128"/>
                </a:lnTo>
                <a:lnTo>
                  <a:pt x="902642" y="1157744"/>
                </a:lnTo>
                <a:lnTo>
                  <a:pt x="901849" y="1157214"/>
                </a:lnTo>
                <a:lnTo>
                  <a:pt x="900526" y="1156420"/>
                </a:lnTo>
                <a:lnTo>
                  <a:pt x="898674" y="1155096"/>
                </a:lnTo>
                <a:lnTo>
                  <a:pt x="895765" y="1153772"/>
                </a:lnTo>
                <a:lnTo>
                  <a:pt x="892590" y="1151653"/>
                </a:lnTo>
                <a:lnTo>
                  <a:pt x="889152" y="1148475"/>
                </a:lnTo>
                <a:lnTo>
                  <a:pt x="885449" y="1144502"/>
                </a:lnTo>
                <a:lnTo>
                  <a:pt x="881481" y="1139735"/>
                </a:lnTo>
                <a:lnTo>
                  <a:pt x="877778" y="1134439"/>
                </a:lnTo>
                <a:lnTo>
                  <a:pt x="876984" y="1133115"/>
                </a:lnTo>
                <a:lnTo>
                  <a:pt x="875397" y="1130201"/>
                </a:lnTo>
                <a:lnTo>
                  <a:pt x="874603" y="1129142"/>
                </a:lnTo>
                <a:lnTo>
                  <a:pt x="873545" y="1126759"/>
                </a:lnTo>
                <a:lnTo>
                  <a:pt x="873281" y="1125964"/>
                </a:lnTo>
                <a:lnTo>
                  <a:pt x="872752" y="1124110"/>
                </a:lnTo>
                <a:lnTo>
                  <a:pt x="872487" y="1124110"/>
                </a:lnTo>
                <a:lnTo>
                  <a:pt x="872487" y="1121992"/>
                </a:lnTo>
                <a:lnTo>
                  <a:pt x="872487" y="1121727"/>
                </a:lnTo>
                <a:lnTo>
                  <a:pt x="872487" y="1121197"/>
                </a:lnTo>
                <a:lnTo>
                  <a:pt x="872487" y="1120932"/>
                </a:lnTo>
                <a:lnTo>
                  <a:pt x="872487" y="1087034"/>
                </a:lnTo>
                <a:lnTo>
                  <a:pt x="872752" y="1087034"/>
                </a:lnTo>
                <a:lnTo>
                  <a:pt x="871694" y="1080413"/>
                </a:lnTo>
                <a:lnTo>
                  <a:pt x="870636" y="1074057"/>
                </a:lnTo>
                <a:lnTo>
                  <a:pt x="868784" y="1067966"/>
                </a:lnTo>
                <a:lnTo>
                  <a:pt x="866932" y="1062404"/>
                </a:lnTo>
                <a:lnTo>
                  <a:pt x="864816" y="1057108"/>
                </a:lnTo>
                <a:lnTo>
                  <a:pt x="862700" y="1052076"/>
                </a:lnTo>
                <a:lnTo>
                  <a:pt x="860319" y="1047574"/>
                </a:lnTo>
                <a:lnTo>
                  <a:pt x="857939" y="1043071"/>
                </a:lnTo>
                <a:lnTo>
                  <a:pt x="853707" y="1036980"/>
                </a:lnTo>
                <a:lnTo>
                  <a:pt x="853442" y="1035921"/>
                </a:lnTo>
                <a:lnTo>
                  <a:pt x="849474" y="1030889"/>
                </a:lnTo>
                <a:lnTo>
                  <a:pt x="848681" y="1029830"/>
                </a:lnTo>
                <a:lnTo>
                  <a:pt x="844977" y="1025328"/>
                </a:lnTo>
                <a:lnTo>
                  <a:pt x="844184" y="1024533"/>
                </a:lnTo>
                <a:lnTo>
                  <a:pt x="840216" y="1020296"/>
                </a:lnTo>
                <a:lnTo>
                  <a:pt x="839423" y="1019501"/>
                </a:lnTo>
                <a:lnTo>
                  <a:pt x="835719" y="1015794"/>
                </a:lnTo>
                <a:lnTo>
                  <a:pt x="834661" y="1014734"/>
                </a:lnTo>
                <a:lnTo>
                  <a:pt x="831487" y="1011556"/>
                </a:lnTo>
                <a:lnTo>
                  <a:pt x="827519" y="1008113"/>
                </a:lnTo>
                <a:lnTo>
                  <a:pt x="827255" y="1007849"/>
                </a:lnTo>
                <a:lnTo>
                  <a:pt x="823816" y="1004671"/>
                </a:lnTo>
                <a:lnTo>
                  <a:pt x="821171" y="1001493"/>
                </a:lnTo>
                <a:lnTo>
                  <a:pt x="818790" y="998579"/>
                </a:lnTo>
                <a:lnTo>
                  <a:pt x="817468" y="995931"/>
                </a:lnTo>
                <a:lnTo>
                  <a:pt x="817203" y="996196"/>
                </a:lnTo>
                <a:lnTo>
                  <a:pt x="816939" y="996196"/>
                </a:lnTo>
                <a:lnTo>
                  <a:pt x="816674" y="992753"/>
                </a:lnTo>
                <a:lnTo>
                  <a:pt x="816674" y="959649"/>
                </a:lnTo>
                <a:lnTo>
                  <a:pt x="807945" y="951969"/>
                </a:lnTo>
                <a:lnTo>
                  <a:pt x="798952" y="944024"/>
                </a:lnTo>
                <a:lnTo>
                  <a:pt x="790222" y="935549"/>
                </a:lnTo>
                <a:lnTo>
                  <a:pt x="781493" y="927339"/>
                </a:lnTo>
                <a:lnTo>
                  <a:pt x="772764" y="918865"/>
                </a:lnTo>
                <a:lnTo>
                  <a:pt x="762713" y="908007"/>
                </a:lnTo>
                <a:lnTo>
                  <a:pt x="754777" y="900062"/>
                </a:lnTo>
                <a:lnTo>
                  <a:pt x="747371" y="891587"/>
                </a:lnTo>
                <a:lnTo>
                  <a:pt x="736790" y="879934"/>
                </a:lnTo>
                <a:lnTo>
                  <a:pt x="722242" y="862985"/>
                </a:lnTo>
                <a:lnTo>
                  <a:pt x="712190" y="850803"/>
                </a:lnTo>
                <a:lnTo>
                  <a:pt x="697906" y="833059"/>
                </a:lnTo>
                <a:lnTo>
                  <a:pt x="688648" y="820612"/>
                </a:lnTo>
                <a:lnTo>
                  <a:pt x="674629" y="801809"/>
                </a:lnTo>
                <a:lnTo>
                  <a:pt x="666164" y="790421"/>
                </a:lnTo>
                <a:lnTo>
                  <a:pt x="652145" y="769764"/>
                </a:lnTo>
                <a:lnTo>
                  <a:pt x="644739" y="759435"/>
                </a:lnTo>
                <a:lnTo>
                  <a:pt x="636538" y="746723"/>
                </a:lnTo>
                <a:lnTo>
                  <a:pt x="628603" y="734011"/>
                </a:lnTo>
                <a:lnTo>
                  <a:pt x="625429" y="729244"/>
                </a:lnTo>
                <a:lnTo>
                  <a:pt x="615377" y="713089"/>
                </a:lnTo>
                <a:lnTo>
                  <a:pt x="605855" y="696670"/>
                </a:lnTo>
                <a:lnTo>
                  <a:pt x="596861" y="681045"/>
                </a:lnTo>
                <a:lnTo>
                  <a:pt x="588132" y="665420"/>
                </a:lnTo>
                <a:lnTo>
                  <a:pt x="589719" y="669127"/>
                </a:lnTo>
                <a:lnTo>
                  <a:pt x="574906" y="639996"/>
                </a:lnTo>
                <a:lnTo>
                  <a:pt x="569087" y="627813"/>
                </a:lnTo>
                <a:lnTo>
                  <a:pt x="563267" y="616425"/>
                </a:lnTo>
                <a:lnTo>
                  <a:pt x="558242" y="605038"/>
                </a:lnTo>
                <a:lnTo>
                  <a:pt x="553480" y="594180"/>
                </a:lnTo>
                <a:lnTo>
                  <a:pt x="548983" y="583321"/>
                </a:lnTo>
                <a:lnTo>
                  <a:pt x="545280" y="573258"/>
                </a:lnTo>
                <a:lnTo>
                  <a:pt x="541842" y="563724"/>
                </a:lnTo>
                <a:lnTo>
                  <a:pt x="538932" y="554719"/>
                </a:lnTo>
                <a:lnTo>
                  <a:pt x="536287" y="547304"/>
                </a:lnTo>
                <a:lnTo>
                  <a:pt x="529938" y="525058"/>
                </a:lnTo>
                <a:lnTo>
                  <a:pt x="525441" y="508638"/>
                </a:lnTo>
                <a:lnTo>
                  <a:pt x="520151" y="488776"/>
                </a:lnTo>
                <a:lnTo>
                  <a:pt x="514067" y="465471"/>
                </a:lnTo>
                <a:lnTo>
                  <a:pt x="507190" y="438723"/>
                </a:lnTo>
                <a:lnTo>
                  <a:pt x="500312" y="408532"/>
                </a:lnTo>
                <a:lnTo>
                  <a:pt x="492377" y="375427"/>
                </a:lnTo>
                <a:lnTo>
                  <a:pt x="484441" y="339145"/>
                </a:lnTo>
                <a:lnTo>
                  <a:pt x="476241" y="299685"/>
                </a:lnTo>
                <a:lnTo>
                  <a:pt x="467777" y="257312"/>
                </a:lnTo>
                <a:lnTo>
                  <a:pt x="459577" y="211761"/>
                </a:lnTo>
                <a:lnTo>
                  <a:pt x="451112" y="163826"/>
                </a:lnTo>
                <a:lnTo>
                  <a:pt x="442912" y="112713"/>
                </a:lnTo>
                <a:close/>
                <a:moveTo>
                  <a:pt x="208966" y="79375"/>
                </a:moveTo>
                <a:lnTo>
                  <a:pt x="216098" y="79375"/>
                </a:lnTo>
                <a:lnTo>
                  <a:pt x="224816" y="79375"/>
                </a:lnTo>
                <a:lnTo>
                  <a:pt x="233534" y="79904"/>
                </a:lnTo>
                <a:lnTo>
                  <a:pt x="242252" y="80698"/>
                </a:lnTo>
                <a:lnTo>
                  <a:pt x="250706" y="82286"/>
                </a:lnTo>
                <a:lnTo>
                  <a:pt x="258895" y="83874"/>
                </a:lnTo>
                <a:lnTo>
                  <a:pt x="266821" y="85462"/>
                </a:lnTo>
                <a:lnTo>
                  <a:pt x="274746" y="87844"/>
                </a:lnTo>
                <a:lnTo>
                  <a:pt x="282407" y="90226"/>
                </a:lnTo>
                <a:lnTo>
                  <a:pt x="289804" y="93137"/>
                </a:lnTo>
                <a:lnTo>
                  <a:pt x="297201" y="96313"/>
                </a:lnTo>
                <a:lnTo>
                  <a:pt x="304070" y="99489"/>
                </a:lnTo>
                <a:lnTo>
                  <a:pt x="311203" y="103194"/>
                </a:lnTo>
                <a:lnTo>
                  <a:pt x="318071" y="106900"/>
                </a:lnTo>
                <a:lnTo>
                  <a:pt x="324412" y="111134"/>
                </a:lnTo>
                <a:lnTo>
                  <a:pt x="330752" y="115369"/>
                </a:lnTo>
                <a:lnTo>
                  <a:pt x="336828" y="119603"/>
                </a:lnTo>
                <a:lnTo>
                  <a:pt x="342640" y="124102"/>
                </a:lnTo>
                <a:lnTo>
                  <a:pt x="348188" y="128866"/>
                </a:lnTo>
                <a:lnTo>
                  <a:pt x="353735" y="133630"/>
                </a:lnTo>
                <a:lnTo>
                  <a:pt x="359283" y="138659"/>
                </a:lnTo>
                <a:lnTo>
                  <a:pt x="364303" y="143687"/>
                </a:lnTo>
                <a:lnTo>
                  <a:pt x="369322" y="148716"/>
                </a:lnTo>
                <a:lnTo>
                  <a:pt x="374077" y="154009"/>
                </a:lnTo>
                <a:lnTo>
                  <a:pt x="378568" y="159567"/>
                </a:lnTo>
                <a:lnTo>
                  <a:pt x="387022" y="170153"/>
                </a:lnTo>
                <a:lnTo>
                  <a:pt x="394947" y="181004"/>
                </a:lnTo>
                <a:lnTo>
                  <a:pt x="402344" y="192119"/>
                </a:lnTo>
                <a:lnTo>
                  <a:pt x="408949" y="202971"/>
                </a:lnTo>
                <a:lnTo>
                  <a:pt x="415289" y="213821"/>
                </a:lnTo>
                <a:lnTo>
                  <a:pt x="420837" y="224672"/>
                </a:lnTo>
                <a:lnTo>
                  <a:pt x="425856" y="235259"/>
                </a:lnTo>
                <a:lnTo>
                  <a:pt x="430611" y="245316"/>
                </a:lnTo>
                <a:lnTo>
                  <a:pt x="434838" y="255637"/>
                </a:lnTo>
                <a:lnTo>
                  <a:pt x="438537" y="264900"/>
                </a:lnTo>
                <a:lnTo>
                  <a:pt x="441971" y="273899"/>
                </a:lnTo>
                <a:lnTo>
                  <a:pt x="444613" y="282103"/>
                </a:lnTo>
                <a:lnTo>
                  <a:pt x="449368" y="296924"/>
                </a:lnTo>
                <a:lnTo>
                  <a:pt x="452538" y="308304"/>
                </a:lnTo>
                <a:lnTo>
                  <a:pt x="454388" y="315980"/>
                </a:lnTo>
                <a:lnTo>
                  <a:pt x="455444" y="319420"/>
                </a:lnTo>
                <a:lnTo>
                  <a:pt x="455973" y="323655"/>
                </a:lnTo>
                <a:lnTo>
                  <a:pt x="456237" y="328154"/>
                </a:lnTo>
                <a:lnTo>
                  <a:pt x="456237" y="332653"/>
                </a:lnTo>
                <a:lnTo>
                  <a:pt x="455708" y="337152"/>
                </a:lnTo>
                <a:lnTo>
                  <a:pt x="454652" y="341387"/>
                </a:lnTo>
                <a:lnTo>
                  <a:pt x="453331" y="345621"/>
                </a:lnTo>
                <a:lnTo>
                  <a:pt x="451746" y="349591"/>
                </a:lnTo>
                <a:lnTo>
                  <a:pt x="449368" y="353296"/>
                </a:lnTo>
                <a:lnTo>
                  <a:pt x="447255" y="357002"/>
                </a:lnTo>
                <a:lnTo>
                  <a:pt x="444349" y="359913"/>
                </a:lnTo>
                <a:lnTo>
                  <a:pt x="441707" y="363089"/>
                </a:lnTo>
                <a:lnTo>
                  <a:pt x="438273" y="366000"/>
                </a:lnTo>
                <a:lnTo>
                  <a:pt x="434574" y="368117"/>
                </a:lnTo>
                <a:lnTo>
                  <a:pt x="430876" y="370234"/>
                </a:lnTo>
                <a:lnTo>
                  <a:pt x="426913" y="371822"/>
                </a:lnTo>
                <a:lnTo>
                  <a:pt x="422422" y="372881"/>
                </a:lnTo>
                <a:lnTo>
                  <a:pt x="418459" y="373675"/>
                </a:lnTo>
                <a:lnTo>
                  <a:pt x="414232" y="373940"/>
                </a:lnTo>
                <a:lnTo>
                  <a:pt x="409741" y="373940"/>
                </a:lnTo>
                <a:lnTo>
                  <a:pt x="405779" y="373410"/>
                </a:lnTo>
                <a:lnTo>
                  <a:pt x="401552" y="372352"/>
                </a:lnTo>
                <a:lnTo>
                  <a:pt x="397589" y="371028"/>
                </a:lnTo>
                <a:lnTo>
                  <a:pt x="393891" y="369176"/>
                </a:lnTo>
                <a:lnTo>
                  <a:pt x="390192" y="367059"/>
                </a:lnTo>
                <a:lnTo>
                  <a:pt x="387022" y="364412"/>
                </a:lnTo>
                <a:lnTo>
                  <a:pt x="383852" y="361765"/>
                </a:lnTo>
                <a:lnTo>
                  <a:pt x="380946" y="358589"/>
                </a:lnTo>
                <a:lnTo>
                  <a:pt x="378304" y="355149"/>
                </a:lnTo>
                <a:lnTo>
                  <a:pt x="375926" y="351708"/>
                </a:lnTo>
                <a:lnTo>
                  <a:pt x="374077" y="347739"/>
                </a:lnTo>
                <a:lnTo>
                  <a:pt x="372492" y="343504"/>
                </a:lnTo>
                <a:lnTo>
                  <a:pt x="371435" y="339005"/>
                </a:lnTo>
                <a:lnTo>
                  <a:pt x="371171" y="338476"/>
                </a:lnTo>
                <a:lnTo>
                  <a:pt x="370643" y="335299"/>
                </a:lnTo>
                <a:lnTo>
                  <a:pt x="367209" y="323390"/>
                </a:lnTo>
                <a:lnTo>
                  <a:pt x="364831" y="315186"/>
                </a:lnTo>
                <a:lnTo>
                  <a:pt x="361397" y="305393"/>
                </a:lnTo>
                <a:lnTo>
                  <a:pt x="357170" y="294542"/>
                </a:lnTo>
                <a:lnTo>
                  <a:pt x="352415" y="283162"/>
                </a:lnTo>
                <a:lnTo>
                  <a:pt x="346867" y="270988"/>
                </a:lnTo>
                <a:lnTo>
                  <a:pt x="340527" y="258549"/>
                </a:lnTo>
                <a:lnTo>
                  <a:pt x="337092" y="252462"/>
                </a:lnTo>
                <a:lnTo>
                  <a:pt x="333394" y="246374"/>
                </a:lnTo>
                <a:lnTo>
                  <a:pt x="329431" y="240023"/>
                </a:lnTo>
                <a:lnTo>
                  <a:pt x="325468" y="234200"/>
                </a:lnTo>
                <a:lnTo>
                  <a:pt x="321241" y="228378"/>
                </a:lnTo>
                <a:lnTo>
                  <a:pt x="316750" y="222555"/>
                </a:lnTo>
                <a:lnTo>
                  <a:pt x="312259" y="216997"/>
                </a:lnTo>
                <a:lnTo>
                  <a:pt x="307504" y="211704"/>
                </a:lnTo>
                <a:lnTo>
                  <a:pt x="302749" y="206676"/>
                </a:lnTo>
                <a:lnTo>
                  <a:pt x="297465" y="201912"/>
                </a:lnTo>
                <a:lnTo>
                  <a:pt x="292446" y="197148"/>
                </a:lnTo>
                <a:lnTo>
                  <a:pt x="286898" y="192913"/>
                </a:lnTo>
                <a:lnTo>
                  <a:pt x="279501" y="187885"/>
                </a:lnTo>
                <a:lnTo>
                  <a:pt x="271576" y="183386"/>
                </a:lnTo>
                <a:lnTo>
                  <a:pt x="267877" y="181004"/>
                </a:lnTo>
                <a:lnTo>
                  <a:pt x="263651" y="179151"/>
                </a:lnTo>
                <a:lnTo>
                  <a:pt x="259424" y="177299"/>
                </a:lnTo>
                <a:lnTo>
                  <a:pt x="255197" y="175711"/>
                </a:lnTo>
                <a:lnTo>
                  <a:pt x="250706" y="174387"/>
                </a:lnTo>
                <a:lnTo>
                  <a:pt x="246215" y="173329"/>
                </a:lnTo>
                <a:lnTo>
                  <a:pt x="241460" y="172006"/>
                </a:lnTo>
                <a:lnTo>
                  <a:pt x="236704" y="170947"/>
                </a:lnTo>
                <a:lnTo>
                  <a:pt x="231949" y="170418"/>
                </a:lnTo>
                <a:lnTo>
                  <a:pt x="226930" y="169888"/>
                </a:lnTo>
                <a:lnTo>
                  <a:pt x="221382" y="169624"/>
                </a:lnTo>
                <a:lnTo>
                  <a:pt x="216098" y="169359"/>
                </a:lnTo>
                <a:lnTo>
                  <a:pt x="206852" y="169624"/>
                </a:lnTo>
                <a:lnTo>
                  <a:pt x="197078" y="170682"/>
                </a:lnTo>
                <a:lnTo>
                  <a:pt x="187039" y="172270"/>
                </a:lnTo>
                <a:lnTo>
                  <a:pt x="175943" y="174652"/>
                </a:lnTo>
                <a:lnTo>
                  <a:pt x="170395" y="176240"/>
                </a:lnTo>
                <a:lnTo>
                  <a:pt x="165112" y="178357"/>
                </a:lnTo>
                <a:lnTo>
                  <a:pt x="160093" y="180475"/>
                </a:lnTo>
                <a:lnTo>
                  <a:pt x="155337" y="182856"/>
                </a:lnTo>
                <a:lnTo>
                  <a:pt x="150846" y="185503"/>
                </a:lnTo>
                <a:lnTo>
                  <a:pt x="146355" y="188679"/>
                </a:lnTo>
                <a:lnTo>
                  <a:pt x="142128" y="191855"/>
                </a:lnTo>
                <a:lnTo>
                  <a:pt x="137901" y="195295"/>
                </a:lnTo>
                <a:lnTo>
                  <a:pt x="133939" y="199001"/>
                </a:lnTo>
                <a:lnTo>
                  <a:pt x="129976" y="203235"/>
                </a:lnTo>
                <a:lnTo>
                  <a:pt x="126542" y="207470"/>
                </a:lnTo>
                <a:lnTo>
                  <a:pt x="122843" y="212234"/>
                </a:lnTo>
                <a:lnTo>
                  <a:pt x="119409" y="216997"/>
                </a:lnTo>
                <a:lnTo>
                  <a:pt x="115975" y="222291"/>
                </a:lnTo>
                <a:lnTo>
                  <a:pt x="113069" y="227584"/>
                </a:lnTo>
                <a:lnTo>
                  <a:pt x="109899" y="233406"/>
                </a:lnTo>
                <a:lnTo>
                  <a:pt x="106993" y="239493"/>
                </a:lnTo>
                <a:lnTo>
                  <a:pt x="104351" y="245580"/>
                </a:lnTo>
                <a:lnTo>
                  <a:pt x="101709" y="251932"/>
                </a:lnTo>
                <a:lnTo>
                  <a:pt x="99596" y="258549"/>
                </a:lnTo>
                <a:lnTo>
                  <a:pt x="97218" y="265430"/>
                </a:lnTo>
                <a:lnTo>
                  <a:pt x="95369" y="272311"/>
                </a:lnTo>
                <a:lnTo>
                  <a:pt x="93519" y="279721"/>
                </a:lnTo>
                <a:lnTo>
                  <a:pt x="91934" y="286867"/>
                </a:lnTo>
                <a:lnTo>
                  <a:pt x="90614" y="294278"/>
                </a:lnTo>
                <a:lnTo>
                  <a:pt x="89293" y="301953"/>
                </a:lnTo>
                <a:lnTo>
                  <a:pt x="88236" y="309363"/>
                </a:lnTo>
                <a:lnTo>
                  <a:pt x="87443" y="317038"/>
                </a:lnTo>
                <a:lnTo>
                  <a:pt x="86915" y="324713"/>
                </a:lnTo>
                <a:lnTo>
                  <a:pt x="86387" y="332388"/>
                </a:lnTo>
                <a:lnTo>
                  <a:pt x="86122" y="340063"/>
                </a:lnTo>
                <a:lnTo>
                  <a:pt x="86122" y="348003"/>
                </a:lnTo>
                <a:lnTo>
                  <a:pt x="86122" y="355678"/>
                </a:lnTo>
                <a:lnTo>
                  <a:pt x="86387" y="363618"/>
                </a:lnTo>
                <a:lnTo>
                  <a:pt x="86915" y="371558"/>
                </a:lnTo>
                <a:lnTo>
                  <a:pt x="87443" y="379497"/>
                </a:lnTo>
                <a:lnTo>
                  <a:pt x="88236" y="386908"/>
                </a:lnTo>
                <a:lnTo>
                  <a:pt x="89293" y="394318"/>
                </a:lnTo>
                <a:lnTo>
                  <a:pt x="90614" y="401729"/>
                </a:lnTo>
                <a:lnTo>
                  <a:pt x="91934" y="408874"/>
                </a:lnTo>
                <a:lnTo>
                  <a:pt x="93519" y="416020"/>
                </a:lnTo>
                <a:lnTo>
                  <a:pt x="95105" y="422372"/>
                </a:lnTo>
                <a:lnTo>
                  <a:pt x="96954" y="428724"/>
                </a:lnTo>
                <a:lnTo>
                  <a:pt x="99067" y="435076"/>
                </a:lnTo>
                <a:lnTo>
                  <a:pt x="100916" y="440898"/>
                </a:lnTo>
                <a:lnTo>
                  <a:pt x="103030" y="446456"/>
                </a:lnTo>
                <a:lnTo>
                  <a:pt x="105408" y="452014"/>
                </a:lnTo>
                <a:lnTo>
                  <a:pt x="107521" y="456778"/>
                </a:lnTo>
                <a:lnTo>
                  <a:pt x="112012" y="464982"/>
                </a:lnTo>
                <a:lnTo>
                  <a:pt x="116503" y="473186"/>
                </a:lnTo>
                <a:lnTo>
                  <a:pt x="121258" y="481391"/>
                </a:lnTo>
                <a:lnTo>
                  <a:pt x="126542" y="489331"/>
                </a:lnTo>
                <a:lnTo>
                  <a:pt x="131561" y="497006"/>
                </a:lnTo>
                <a:lnTo>
                  <a:pt x="137109" y="504945"/>
                </a:lnTo>
                <a:lnTo>
                  <a:pt x="142657" y="512620"/>
                </a:lnTo>
                <a:lnTo>
                  <a:pt x="148204" y="519766"/>
                </a:lnTo>
                <a:lnTo>
                  <a:pt x="154545" y="527441"/>
                </a:lnTo>
                <a:lnTo>
                  <a:pt x="160357" y="534587"/>
                </a:lnTo>
                <a:lnTo>
                  <a:pt x="166697" y="541733"/>
                </a:lnTo>
                <a:lnTo>
                  <a:pt x="173301" y="548614"/>
                </a:lnTo>
                <a:lnTo>
                  <a:pt x="179906" y="555495"/>
                </a:lnTo>
                <a:lnTo>
                  <a:pt x="186775" y="562376"/>
                </a:lnTo>
                <a:lnTo>
                  <a:pt x="193643" y="568993"/>
                </a:lnTo>
                <a:lnTo>
                  <a:pt x="200776" y="575609"/>
                </a:lnTo>
                <a:lnTo>
                  <a:pt x="207909" y="581696"/>
                </a:lnTo>
                <a:lnTo>
                  <a:pt x="215306" y="588048"/>
                </a:lnTo>
                <a:lnTo>
                  <a:pt x="230364" y="600222"/>
                </a:lnTo>
                <a:lnTo>
                  <a:pt x="246215" y="612132"/>
                </a:lnTo>
                <a:lnTo>
                  <a:pt x="261801" y="623248"/>
                </a:lnTo>
                <a:lnTo>
                  <a:pt x="278180" y="634098"/>
                </a:lnTo>
                <a:lnTo>
                  <a:pt x="294559" y="644420"/>
                </a:lnTo>
                <a:lnTo>
                  <a:pt x="311467" y="654477"/>
                </a:lnTo>
                <a:lnTo>
                  <a:pt x="328374" y="663740"/>
                </a:lnTo>
                <a:lnTo>
                  <a:pt x="345546" y="673003"/>
                </a:lnTo>
                <a:lnTo>
                  <a:pt x="362453" y="681472"/>
                </a:lnTo>
                <a:lnTo>
                  <a:pt x="379361" y="689677"/>
                </a:lnTo>
                <a:lnTo>
                  <a:pt x="396532" y="697352"/>
                </a:lnTo>
                <a:lnTo>
                  <a:pt x="412911" y="705027"/>
                </a:lnTo>
                <a:lnTo>
                  <a:pt x="429819" y="711643"/>
                </a:lnTo>
                <a:lnTo>
                  <a:pt x="446198" y="718525"/>
                </a:lnTo>
                <a:lnTo>
                  <a:pt x="462049" y="724612"/>
                </a:lnTo>
                <a:lnTo>
                  <a:pt x="477899" y="730963"/>
                </a:lnTo>
                <a:lnTo>
                  <a:pt x="492958" y="736257"/>
                </a:lnTo>
                <a:lnTo>
                  <a:pt x="521753" y="746578"/>
                </a:lnTo>
                <a:lnTo>
                  <a:pt x="548435" y="755577"/>
                </a:lnTo>
                <a:lnTo>
                  <a:pt x="572211" y="763516"/>
                </a:lnTo>
                <a:lnTo>
                  <a:pt x="595987" y="771456"/>
                </a:lnTo>
                <a:lnTo>
                  <a:pt x="606290" y="775161"/>
                </a:lnTo>
                <a:lnTo>
                  <a:pt x="615536" y="778602"/>
                </a:lnTo>
                <a:lnTo>
                  <a:pt x="624783" y="782572"/>
                </a:lnTo>
                <a:lnTo>
                  <a:pt x="629274" y="784954"/>
                </a:lnTo>
                <a:lnTo>
                  <a:pt x="634029" y="787600"/>
                </a:lnTo>
                <a:lnTo>
                  <a:pt x="640633" y="792099"/>
                </a:lnTo>
                <a:lnTo>
                  <a:pt x="646974" y="796863"/>
                </a:lnTo>
                <a:lnTo>
                  <a:pt x="652786" y="802156"/>
                </a:lnTo>
                <a:lnTo>
                  <a:pt x="658069" y="807714"/>
                </a:lnTo>
                <a:lnTo>
                  <a:pt x="663088" y="813801"/>
                </a:lnTo>
                <a:lnTo>
                  <a:pt x="667579" y="819888"/>
                </a:lnTo>
                <a:lnTo>
                  <a:pt x="671806" y="826240"/>
                </a:lnTo>
                <a:lnTo>
                  <a:pt x="675505" y="833121"/>
                </a:lnTo>
                <a:lnTo>
                  <a:pt x="679203" y="840003"/>
                </a:lnTo>
                <a:lnTo>
                  <a:pt x="681845" y="847413"/>
                </a:lnTo>
                <a:lnTo>
                  <a:pt x="684487" y="854823"/>
                </a:lnTo>
                <a:lnTo>
                  <a:pt x="686600" y="862498"/>
                </a:lnTo>
                <a:lnTo>
                  <a:pt x="688450" y="870174"/>
                </a:lnTo>
                <a:lnTo>
                  <a:pt x="689770" y="878378"/>
                </a:lnTo>
                <a:lnTo>
                  <a:pt x="690299" y="886318"/>
                </a:lnTo>
                <a:lnTo>
                  <a:pt x="690563" y="894522"/>
                </a:lnTo>
                <a:lnTo>
                  <a:pt x="690563" y="899551"/>
                </a:lnTo>
                <a:lnTo>
                  <a:pt x="690299" y="904844"/>
                </a:lnTo>
                <a:lnTo>
                  <a:pt x="689770" y="909872"/>
                </a:lnTo>
                <a:lnTo>
                  <a:pt x="688978" y="915165"/>
                </a:lnTo>
                <a:lnTo>
                  <a:pt x="688185" y="920194"/>
                </a:lnTo>
                <a:lnTo>
                  <a:pt x="686865" y="925487"/>
                </a:lnTo>
                <a:lnTo>
                  <a:pt x="685279" y="930516"/>
                </a:lnTo>
                <a:lnTo>
                  <a:pt x="683694" y="935544"/>
                </a:lnTo>
                <a:lnTo>
                  <a:pt x="681581" y="941102"/>
                </a:lnTo>
                <a:lnTo>
                  <a:pt x="679467" y="945866"/>
                </a:lnTo>
                <a:lnTo>
                  <a:pt x="677090" y="950894"/>
                </a:lnTo>
                <a:lnTo>
                  <a:pt x="674448" y="955658"/>
                </a:lnTo>
                <a:lnTo>
                  <a:pt x="671278" y="960422"/>
                </a:lnTo>
                <a:lnTo>
                  <a:pt x="668108" y="965186"/>
                </a:lnTo>
                <a:lnTo>
                  <a:pt x="664409" y="969685"/>
                </a:lnTo>
                <a:lnTo>
                  <a:pt x="660975" y="973920"/>
                </a:lnTo>
                <a:lnTo>
                  <a:pt x="657012" y="978154"/>
                </a:lnTo>
                <a:lnTo>
                  <a:pt x="652786" y="982389"/>
                </a:lnTo>
                <a:lnTo>
                  <a:pt x="648295" y="985829"/>
                </a:lnTo>
                <a:lnTo>
                  <a:pt x="643539" y="989534"/>
                </a:lnTo>
                <a:lnTo>
                  <a:pt x="638784" y="992975"/>
                </a:lnTo>
                <a:lnTo>
                  <a:pt x="633765" y="996415"/>
                </a:lnTo>
                <a:lnTo>
                  <a:pt x="628745" y="999327"/>
                </a:lnTo>
                <a:lnTo>
                  <a:pt x="623198" y="1002238"/>
                </a:lnTo>
                <a:lnTo>
                  <a:pt x="617650" y="1004620"/>
                </a:lnTo>
                <a:lnTo>
                  <a:pt x="611838" y="1007266"/>
                </a:lnTo>
                <a:lnTo>
                  <a:pt x="606026" y="1009119"/>
                </a:lnTo>
                <a:lnTo>
                  <a:pt x="599950" y="1011501"/>
                </a:lnTo>
                <a:lnTo>
                  <a:pt x="593610" y="1013089"/>
                </a:lnTo>
                <a:lnTo>
                  <a:pt x="587005" y="1014942"/>
                </a:lnTo>
                <a:lnTo>
                  <a:pt x="580665" y="1016000"/>
                </a:lnTo>
                <a:lnTo>
                  <a:pt x="574060" y="1017323"/>
                </a:lnTo>
                <a:lnTo>
                  <a:pt x="569834" y="1017588"/>
                </a:lnTo>
                <a:lnTo>
                  <a:pt x="565343" y="1017588"/>
                </a:lnTo>
                <a:lnTo>
                  <a:pt x="561116" y="1017059"/>
                </a:lnTo>
                <a:lnTo>
                  <a:pt x="556889" y="1016265"/>
                </a:lnTo>
                <a:lnTo>
                  <a:pt x="552926" y="1015206"/>
                </a:lnTo>
                <a:lnTo>
                  <a:pt x="549228" y="1013354"/>
                </a:lnTo>
                <a:lnTo>
                  <a:pt x="545529" y="1011236"/>
                </a:lnTo>
                <a:lnTo>
                  <a:pt x="542095" y="1008854"/>
                </a:lnTo>
                <a:lnTo>
                  <a:pt x="538925" y="1006208"/>
                </a:lnTo>
                <a:lnTo>
                  <a:pt x="535755" y="1003032"/>
                </a:lnTo>
                <a:lnTo>
                  <a:pt x="533377" y="999591"/>
                </a:lnTo>
                <a:lnTo>
                  <a:pt x="530999" y="996415"/>
                </a:lnTo>
                <a:lnTo>
                  <a:pt x="528886" y="992446"/>
                </a:lnTo>
                <a:lnTo>
                  <a:pt x="527301" y="988211"/>
                </a:lnTo>
                <a:lnTo>
                  <a:pt x="525980" y="983977"/>
                </a:lnTo>
                <a:lnTo>
                  <a:pt x="525187" y="979477"/>
                </a:lnTo>
                <a:lnTo>
                  <a:pt x="524659" y="974713"/>
                </a:lnTo>
                <a:lnTo>
                  <a:pt x="524659" y="970214"/>
                </a:lnTo>
                <a:lnTo>
                  <a:pt x="525187" y="965980"/>
                </a:lnTo>
                <a:lnTo>
                  <a:pt x="525980" y="961481"/>
                </a:lnTo>
                <a:lnTo>
                  <a:pt x="527037" y="957246"/>
                </a:lnTo>
                <a:lnTo>
                  <a:pt x="528886" y="953276"/>
                </a:lnTo>
                <a:lnTo>
                  <a:pt x="530735" y="949306"/>
                </a:lnTo>
                <a:lnTo>
                  <a:pt x="533113" y="946130"/>
                </a:lnTo>
                <a:lnTo>
                  <a:pt x="535490" y="942690"/>
                </a:lnTo>
                <a:lnTo>
                  <a:pt x="538660" y="939514"/>
                </a:lnTo>
                <a:lnTo>
                  <a:pt x="541831" y="936867"/>
                </a:lnTo>
                <a:lnTo>
                  <a:pt x="545001" y="934221"/>
                </a:lnTo>
                <a:lnTo>
                  <a:pt x="548963" y="932368"/>
                </a:lnTo>
                <a:lnTo>
                  <a:pt x="552926" y="930251"/>
                </a:lnTo>
                <a:lnTo>
                  <a:pt x="556889" y="929192"/>
                </a:lnTo>
                <a:lnTo>
                  <a:pt x="561380" y="928134"/>
                </a:lnTo>
                <a:lnTo>
                  <a:pt x="569041" y="926546"/>
                </a:lnTo>
                <a:lnTo>
                  <a:pt x="575646" y="924958"/>
                </a:lnTo>
                <a:lnTo>
                  <a:pt x="581457" y="923105"/>
                </a:lnTo>
                <a:lnTo>
                  <a:pt x="586213" y="920723"/>
                </a:lnTo>
                <a:lnTo>
                  <a:pt x="590440" y="918606"/>
                </a:lnTo>
                <a:lnTo>
                  <a:pt x="593610" y="916224"/>
                </a:lnTo>
                <a:lnTo>
                  <a:pt x="596516" y="914107"/>
                </a:lnTo>
                <a:lnTo>
                  <a:pt x="598365" y="911990"/>
                </a:lnTo>
                <a:lnTo>
                  <a:pt x="599950" y="910137"/>
                </a:lnTo>
                <a:lnTo>
                  <a:pt x="601535" y="908020"/>
                </a:lnTo>
                <a:lnTo>
                  <a:pt x="602328" y="906167"/>
                </a:lnTo>
                <a:lnTo>
                  <a:pt x="603120" y="904050"/>
                </a:lnTo>
                <a:lnTo>
                  <a:pt x="603913" y="901932"/>
                </a:lnTo>
                <a:lnTo>
                  <a:pt x="604177" y="899551"/>
                </a:lnTo>
                <a:lnTo>
                  <a:pt x="604441" y="897169"/>
                </a:lnTo>
                <a:lnTo>
                  <a:pt x="604705" y="894522"/>
                </a:lnTo>
                <a:lnTo>
                  <a:pt x="604441" y="890023"/>
                </a:lnTo>
                <a:lnTo>
                  <a:pt x="603648" y="885259"/>
                </a:lnTo>
                <a:lnTo>
                  <a:pt x="602063" y="880760"/>
                </a:lnTo>
                <a:lnTo>
                  <a:pt x="599950" y="876261"/>
                </a:lnTo>
                <a:lnTo>
                  <a:pt x="597837" y="872555"/>
                </a:lnTo>
                <a:lnTo>
                  <a:pt x="595195" y="869380"/>
                </a:lnTo>
                <a:lnTo>
                  <a:pt x="593081" y="866998"/>
                </a:lnTo>
                <a:lnTo>
                  <a:pt x="590704" y="865410"/>
                </a:lnTo>
                <a:lnTo>
                  <a:pt x="590175" y="865145"/>
                </a:lnTo>
                <a:lnTo>
                  <a:pt x="587798" y="864086"/>
                </a:lnTo>
                <a:lnTo>
                  <a:pt x="577231" y="859852"/>
                </a:lnTo>
                <a:lnTo>
                  <a:pt x="561908" y="854559"/>
                </a:lnTo>
                <a:lnTo>
                  <a:pt x="542887" y="848207"/>
                </a:lnTo>
                <a:lnTo>
                  <a:pt x="520696" y="840796"/>
                </a:lnTo>
                <a:lnTo>
                  <a:pt x="495599" y="832327"/>
                </a:lnTo>
                <a:lnTo>
                  <a:pt x="468125" y="822800"/>
                </a:lnTo>
                <a:lnTo>
                  <a:pt x="438801" y="811684"/>
                </a:lnTo>
                <a:lnTo>
                  <a:pt x="423479" y="805862"/>
                </a:lnTo>
                <a:lnTo>
                  <a:pt x="407628" y="799774"/>
                </a:lnTo>
                <a:lnTo>
                  <a:pt x="391777" y="792893"/>
                </a:lnTo>
                <a:lnTo>
                  <a:pt x="375398" y="786012"/>
                </a:lnTo>
                <a:lnTo>
                  <a:pt x="358755" y="778602"/>
                </a:lnTo>
                <a:lnTo>
                  <a:pt x="342376" y="770927"/>
                </a:lnTo>
                <a:lnTo>
                  <a:pt x="325468" y="762987"/>
                </a:lnTo>
                <a:lnTo>
                  <a:pt x="308297" y="754253"/>
                </a:lnTo>
                <a:lnTo>
                  <a:pt x="291653" y="745255"/>
                </a:lnTo>
                <a:lnTo>
                  <a:pt x="274482" y="735992"/>
                </a:lnTo>
                <a:lnTo>
                  <a:pt x="257574" y="725670"/>
                </a:lnTo>
                <a:lnTo>
                  <a:pt x="240667" y="715613"/>
                </a:lnTo>
                <a:lnTo>
                  <a:pt x="224024" y="704762"/>
                </a:lnTo>
                <a:lnTo>
                  <a:pt x="207380" y="693382"/>
                </a:lnTo>
                <a:lnTo>
                  <a:pt x="191001" y="681472"/>
                </a:lnTo>
                <a:lnTo>
                  <a:pt x="174887" y="669033"/>
                </a:lnTo>
                <a:lnTo>
                  <a:pt x="164319" y="660564"/>
                </a:lnTo>
                <a:lnTo>
                  <a:pt x="154016" y="651566"/>
                </a:lnTo>
                <a:lnTo>
                  <a:pt x="143449" y="642568"/>
                </a:lnTo>
                <a:lnTo>
                  <a:pt x="133410" y="633305"/>
                </a:lnTo>
                <a:lnTo>
                  <a:pt x="123636" y="623512"/>
                </a:lnTo>
                <a:lnTo>
                  <a:pt x="113861" y="613720"/>
                </a:lnTo>
                <a:lnTo>
                  <a:pt x="104351" y="603663"/>
                </a:lnTo>
                <a:lnTo>
                  <a:pt x="95105" y="593076"/>
                </a:lnTo>
                <a:lnTo>
                  <a:pt x="86122" y="582225"/>
                </a:lnTo>
                <a:lnTo>
                  <a:pt x="77405" y="571374"/>
                </a:lnTo>
                <a:lnTo>
                  <a:pt x="68951" y="559994"/>
                </a:lnTo>
                <a:lnTo>
                  <a:pt x="60761" y="548349"/>
                </a:lnTo>
                <a:lnTo>
                  <a:pt x="52836" y="536440"/>
                </a:lnTo>
                <a:lnTo>
                  <a:pt x="45439" y="524001"/>
                </a:lnTo>
                <a:lnTo>
                  <a:pt x="38306" y="511562"/>
                </a:lnTo>
                <a:lnTo>
                  <a:pt x="31702" y="498594"/>
                </a:lnTo>
                <a:lnTo>
                  <a:pt x="27739" y="490389"/>
                </a:lnTo>
                <a:lnTo>
                  <a:pt x="24041" y="482185"/>
                </a:lnTo>
                <a:lnTo>
                  <a:pt x="20606" y="473451"/>
                </a:lnTo>
                <a:lnTo>
                  <a:pt x="17700" y="464717"/>
                </a:lnTo>
                <a:lnTo>
                  <a:pt x="14794" y="455719"/>
                </a:lnTo>
                <a:lnTo>
                  <a:pt x="12417" y="446456"/>
                </a:lnTo>
                <a:lnTo>
                  <a:pt x="10039" y="437193"/>
                </a:lnTo>
                <a:lnTo>
                  <a:pt x="7926" y="427665"/>
                </a:lnTo>
                <a:lnTo>
                  <a:pt x="6076" y="418137"/>
                </a:lnTo>
                <a:lnTo>
                  <a:pt x="4491" y="408345"/>
                </a:lnTo>
                <a:lnTo>
                  <a:pt x="3170" y="398553"/>
                </a:lnTo>
                <a:lnTo>
                  <a:pt x="1850" y="388761"/>
                </a:lnTo>
                <a:lnTo>
                  <a:pt x="1057" y="378439"/>
                </a:lnTo>
                <a:lnTo>
                  <a:pt x="529" y="368382"/>
                </a:lnTo>
                <a:lnTo>
                  <a:pt x="264" y="358060"/>
                </a:lnTo>
                <a:lnTo>
                  <a:pt x="0" y="348003"/>
                </a:lnTo>
                <a:lnTo>
                  <a:pt x="264" y="332653"/>
                </a:lnTo>
                <a:lnTo>
                  <a:pt x="1057" y="317832"/>
                </a:lnTo>
                <a:lnTo>
                  <a:pt x="2378" y="302747"/>
                </a:lnTo>
                <a:lnTo>
                  <a:pt x="4491" y="287926"/>
                </a:lnTo>
                <a:lnTo>
                  <a:pt x="6869" y="272840"/>
                </a:lnTo>
                <a:lnTo>
                  <a:pt x="10039" y="258019"/>
                </a:lnTo>
                <a:lnTo>
                  <a:pt x="11888" y="250874"/>
                </a:lnTo>
                <a:lnTo>
                  <a:pt x="14002" y="243463"/>
                </a:lnTo>
                <a:lnTo>
                  <a:pt x="15851" y="236053"/>
                </a:lnTo>
                <a:lnTo>
                  <a:pt x="18493" y="228907"/>
                </a:lnTo>
                <a:lnTo>
                  <a:pt x="20606" y="221761"/>
                </a:lnTo>
                <a:lnTo>
                  <a:pt x="23512" y="214880"/>
                </a:lnTo>
                <a:lnTo>
                  <a:pt x="26418" y="207734"/>
                </a:lnTo>
                <a:lnTo>
                  <a:pt x="29324" y="200853"/>
                </a:lnTo>
                <a:lnTo>
                  <a:pt x="32494" y="193972"/>
                </a:lnTo>
                <a:lnTo>
                  <a:pt x="36193" y="187356"/>
                </a:lnTo>
                <a:lnTo>
                  <a:pt x="39363" y="180475"/>
                </a:lnTo>
                <a:lnTo>
                  <a:pt x="43326" y="174123"/>
                </a:lnTo>
                <a:lnTo>
                  <a:pt x="47552" y="167506"/>
                </a:lnTo>
                <a:lnTo>
                  <a:pt x="51779" y="161155"/>
                </a:lnTo>
                <a:lnTo>
                  <a:pt x="56270" y="155332"/>
                </a:lnTo>
                <a:lnTo>
                  <a:pt x="60761" y="148980"/>
                </a:lnTo>
                <a:lnTo>
                  <a:pt x="65781" y="143422"/>
                </a:lnTo>
                <a:lnTo>
                  <a:pt x="70800" y="137865"/>
                </a:lnTo>
                <a:lnTo>
                  <a:pt x="76348" y="132307"/>
                </a:lnTo>
                <a:lnTo>
                  <a:pt x="81896" y="126749"/>
                </a:lnTo>
                <a:lnTo>
                  <a:pt x="89557" y="120397"/>
                </a:lnTo>
                <a:lnTo>
                  <a:pt x="98011" y="114045"/>
                </a:lnTo>
                <a:lnTo>
                  <a:pt x="106728" y="108223"/>
                </a:lnTo>
                <a:lnTo>
                  <a:pt x="115710" y="102930"/>
                </a:lnTo>
                <a:lnTo>
                  <a:pt x="124957" y="98166"/>
                </a:lnTo>
                <a:lnTo>
                  <a:pt x="134731" y="93931"/>
                </a:lnTo>
                <a:lnTo>
                  <a:pt x="139751" y="92079"/>
                </a:lnTo>
                <a:lnTo>
                  <a:pt x="145034" y="90226"/>
                </a:lnTo>
                <a:lnTo>
                  <a:pt x="150318" y="88638"/>
                </a:lnTo>
                <a:lnTo>
                  <a:pt x="155601" y="87315"/>
                </a:lnTo>
                <a:lnTo>
                  <a:pt x="163527" y="85198"/>
                </a:lnTo>
                <a:lnTo>
                  <a:pt x="170924" y="83874"/>
                </a:lnTo>
                <a:lnTo>
                  <a:pt x="178849" y="82551"/>
                </a:lnTo>
                <a:lnTo>
                  <a:pt x="186510" y="81228"/>
                </a:lnTo>
                <a:lnTo>
                  <a:pt x="193907" y="80434"/>
                </a:lnTo>
                <a:lnTo>
                  <a:pt x="201304" y="79640"/>
                </a:lnTo>
                <a:lnTo>
                  <a:pt x="208966" y="79375"/>
                </a:lnTo>
                <a:close/>
                <a:moveTo>
                  <a:pt x="1713004" y="79375"/>
                </a:moveTo>
                <a:lnTo>
                  <a:pt x="1722007" y="79375"/>
                </a:lnTo>
                <a:lnTo>
                  <a:pt x="1729156" y="79375"/>
                </a:lnTo>
                <a:lnTo>
                  <a:pt x="1736570" y="79640"/>
                </a:lnTo>
                <a:lnTo>
                  <a:pt x="1743984" y="80434"/>
                </a:lnTo>
                <a:lnTo>
                  <a:pt x="1751398" y="81228"/>
                </a:lnTo>
                <a:lnTo>
                  <a:pt x="1759077" y="82551"/>
                </a:lnTo>
                <a:lnTo>
                  <a:pt x="1767021" y="83874"/>
                </a:lnTo>
                <a:lnTo>
                  <a:pt x="1774699" y="85198"/>
                </a:lnTo>
                <a:lnTo>
                  <a:pt x="1782643" y="87315"/>
                </a:lnTo>
                <a:lnTo>
                  <a:pt x="1787674" y="88638"/>
                </a:lnTo>
                <a:lnTo>
                  <a:pt x="1792970" y="90226"/>
                </a:lnTo>
                <a:lnTo>
                  <a:pt x="1798001" y="92079"/>
                </a:lnTo>
                <a:lnTo>
                  <a:pt x="1803031" y="93931"/>
                </a:lnTo>
                <a:lnTo>
                  <a:pt x="1813093" y="98166"/>
                </a:lnTo>
                <a:lnTo>
                  <a:pt x="1822626" y="102930"/>
                </a:lnTo>
                <a:lnTo>
                  <a:pt x="1831628" y="108223"/>
                </a:lnTo>
                <a:lnTo>
                  <a:pt x="1840366" y="114045"/>
                </a:lnTo>
                <a:lnTo>
                  <a:pt x="1848310" y="120397"/>
                </a:lnTo>
                <a:lnTo>
                  <a:pt x="1856253" y="126749"/>
                </a:lnTo>
                <a:lnTo>
                  <a:pt x="1863667" y="134159"/>
                </a:lnTo>
                <a:lnTo>
                  <a:pt x="1870817" y="141570"/>
                </a:lnTo>
                <a:lnTo>
                  <a:pt x="1877436" y="148980"/>
                </a:lnTo>
                <a:lnTo>
                  <a:pt x="1883526" y="157185"/>
                </a:lnTo>
                <a:lnTo>
                  <a:pt x="1889352" y="165389"/>
                </a:lnTo>
                <a:lnTo>
                  <a:pt x="1894912" y="174123"/>
                </a:lnTo>
                <a:lnTo>
                  <a:pt x="1899943" y="182856"/>
                </a:lnTo>
                <a:lnTo>
                  <a:pt x="1904709" y="191855"/>
                </a:lnTo>
                <a:lnTo>
                  <a:pt x="1908946" y="200853"/>
                </a:lnTo>
                <a:lnTo>
                  <a:pt x="1913182" y="210116"/>
                </a:lnTo>
                <a:lnTo>
                  <a:pt x="1916625" y="219379"/>
                </a:lnTo>
                <a:lnTo>
                  <a:pt x="1920067" y="228907"/>
                </a:lnTo>
                <a:lnTo>
                  <a:pt x="1923244" y="238435"/>
                </a:lnTo>
                <a:lnTo>
                  <a:pt x="1925627" y="248227"/>
                </a:lnTo>
                <a:lnTo>
                  <a:pt x="1928275" y="258019"/>
                </a:lnTo>
                <a:lnTo>
                  <a:pt x="1930393" y="267812"/>
                </a:lnTo>
                <a:lnTo>
                  <a:pt x="1932512" y="277604"/>
                </a:lnTo>
                <a:lnTo>
                  <a:pt x="1933836" y="287926"/>
                </a:lnTo>
                <a:lnTo>
                  <a:pt x="1935160" y="297983"/>
                </a:lnTo>
                <a:lnTo>
                  <a:pt x="1936483" y="307775"/>
                </a:lnTo>
                <a:lnTo>
                  <a:pt x="1937278" y="317832"/>
                </a:lnTo>
                <a:lnTo>
                  <a:pt x="1937807" y="327889"/>
                </a:lnTo>
                <a:lnTo>
                  <a:pt x="1938337" y="337946"/>
                </a:lnTo>
                <a:lnTo>
                  <a:pt x="1938337" y="348003"/>
                </a:lnTo>
                <a:lnTo>
                  <a:pt x="1938337" y="358060"/>
                </a:lnTo>
                <a:lnTo>
                  <a:pt x="1937807" y="368382"/>
                </a:lnTo>
                <a:lnTo>
                  <a:pt x="1937278" y="378439"/>
                </a:lnTo>
                <a:lnTo>
                  <a:pt x="1936483" y="388760"/>
                </a:lnTo>
                <a:lnTo>
                  <a:pt x="1935160" y="398553"/>
                </a:lnTo>
                <a:lnTo>
                  <a:pt x="1933836" y="408345"/>
                </a:lnTo>
                <a:lnTo>
                  <a:pt x="1932512" y="418137"/>
                </a:lnTo>
                <a:lnTo>
                  <a:pt x="1930393" y="427665"/>
                </a:lnTo>
                <a:lnTo>
                  <a:pt x="1928540" y="437193"/>
                </a:lnTo>
                <a:lnTo>
                  <a:pt x="1925892" y="446456"/>
                </a:lnTo>
                <a:lnTo>
                  <a:pt x="1923509" y="455719"/>
                </a:lnTo>
                <a:lnTo>
                  <a:pt x="1920596" y="464717"/>
                </a:lnTo>
                <a:lnTo>
                  <a:pt x="1917684" y="473451"/>
                </a:lnTo>
                <a:lnTo>
                  <a:pt x="1914241" y="482185"/>
                </a:lnTo>
                <a:lnTo>
                  <a:pt x="1910535" y="490389"/>
                </a:lnTo>
                <a:lnTo>
                  <a:pt x="1906563" y="498593"/>
                </a:lnTo>
                <a:lnTo>
                  <a:pt x="1901267" y="509180"/>
                </a:lnTo>
                <a:lnTo>
                  <a:pt x="1895442" y="519502"/>
                </a:lnTo>
                <a:lnTo>
                  <a:pt x="1889352" y="529823"/>
                </a:lnTo>
                <a:lnTo>
                  <a:pt x="1883262" y="539616"/>
                </a:lnTo>
                <a:lnTo>
                  <a:pt x="1876907" y="549143"/>
                </a:lnTo>
                <a:lnTo>
                  <a:pt x="1870287" y="558671"/>
                </a:lnTo>
                <a:lnTo>
                  <a:pt x="1863403" y="567934"/>
                </a:lnTo>
                <a:lnTo>
                  <a:pt x="1856253" y="576932"/>
                </a:lnTo>
                <a:lnTo>
                  <a:pt x="1849369" y="585931"/>
                </a:lnTo>
                <a:lnTo>
                  <a:pt x="1841955" y="594664"/>
                </a:lnTo>
                <a:lnTo>
                  <a:pt x="1834276" y="603133"/>
                </a:lnTo>
                <a:lnTo>
                  <a:pt x="1826597" y="611338"/>
                </a:lnTo>
                <a:lnTo>
                  <a:pt x="1818654" y="619542"/>
                </a:lnTo>
                <a:lnTo>
                  <a:pt x="1810710" y="627482"/>
                </a:lnTo>
                <a:lnTo>
                  <a:pt x="1802502" y="635422"/>
                </a:lnTo>
                <a:lnTo>
                  <a:pt x="1794294" y="642832"/>
                </a:lnTo>
                <a:lnTo>
                  <a:pt x="1786085" y="650243"/>
                </a:lnTo>
                <a:lnTo>
                  <a:pt x="1777612" y="657653"/>
                </a:lnTo>
                <a:lnTo>
                  <a:pt x="1768874" y="664534"/>
                </a:lnTo>
                <a:lnTo>
                  <a:pt x="1760136" y="671680"/>
                </a:lnTo>
                <a:lnTo>
                  <a:pt x="1751398" y="678296"/>
                </a:lnTo>
                <a:lnTo>
                  <a:pt x="1742660" y="684648"/>
                </a:lnTo>
                <a:lnTo>
                  <a:pt x="1724655" y="697352"/>
                </a:lnTo>
                <a:lnTo>
                  <a:pt x="1706385" y="709526"/>
                </a:lnTo>
                <a:lnTo>
                  <a:pt x="1688114" y="720906"/>
                </a:lnTo>
                <a:lnTo>
                  <a:pt x="1669844" y="732022"/>
                </a:lnTo>
                <a:lnTo>
                  <a:pt x="1651309" y="742344"/>
                </a:lnTo>
                <a:lnTo>
                  <a:pt x="1632774" y="752136"/>
                </a:lnTo>
                <a:lnTo>
                  <a:pt x="1614504" y="761664"/>
                </a:lnTo>
                <a:lnTo>
                  <a:pt x="1596234" y="770397"/>
                </a:lnTo>
                <a:lnTo>
                  <a:pt x="1577964" y="778866"/>
                </a:lnTo>
                <a:lnTo>
                  <a:pt x="1559958" y="786806"/>
                </a:lnTo>
                <a:lnTo>
                  <a:pt x="1542217" y="794217"/>
                </a:lnTo>
                <a:lnTo>
                  <a:pt x="1525271" y="801362"/>
                </a:lnTo>
                <a:lnTo>
                  <a:pt x="1508060" y="807979"/>
                </a:lnTo>
                <a:lnTo>
                  <a:pt x="1491379" y="814331"/>
                </a:lnTo>
                <a:lnTo>
                  <a:pt x="1475756" y="820153"/>
                </a:lnTo>
                <a:lnTo>
                  <a:pt x="1445306" y="830739"/>
                </a:lnTo>
                <a:lnTo>
                  <a:pt x="1417768" y="840532"/>
                </a:lnTo>
                <a:lnTo>
                  <a:pt x="1393673" y="848207"/>
                </a:lnTo>
                <a:lnTo>
                  <a:pt x="1370636" y="856147"/>
                </a:lnTo>
                <a:lnTo>
                  <a:pt x="1361369" y="859323"/>
                </a:lnTo>
                <a:lnTo>
                  <a:pt x="1353955" y="861969"/>
                </a:lnTo>
                <a:lnTo>
                  <a:pt x="1348394" y="864616"/>
                </a:lnTo>
                <a:lnTo>
                  <a:pt x="1346276" y="865674"/>
                </a:lnTo>
                <a:lnTo>
                  <a:pt x="1343893" y="866998"/>
                </a:lnTo>
                <a:lnTo>
                  <a:pt x="1341775" y="869380"/>
                </a:lnTo>
                <a:lnTo>
                  <a:pt x="1339127" y="872555"/>
                </a:lnTo>
                <a:lnTo>
                  <a:pt x="1337009" y="876261"/>
                </a:lnTo>
                <a:lnTo>
                  <a:pt x="1334890" y="880760"/>
                </a:lnTo>
                <a:lnTo>
                  <a:pt x="1333566" y="885259"/>
                </a:lnTo>
                <a:lnTo>
                  <a:pt x="1332507" y="890023"/>
                </a:lnTo>
                <a:lnTo>
                  <a:pt x="1332242" y="894522"/>
                </a:lnTo>
                <a:lnTo>
                  <a:pt x="1332507" y="897169"/>
                </a:lnTo>
                <a:lnTo>
                  <a:pt x="1332772" y="899551"/>
                </a:lnTo>
                <a:lnTo>
                  <a:pt x="1333302" y="901932"/>
                </a:lnTo>
                <a:lnTo>
                  <a:pt x="1333831" y="904050"/>
                </a:lnTo>
                <a:lnTo>
                  <a:pt x="1334625" y="906167"/>
                </a:lnTo>
                <a:lnTo>
                  <a:pt x="1335685" y="908020"/>
                </a:lnTo>
                <a:lnTo>
                  <a:pt x="1337273" y="910137"/>
                </a:lnTo>
                <a:lnTo>
                  <a:pt x="1338597" y="911990"/>
                </a:lnTo>
                <a:lnTo>
                  <a:pt x="1340716" y="914107"/>
                </a:lnTo>
                <a:lnTo>
                  <a:pt x="1343363" y="916224"/>
                </a:lnTo>
                <a:lnTo>
                  <a:pt x="1346806" y="918606"/>
                </a:lnTo>
                <a:lnTo>
                  <a:pt x="1350777" y="920723"/>
                </a:lnTo>
                <a:lnTo>
                  <a:pt x="1355544" y="923105"/>
                </a:lnTo>
                <a:lnTo>
                  <a:pt x="1361369" y="924958"/>
                </a:lnTo>
                <a:lnTo>
                  <a:pt x="1367988" y="926546"/>
                </a:lnTo>
                <a:lnTo>
                  <a:pt x="1375932" y="928134"/>
                </a:lnTo>
                <a:lnTo>
                  <a:pt x="1380169" y="929192"/>
                </a:lnTo>
                <a:lnTo>
                  <a:pt x="1384405" y="930251"/>
                </a:lnTo>
                <a:lnTo>
                  <a:pt x="1388377" y="932368"/>
                </a:lnTo>
                <a:lnTo>
                  <a:pt x="1392084" y="934221"/>
                </a:lnTo>
                <a:lnTo>
                  <a:pt x="1395261" y="936867"/>
                </a:lnTo>
                <a:lnTo>
                  <a:pt x="1398704" y="939514"/>
                </a:lnTo>
                <a:lnTo>
                  <a:pt x="1401616" y="942690"/>
                </a:lnTo>
                <a:lnTo>
                  <a:pt x="1403999" y="946130"/>
                </a:lnTo>
                <a:lnTo>
                  <a:pt x="1406382" y="949306"/>
                </a:lnTo>
                <a:lnTo>
                  <a:pt x="1408236" y="953276"/>
                </a:lnTo>
                <a:lnTo>
                  <a:pt x="1410089" y="957246"/>
                </a:lnTo>
                <a:lnTo>
                  <a:pt x="1411149" y="961481"/>
                </a:lnTo>
                <a:lnTo>
                  <a:pt x="1411943" y="965980"/>
                </a:lnTo>
                <a:lnTo>
                  <a:pt x="1412472" y="970214"/>
                </a:lnTo>
                <a:lnTo>
                  <a:pt x="1412472" y="974713"/>
                </a:lnTo>
                <a:lnTo>
                  <a:pt x="1411943" y="979477"/>
                </a:lnTo>
                <a:lnTo>
                  <a:pt x="1411149" y="983977"/>
                </a:lnTo>
                <a:lnTo>
                  <a:pt x="1410089" y="988211"/>
                </a:lnTo>
                <a:lnTo>
                  <a:pt x="1408236" y="992446"/>
                </a:lnTo>
                <a:lnTo>
                  <a:pt x="1406382" y="996415"/>
                </a:lnTo>
                <a:lnTo>
                  <a:pt x="1403735" y="999591"/>
                </a:lnTo>
                <a:lnTo>
                  <a:pt x="1401351" y="1003032"/>
                </a:lnTo>
                <a:lnTo>
                  <a:pt x="1398439" y="1006208"/>
                </a:lnTo>
                <a:lnTo>
                  <a:pt x="1394997" y="1008854"/>
                </a:lnTo>
                <a:lnTo>
                  <a:pt x="1391819" y="1011236"/>
                </a:lnTo>
                <a:lnTo>
                  <a:pt x="1388112" y="1013354"/>
                </a:lnTo>
                <a:lnTo>
                  <a:pt x="1384140" y="1015206"/>
                </a:lnTo>
                <a:lnTo>
                  <a:pt x="1380169" y="1016265"/>
                </a:lnTo>
                <a:lnTo>
                  <a:pt x="1375932" y="1017059"/>
                </a:lnTo>
                <a:lnTo>
                  <a:pt x="1371695" y="1017588"/>
                </a:lnTo>
                <a:lnTo>
                  <a:pt x="1367459" y="1017588"/>
                </a:lnTo>
                <a:lnTo>
                  <a:pt x="1362958" y="1017323"/>
                </a:lnTo>
                <a:lnTo>
                  <a:pt x="1356338" y="1016000"/>
                </a:lnTo>
                <a:lnTo>
                  <a:pt x="1349718" y="1014942"/>
                </a:lnTo>
                <a:lnTo>
                  <a:pt x="1343363" y="1013089"/>
                </a:lnTo>
                <a:lnTo>
                  <a:pt x="1337273" y="1011501"/>
                </a:lnTo>
                <a:lnTo>
                  <a:pt x="1330918" y="1009119"/>
                </a:lnTo>
                <a:lnTo>
                  <a:pt x="1325093" y="1007266"/>
                </a:lnTo>
                <a:lnTo>
                  <a:pt x="1319533" y="1004620"/>
                </a:lnTo>
                <a:lnTo>
                  <a:pt x="1313972" y="1002238"/>
                </a:lnTo>
                <a:lnTo>
                  <a:pt x="1308147" y="999327"/>
                </a:lnTo>
                <a:lnTo>
                  <a:pt x="1303116" y="996415"/>
                </a:lnTo>
                <a:lnTo>
                  <a:pt x="1298085" y="992975"/>
                </a:lnTo>
                <a:lnTo>
                  <a:pt x="1293319" y="989534"/>
                </a:lnTo>
                <a:lnTo>
                  <a:pt x="1288553" y="985829"/>
                </a:lnTo>
                <a:lnTo>
                  <a:pt x="1284316" y="982389"/>
                </a:lnTo>
                <a:lnTo>
                  <a:pt x="1280080" y="978154"/>
                </a:lnTo>
                <a:lnTo>
                  <a:pt x="1276108" y="973920"/>
                </a:lnTo>
                <a:lnTo>
                  <a:pt x="1272136" y="969685"/>
                </a:lnTo>
                <a:lnTo>
                  <a:pt x="1268959" y="965186"/>
                </a:lnTo>
                <a:lnTo>
                  <a:pt x="1265516" y="960422"/>
                </a:lnTo>
                <a:lnTo>
                  <a:pt x="1262604" y="955658"/>
                </a:lnTo>
                <a:lnTo>
                  <a:pt x="1259956" y="950894"/>
                </a:lnTo>
                <a:lnTo>
                  <a:pt x="1257308" y="945866"/>
                </a:lnTo>
                <a:lnTo>
                  <a:pt x="1255190" y="941102"/>
                </a:lnTo>
                <a:lnTo>
                  <a:pt x="1253071" y="935544"/>
                </a:lnTo>
                <a:lnTo>
                  <a:pt x="1251483" y="930516"/>
                </a:lnTo>
                <a:lnTo>
                  <a:pt x="1250159" y="925487"/>
                </a:lnTo>
                <a:lnTo>
                  <a:pt x="1248570" y="920194"/>
                </a:lnTo>
                <a:lnTo>
                  <a:pt x="1247776" y="915165"/>
                </a:lnTo>
                <a:lnTo>
                  <a:pt x="1246981" y="909872"/>
                </a:lnTo>
                <a:lnTo>
                  <a:pt x="1246452" y="904844"/>
                </a:lnTo>
                <a:lnTo>
                  <a:pt x="1246187" y="899551"/>
                </a:lnTo>
                <a:lnTo>
                  <a:pt x="1246187" y="894522"/>
                </a:lnTo>
                <a:lnTo>
                  <a:pt x="1246452" y="886318"/>
                </a:lnTo>
                <a:lnTo>
                  <a:pt x="1247246" y="878378"/>
                </a:lnTo>
                <a:lnTo>
                  <a:pt x="1248305" y="870174"/>
                </a:lnTo>
                <a:lnTo>
                  <a:pt x="1250159" y="862498"/>
                </a:lnTo>
                <a:lnTo>
                  <a:pt x="1252277" y="854823"/>
                </a:lnTo>
                <a:lnTo>
                  <a:pt x="1254925" y="847413"/>
                </a:lnTo>
                <a:lnTo>
                  <a:pt x="1257838" y="840003"/>
                </a:lnTo>
                <a:lnTo>
                  <a:pt x="1261280" y="833121"/>
                </a:lnTo>
                <a:lnTo>
                  <a:pt x="1264987" y="826240"/>
                </a:lnTo>
                <a:lnTo>
                  <a:pt x="1269223" y="819888"/>
                </a:lnTo>
                <a:lnTo>
                  <a:pt x="1273990" y="813801"/>
                </a:lnTo>
                <a:lnTo>
                  <a:pt x="1278756" y="807714"/>
                </a:lnTo>
                <a:lnTo>
                  <a:pt x="1284051" y="802156"/>
                </a:lnTo>
                <a:lnTo>
                  <a:pt x="1289877" y="796863"/>
                </a:lnTo>
                <a:lnTo>
                  <a:pt x="1296232" y="792099"/>
                </a:lnTo>
                <a:lnTo>
                  <a:pt x="1302851" y="787600"/>
                </a:lnTo>
                <a:lnTo>
                  <a:pt x="1306558" y="785748"/>
                </a:lnTo>
                <a:lnTo>
                  <a:pt x="1310000" y="783630"/>
                </a:lnTo>
                <a:lnTo>
                  <a:pt x="1316620" y="780454"/>
                </a:lnTo>
                <a:lnTo>
                  <a:pt x="1324034" y="777808"/>
                </a:lnTo>
                <a:lnTo>
                  <a:pt x="1331448" y="774897"/>
                </a:lnTo>
                <a:lnTo>
                  <a:pt x="1348394" y="768809"/>
                </a:lnTo>
                <a:lnTo>
                  <a:pt x="1367988" y="762193"/>
                </a:lnTo>
                <a:lnTo>
                  <a:pt x="1390230" y="755047"/>
                </a:lnTo>
                <a:lnTo>
                  <a:pt x="1414856" y="746578"/>
                </a:lnTo>
                <a:lnTo>
                  <a:pt x="1441069" y="737580"/>
                </a:lnTo>
                <a:lnTo>
                  <a:pt x="1469137" y="727258"/>
                </a:lnTo>
                <a:lnTo>
                  <a:pt x="1483965" y="721700"/>
                </a:lnTo>
                <a:lnTo>
                  <a:pt x="1498528" y="715613"/>
                </a:lnTo>
                <a:lnTo>
                  <a:pt x="1513621" y="709526"/>
                </a:lnTo>
                <a:lnTo>
                  <a:pt x="1528978" y="702645"/>
                </a:lnTo>
                <a:lnTo>
                  <a:pt x="1544336" y="696028"/>
                </a:lnTo>
                <a:lnTo>
                  <a:pt x="1559958" y="688618"/>
                </a:lnTo>
                <a:lnTo>
                  <a:pt x="1575581" y="681472"/>
                </a:lnTo>
                <a:lnTo>
                  <a:pt x="1591203" y="673532"/>
                </a:lnTo>
                <a:lnTo>
                  <a:pt x="1606825" y="665063"/>
                </a:lnTo>
                <a:lnTo>
                  <a:pt x="1622183" y="656594"/>
                </a:lnTo>
                <a:lnTo>
                  <a:pt x="1637540" y="647596"/>
                </a:lnTo>
                <a:lnTo>
                  <a:pt x="1652898" y="638333"/>
                </a:lnTo>
                <a:lnTo>
                  <a:pt x="1667726" y="628541"/>
                </a:lnTo>
                <a:lnTo>
                  <a:pt x="1682554" y="618748"/>
                </a:lnTo>
                <a:lnTo>
                  <a:pt x="1696852" y="608162"/>
                </a:lnTo>
                <a:lnTo>
                  <a:pt x="1711151" y="597311"/>
                </a:lnTo>
                <a:lnTo>
                  <a:pt x="1720154" y="589901"/>
                </a:lnTo>
                <a:lnTo>
                  <a:pt x="1729421" y="582225"/>
                </a:lnTo>
                <a:lnTo>
                  <a:pt x="1738159" y="574286"/>
                </a:lnTo>
                <a:lnTo>
                  <a:pt x="1746897" y="566611"/>
                </a:lnTo>
                <a:lnTo>
                  <a:pt x="1755370" y="558406"/>
                </a:lnTo>
                <a:lnTo>
                  <a:pt x="1763578" y="549937"/>
                </a:lnTo>
                <a:lnTo>
                  <a:pt x="1771522" y="541468"/>
                </a:lnTo>
                <a:lnTo>
                  <a:pt x="1778936" y="532734"/>
                </a:lnTo>
                <a:lnTo>
                  <a:pt x="1786615" y="523736"/>
                </a:lnTo>
                <a:lnTo>
                  <a:pt x="1793499" y="514738"/>
                </a:lnTo>
                <a:lnTo>
                  <a:pt x="1800648" y="505475"/>
                </a:lnTo>
                <a:lnTo>
                  <a:pt x="1807003" y="496212"/>
                </a:lnTo>
                <a:lnTo>
                  <a:pt x="1813623" y="486684"/>
                </a:lnTo>
                <a:lnTo>
                  <a:pt x="1819448" y="476892"/>
                </a:lnTo>
                <a:lnTo>
                  <a:pt x="1825009" y="466835"/>
                </a:lnTo>
                <a:lnTo>
                  <a:pt x="1830304" y="456778"/>
                </a:lnTo>
                <a:lnTo>
                  <a:pt x="1832952" y="452014"/>
                </a:lnTo>
                <a:lnTo>
                  <a:pt x="1835335" y="446456"/>
                </a:lnTo>
                <a:lnTo>
                  <a:pt x="1837189" y="440898"/>
                </a:lnTo>
                <a:lnTo>
                  <a:pt x="1839307" y="435076"/>
                </a:lnTo>
                <a:lnTo>
                  <a:pt x="1841161" y="428724"/>
                </a:lnTo>
                <a:lnTo>
                  <a:pt x="1843014" y="422372"/>
                </a:lnTo>
                <a:lnTo>
                  <a:pt x="1844868" y="416020"/>
                </a:lnTo>
                <a:lnTo>
                  <a:pt x="1846192" y="408874"/>
                </a:lnTo>
                <a:lnTo>
                  <a:pt x="1847515" y="401729"/>
                </a:lnTo>
                <a:lnTo>
                  <a:pt x="1848575" y="394318"/>
                </a:lnTo>
                <a:lnTo>
                  <a:pt x="1849899" y="386908"/>
                </a:lnTo>
                <a:lnTo>
                  <a:pt x="1850693" y="379497"/>
                </a:lnTo>
                <a:lnTo>
                  <a:pt x="1851487" y="371558"/>
                </a:lnTo>
                <a:lnTo>
                  <a:pt x="1851752" y="363618"/>
                </a:lnTo>
                <a:lnTo>
                  <a:pt x="1852017" y="355678"/>
                </a:lnTo>
                <a:lnTo>
                  <a:pt x="1852282" y="348003"/>
                </a:lnTo>
                <a:lnTo>
                  <a:pt x="1852017" y="336093"/>
                </a:lnTo>
                <a:lnTo>
                  <a:pt x="1851487" y="324713"/>
                </a:lnTo>
                <a:lnTo>
                  <a:pt x="1850428" y="313068"/>
                </a:lnTo>
                <a:lnTo>
                  <a:pt x="1849104" y="301953"/>
                </a:lnTo>
                <a:lnTo>
                  <a:pt x="1846986" y="290572"/>
                </a:lnTo>
                <a:lnTo>
                  <a:pt x="1844603" y="279721"/>
                </a:lnTo>
                <a:lnTo>
                  <a:pt x="1841955" y="269135"/>
                </a:lnTo>
                <a:lnTo>
                  <a:pt x="1838513" y="258549"/>
                </a:lnTo>
                <a:lnTo>
                  <a:pt x="1835335" y="248756"/>
                </a:lnTo>
                <a:lnTo>
                  <a:pt x="1831364" y="239493"/>
                </a:lnTo>
                <a:lnTo>
                  <a:pt x="1826862" y="230495"/>
                </a:lnTo>
                <a:lnTo>
                  <a:pt x="1822361" y="222290"/>
                </a:lnTo>
                <a:lnTo>
                  <a:pt x="1817330" y="214615"/>
                </a:lnTo>
                <a:lnTo>
                  <a:pt x="1811769" y="207470"/>
                </a:lnTo>
                <a:lnTo>
                  <a:pt x="1806209" y="201118"/>
                </a:lnTo>
                <a:lnTo>
                  <a:pt x="1803031" y="198207"/>
                </a:lnTo>
                <a:lnTo>
                  <a:pt x="1800384" y="195295"/>
                </a:lnTo>
                <a:lnTo>
                  <a:pt x="1796147" y="191855"/>
                </a:lnTo>
                <a:lnTo>
                  <a:pt x="1791646" y="188679"/>
                </a:lnTo>
                <a:lnTo>
                  <a:pt x="1787409" y="185503"/>
                </a:lnTo>
                <a:lnTo>
                  <a:pt x="1782643" y="182856"/>
                </a:lnTo>
                <a:lnTo>
                  <a:pt x="1777877" y="180474"/>
                </a:lnTo>
                <a:lnTo>
                  <a:pt x="1772846" y="178357"/>
                </a:lnTo>
                <a:lnTo>
                  <a:pt x="1767550" y="176240"/>
                </a:lnTo>
                <a:lnTo>
                  <a:pt x="1761725" y="174652"/>
                </a:lnTo>
                <a:lnTo>
                  <a:pt x="1751133" y="172270"/>
                </a:lnTo>
                <a:lnTo>
                  <a:pt x="1740807" y="170682"/>
                </a:lnTo>
                <a:lnTo>
                  <a:pt x="1731010" y="169623"/>
                </a:lnTo>
                <a:lnTo>
                  <a:pt x="1722007" y="169359"/>
                </a:lnTo>
                <a:lnTo>
                  <a:pt x="1716711" y="169623"/>
                </a:lnTo>
                <a:lnTo>
                  <a:pt x="1711151" y="169888"/>
                </a:lnTo>
                <a:lnTo>
                  <a:pt x="1706120" y="170417"/>
                </a:lnTo>
                <a:lnTo>
                  <a:pt x="1701354" y="170947"/>
                </a:lnTo>
                <a:lnTo>
                  <a:pt x="1696588" y="171741"/>
                </a:lnTo>
                <a:lnTo>
                  <a:pt x="1692086" y="172799"/>
                </a:lnTo>
                <a:lnTo>
                  <a:pt x="1687585" y="174387"/>
                </a:lnTo>
                <a:lnTo>
                  <a:pt x="1683084" y="175711"/>
                </a:lnTo>
                <a:lnTo>
                  <a:pt x="1678847" y="177034"/>
                </a:lnTo>
                <a:lnTo>
                  <a:pt x="1674610" y="178886"/>
                </a:lnTo>
                <a:lnTo>
                  <a:pt x="1670903" y="180739"/>
                </a:lnTo>
                <a:lnTo>
                  <a:pt x="1666932" y="182856"/>
                </a:lnTo>
                <a:lnTo>
                  <a:pt x="1659253" y="187356"/>
                </a:lnTo>
                <a:lnTo>
                  <a:pt x="1651574" y="192384"/>
                </a:lnTo>
                <a:lnTo>
                  <a:pt x="1644690" y="197942"/>
                </a:lnTo>
                <a:lnTo>
                  <a:pt x="1637805" y="203764"/>
                </a:lnTo>
                <a:lnTo>
                  <a:pt x="1631185" y="210645"/>
                </a:lnTo>
                <a:lnTo>
                  <a:pt x="1625095" y="217262"/>
                </a:lnTo>
                <a:lnTo>
                  <a:pt x="1619005" y="224937"/>
                </a:lnTo>
                <a:lnTo>
                  <a:pt x="1613445" y="232612"/>
                </a:lnTo>
                <a:lnTo>
                  <a:pt x="1608149" y="240287"/>
                </a:lnTo>
                <a:lnTo>
                  <a:pt x="1603118" y="248227"/>
                </a:lnTo>
                <a:lnTo>
                  <a:pt x="1598352" y="256431"/>
                </a:lnTo>
                <a:lnTo>
                  <a:pt x="1594115" y="264636"/>
                </a:lnTo>
                <a:lnTo>
                  <a:pt x="1589879" y="272575"/>
                </a:lnTo>
                <a:lnTo>
                  <a:pt x="1586172" y="280515"/>
                </a:lnTo>
                <a:lnTo>
                  <a:pt x="1582730" y="288455"/>
                </a:lnTo>
                <a:lnTo>
                  <a:pt x="1580082" y="295601"/>
                </a:lnTo>
                <a:lnTo>
                  <a:pt x="1574786" y="309628"/>
                </a:lnTo>
                <a:lnTo>
                  <a:pt x="1571079" y="321537"/>
                </a:lnTo>
                <a:lnTo>
                  <a:pt x="1568167" y="330800"/>
                </a:lnTo>
                <a:lnTo>
                  <a:pt x="1566578" y="336623"/>
                </a:lnTo>
                <a:lnTo>
                  <a:pt x="1566313" y="339005"/>
                </a:lnTo>
                <a:lnTo>
                  <a:pt x="1564724" y="343504"/>
                </a:lnTo>
                <a:lnTo>
                  <a:pt x="1563400" y="347738"/>
                </a:lnTo>
                <a:lnTo>
                  <a:pt x="1561547" y="351708"/>
                </a:lnTo>
                <a:lnTo>
                  <a:pt x="1559164" y="355149"/>
                </a:lnTo>
                <a:lnTo>
                  <a:pt x="1556781" y="358589"/>
                </a:lnTo>
                <a:lnTo>
                  <a:pt x="1553603" y="361765"/>
                </a:lnTo>
                <a:lnTo>
                  <a:pt x="1550426" y="364412"/>
                </a:lnTo>
                <a:lnTo>
                  <a:pt x="1547248" y="367058"/>
                </a:lnTo>
                <a:lnTo>
                  <a:pt x="1543806" y="369176"/>
                </a:lnTo>
                <a:lnTo>
                  <a:pt x="1539834" y="371028"/>
                </a:lnTo>
                <a:lnTo>
                  <a:pt x="1535863" y="372352"/>
                </a:lnTo>
                <a:lnTo>
                  <a:pt x="1531891" y="373410"/>
                </a:lnTo>
                <a:lnTo>
                  <a:pt x="1527654" y="373940"/>
                </a:lnTo>
                <a:lnTo>
                  <a:pt x="1523418" y="373940"/>
                </a:lnTo>
                <a:lnTo>
                  <a:pt x="1518916" y="373675"/>
                </a:lnTo>
                <a:lnTo>
                  <a:pt x="1514680" y="372881"/>
                </a:lnTo>
                <a:lnTo>
                  <a:pt x="1510708" y="371822"/>
                </a:lnTo>
                <a:lnTo>
                  <a:pt x="1506736" y="370234"/>
                </a:lnTo>
                <a:lnTo>
                  <a:pt x="1502764" y="368117"/>
                </a:lnTo>
                <a:lnTo>
                  <a:pt x="1499057" y="366000"/>
                </a:lnTo>
                <a:lnTo>
                  <a:pt x="1495880" y="363089"/>
                </a:lnTo>
                <a:lnTo>
                  <a:pt x="1492967" y="359913"/>
                </a:lnTo>
                <a:lnTo>
                  <a:pt x="1490055" y="357001"/>
                </a:lnTo>
                <a:lnTo>
                  <a:pt x="1487936" y="353296"/>
                </a:lnTo>
                <a:lnTo>
                  <a:pt x="1485818" y="349591"/>
                </a:lnTo>
                <a:lnTo>
                  <a:pt x="1484229" y="345621"/>
                </a:lnTo>
                <a:lnTo>
                  <a:pt x="1482641" y="341387"/>
                </a:lnTo>
                <a:lnTo>
                  <a:pt x="1481582" y="337152"/>
                </a:lnTo>
                <a:lnTo>
                  <a:pt x="1481052" y="332653"/>
                </a:lnTo>
                <a:lnTo>
                  <a:pt x="1481052" y="328154"/>
                </a:lnTo>
                <a:lnTo>
                  <a:pt x="1481317" y="323654"/>
                </a:lnTo>
                <a:lnTo>
                  <a:pt x="1482111" y="319420"/>
                </a:lnTo>
                <a:lnTo>
                  <a:pt x="1483700" y="312539"/>
                </a:lnTo>
                <a:lnTo>
                  <a:pt x="1485553" y="305922"/>
                </a:lnTo>
                <a:lnTo>
                  <a:pt x="1488201" y="296924"/>
                </a:lnTo>
                <a:lnTo>
                  <a:pt x="1491379" y="286073"/>
                </a:lnTo>
                <a:lnTo>
                  <a:pt x="1495615" y="273899"/>
                </a:lnTo>
                <a:lnTo>
                  <a:pt x="1500646" y="260401"/>
                </a:lnTo>
                <a:lnTo>
                  <a:pt x="1507001" y="245316"/>
                </a:lnTo>
                <a:lnTo>
                  <a:pt x="1513885" y="229966"/>
                </a:lnTo>
                <a:lnTo>
                  <a:pt x="1517857" y="222026"/>
                </a:lnTo>
                <a:lnTo>
                  <a:pt x="1522094" y="213821"/>
                </a:lnTo>
                <a:lnTo>
                  <a:pt x="1526860" y="205882"/>
                </a:lnTo>
                <a:lnTo>
                  <a:pt x="1531626" y="197677"/>
                </a:lnTo>
                <a:lnTo>
                  <a:pt x="1536922" y="189208"/>
                </a:lnTo>
                <a:lnTo>
                  <a:pt x="1542747" y="181004"/>
                </a:lnTo>
                <a:lnTo>
                  <a:pt x="1548572" y="172799"/>
                </a:lnTo>
                <a:lnTo>
                  <a:pt x="1554662" y="164860"/>
                </a:lnTo>
                <a:lnTo>
                  <a:pt x="1561547" y="156655"/>
                </a:lnTo>
                <a:lnTo>
                  <a:pt x="1568431" y="148715"/>
                </a:lnTo>
                <a:lnTo>
                  <a:pt x="1575845" y="141305"/>
                </a:lnTo>
                <a:lnTo>
                  <a:pt x="1583789" y="133630"/>
                </a:lnTo>
                <a:lnTo>
                  <a:pt x="1591997" y="126484"/>
                </a:lnTo>
                <a:lnTo>
                  <a:pt x="1600735" y="119603"/>
                </a:lnTo>
                <a:lnTo>
                  <a:pt x="1607090" y="115369"/>
                </a:lnTo>
                <a:lnTo>
                  <a:pt x="1613180" y="111134"/>
                </a:lnTo>
                <a:lnTo>
                  <a:pt x="1619535" y="106899"/>
                </a:lnTo>
                <a:lnTo>
                  <a:pt x="1626419" y="103194"/>
                </a:lnTo>
                <a:lnTo>
                  <a:pt x="1633304" y="99489"/>
                </a:lnTo>
                <a:lnTo>
                  <a:pt x="1640453" y="96313"/>
                </a:lnTo>
                <a:lnTo>
                  <a:pt x="1647867" y="93137"/>
                </a:lnTo>
                <a:lnTo>
                  <a:pt x="1655281" y="90226"/>
                </a:lnTo>
                <a:lnTo>
                  <a:pt x="1663225" y="87844"/>
                </a:lnTo>
                <a:lnTo>
                  <a:pt x="1671168" y="85462"/>
                </a:lnTo>
                <a:lnTo>
                  <a:pt x="1678847" y="83874"/>
                </a:lnTo>
                <a:lnTo>
                  <a:pt x="1687320" y="82286"/>
                </a:lnTo>
                <a:lnTo>
                  <a:pt x="1695793" y="80698"/>
                </a:lnTo>
                <a:lnTo>
                  <a:pt x="1704266" y="79904"/>
                </a:lnTo>
                <a:lnTo>
                  <a:pt x="1713004" y="79375"/>
                </a:lnTo>
                <a:close/>
                <a:moveTo>
                  <a:pt x="409575" y="0"/>
                </a:moveTo>
                <a:lnTo>
                  <a:pt x="1528763" y="0"/>
                </a:lnTo>
                <a:lnTo>
                  <a:pt x="1528763" y="95250"/>
                </a:lnTo>
                <a:lnTo>
                  <a:pt x="409575" y="95250"/>
                </a:lnTo>
                <a:lnTo>
                  <a:pt x="409575" y="0"/>
                </a:lnTo>
                <a:close/>
              </a:path>
            </a:pathLst>
          </a:custGeom>
          <a:solidFill>
            <a:srgbClr val="602629"/>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 name="KSO_Shape"/>
          <p:cNvSpPr>
            <a:spLocks/>
          </p:cNvSpPr>
          <p:nvPr/>
        </p:nvSpPr>
        <p:spPr bwMode="auto">
          <a:xfrm>
            <a:off x="6732240" y="2244080"/>
            <a:ext cx="1096051" cy="1184920"/>
          </a:xfrm>
          <a:custGeom>
            <a:avLst/>
            <a:gdLst>
              <a:gd name="T0" fmla="*/ 660065 w 1938337"/>
              <a:gd name="T1" fmla="*/ 1785471 h 2097088"/>
              <a:gd name="T2" fmla="*/ 1074391 w 1938337"/>
              <a:gd name="T3" fmla="*/ 1807357 h 2097088"/>
              <a:gd name="T4" fmla="*/ 1090030 w 1938337"/>
              <a:gd name="T5" fmla="*/ 1648866 h 2097088"/>
              <a:gd name="T6" fmla="*/ 997074 w 1938337"/>
              <a:gd name="T7" fmla="*/ 1410363 h 2097088"/>
              <a:gd name="T8" fmla="*/ 740470 w 1938337"/>
              <a:gd name="T9" fmla="*/ 1441863 h 2097088"/>
              <a:gd name="T10" fmla="*/ 1158685 w 1938337"/>
              <a:gd name="T11" fmla="*/ 241681 h 2097088"/>
              <a:gd name="T12" fmla="*/ 1062016 w 1938337"/>
              <a:gd name="T13" fmla="*/ 582817 h 2097088"/>
              <a:gd name="T14" fmla="*/ 959576 w 1938337"/>
              <a:gd name="T15" fmla="*/ 747370 h 2097088"/>
              <a:gd name="T16" fmla="*/ 1009593 w 1938337"/>
              <a:gd name="T17" fmla="*/ 758196 h 2097088"/>
              <a:gd name="T18" fmla="*/ 1186819 w 1938337"/>
              <a:gd name="T19" fmla="*/ 425240 h 2097088"/>
              <a:gd name="T20" fmla="*/ 1208221 w 1938337"/>
              <a:gd name="T21" fmla="*/ 203430 h 2097088"/>
              <a:gd name="T22" fmla="*/ 1278919 w 1938337"/>
              <a:gd name="T23" fmla="*/ 476964 h 2097088"/>
              <a:gd name="T24" fmla="*/ 1150989 w 1938337"/>
              <a:gd name="T25" fmla="*/ 722592 h 2097088"/>
              <a:gd name="T26" fmla="*/ 1014162 w 1938337"/>
              <a:gd name="T27" fmla="*/ 909759 h 2097088"/>
              <a:gd name="T28" fmla="*/ 967751 w 1938337"/>
              <a:gd name="T29" fmla="*/ 1018980 h 2097088"/>
              <a:gd name="T30" fmla="*/ 942502 w 1938337"/>
              <a:gd name="T31" fmla="*/ 1340628 h 2097088"/>
              <a:gd name="T32" fmla="*/ 793651 w 1938337"/>
              <a:gd name="T33" fmla="*/ 1348326 h 2097088"/>
              <a:gd name="T34" fmla="*/ 816977 w 1938337"/>
              <a:gd name="T35" fmla="*/ 1049292 h 2097088"/>
              <a:gd name="T36" fmla="*/ 791487 w 1938337"/>
              <a:gd name="T37" fmla="*/ 975676 h 2097088"/>
              <a:gd name="T38" fmla="*/ 746519 w 1938337"/>
              <a:gd name="T39" fmla="*/ 909759 h 2097088"/>
              <a:gd name="T40" fmla="*/ 605604 w 1938337"/>
              <a:gd name="T41" fmla="*/ 718020 h 2097088"/>
              <a:gd name="T42" fmla="*/ 481762 w 1938337"/>
              <a:gd name="T43" fmla="*/ 476964 h 2097088"/>
              <a:gd name="T44" fmla="*/ 249769 w 1938337"/>
              <a:gd name="T45" fmla="*/ 79798 h 2097088"/>
              <a:gd name="T46" fmla="*/ 371772 w 1938337"/>
              <a:gd name="T47" fmla="*/ 184379 h 2097088"/>
              <a:gd name="T48" fmla="*/ 406596 w 1938337"/>
              <a:gd name="T49" fmla="*/ 324302 h 2097088"/>
              <a:gd name="T50" fmla="*/ 340070 w 1938337"/>
              <a:gd name="T51" fmla="*/ 315887 h 2097088"/>
              <a:gd name="T52" fmla="*/ 270423 w 1938337"/>
              <a:gd name="T53" fmla="*/ 183417 h 2097088"/>
              <a:gd name="T54" fmla="*/ 154905 w 1938337"/>
              <a:gd name="T55" fmla="*/ 160097 h 2097088"/>
              <a:gd name="T56" fmla="*/ 86699 w 1938337"/>
              <a:gd name="T57" fmla="*/ 247368 h 2097088"/>
              <a:gd name="T58" fmla="*/ 88140 w 1938337"/>
              <a:gd name="T59" fmla="*/ 389454 h 2097088"/>
              <a:gd name="T60" fmla="*/ 182524 w 1938337"/>
              <a:gd name="T61" fmla="*/ 522885 h 2097088"/>
              <a:gd name="T62" fmla="*/ 498577 w 1938337"/>
              <a:gd name="T63" fmla="*/ 686368 h 2097088"/>
              <a:gd name="T64" fmla="*/ 627064 w 1938337"/>
              <a:gd name="T65" fmla="*/ 797921 h 2097088"/>
              <a:gd name="T66" fmla="*/ 589359 w 1938337"/>
              <a:gd name="T67" fmla="*/ 895530 h 2097088"/>
              <a:gd name="T68" fmla="*/ 492814 w 1938337"/>
              <a:gd name="T69" fmla="*/ 916446 h 2097088"/>
              <a:gd name="T70" fmla="*/ 499057 w 1938337"/>
              <a:gd name="T71" fmla="*/ 846965 h 2097088"/>
              <a:gd name="T72" fmla="*/ 548771 w 1938337"/>
              <a:gd name="T73" fmla="*/ 804171 h 2097088"/>
              <a:gd name="T74" fmla="*/ 311251 w 1938337"/>
              <a:gd name="T75" fmla="*/ 700312 h 2097088"/>
              <a:gd name="T76" fmla="*/ 62683 w 1938337"/>
              <a:gd name="T77" fmla="*/ 508700 h 2097088"/>
              <a:gd name="T78" fmla="*/ 0 w 1938337"/>
              <a:gd name="T79" fmla="*/ 316127 h 2097088"/>
              <a:gd name="T80" fmla="*/ 51155 w 1938337"/>
              <a:gd name="T81" fmla="*/ 141104 h 2097088"/>
              <a:gd name="T82" fmla="*/ 183004 w 1938337"/>
              <a:gd name="T83" fmla="*/ 72345 h 2097088"/>
              <a:gd name="T84" fmla="*/ 1687503 w 1938337"/>
              <a:gd name="T85" fmla="*/ 115139 h 2097088"/>
              <a:gd name="T86" fmla="*/ 1761162 w 1938337"/>
              <a:gd name="T87" fmla="*/ 288719 h 2097088"/>
              <a:gd name="T88" fmla="*/ 1723130 w 1938337"/>
              <a:gd name="T89" fmla="*/ 471917 h 2097088"/>
              <a:gd name="T90" fmla="*/ 1567869 w 1938337"/>
              <a:gd name="T91" fmla="*/ 633476 h 2097088"/>
              <a:gd name="T92" fmla="*/ 1225813 w 1938337"/>
              <a:gd name="T93" fmla="*/ 785419 h 2097088"/>
              <a:gd name="T94" fmla="*/ 1227979 w 1938337"/>
              <a:gd name="T95" fmla="*/ 836387 h 2097088"/>
              <a:gd name="T96" fmla="*/ 1282863 w 1938337"/>
              <a:gd name="T97" fmla="*/ 893847 h 2097088"/>
              <a:gd name="T98" fmla="*/ 1204630 w 1938337"/>
              <a:gd name="T99" fmla="*/ 915003 h 2097088"/>
              <a:gd name="T100" fmla="*/ 1135064 w 1938337"/>
              <a:gd name="T101" fmla="*/ 835907 h 2097088"/>
              <a:gd name="T102" fmla="*/ 1184410 w 1938337"/>
              <a:gd name="T103" fmla="*/ 715458 h 2097088"/>
              <a:gd name="T104" fmla="*/ 1474712 w 1938337"/>
              <a:gd name="T105" fmla="*/ 596452 h 2097088"/>
              <a:gd name="T106" fmla="*/ 1659100 w 1938337"/>
              <a:gd name="T107" fmla="*/ 424074 h 2097088"/>
              <a:gd name="T108" fmla="*/ 1681004 w 1938337"/>
              <a:gd name="T109" fmla="*/ 274295 h 2097088"/>
              <a:gd name="T110" fmla="*/ 1601569 w 1938337"/>
              <a:gd name="T111" fmla="*/ 158654 h 2097088"/>
              <a:gd name="T112" fmla="*/ 1482896 w 1938337"/>
              <a:gd name="T113" fmla="*/ 191350 h 2097088"/>
              <a:gd name="T114" fmla="*/ 1415256 w 1938337"/>
              <a:gd name="T115" fmla="*/ 325743 h 2097088"/>
              <a:gd name="T116" fmla="*/ 1349299 w 1938337"/>
              <a:gd name="T117" fmla="*/ 313963 h 2097088"/>
              <a:gd name="T118" fmla="*/ 1407793 w 1938337"/>
              <a:gd name="T119" fmla="*/ 156971 h 2097088"/>
              <a:gd name="T120" fmla="*/ 1549333 w 1938337"/>
              <a:gd name="T121" fmla="*/ 72585 h 209708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938337" h="2097088">
                <a:moveTo>
                  <a:pt x="754655" y="1781504"/>
                </a:moveTo>
                <a:lnTo>
                  <a:pt x="755185" y="1787064"/>
                </a:lnTo>
                <a:lnTo>
                  <a:pt x="755185" y="1789976"/>
                </a:lnTo>
                <a:lnTo>
                  <a:pt x="754655" y="1793153"/>
                </a:lnTo>
                <a:lnTo>
                  <a:pt x="753861" y="1796065"/>
                </a:lnTo>
                <a:lnTo>
                  <a:pt x="753067" y="1798713"/>
                </a:lnTo>
                <a:lnTo>
                  <a:pt x="752009" y="1801360"/>
                </a:lnTo>
                <a:lnTo>
                  <a:pt x="750156" y="1803743"/>
                </a:lnTo>
                <a:lnTo>
                  <a:pt x="748568" y="1806391"/>
                </a:lnTo>
                <a:lnTo>
                  <a:pt x="746980" y="1808244"/>
                </a:lnTo>
                <a:lnTo>
                  <a:pt x="744598" y="1810362"/>
                </a:lnTo>
                <a:lnTo>
                  <a:pt x="742481" y="1812215"/>
                </a:lnTo>
                <a:lnTo>
                  <a:pt x="740099" y="1813804"/>
                </a:lnTo>
                <a:lnTo>
                  <a:pt x="737452" y="1815127"/>
                </a:lnTo>
                <a:lnTo>
                  <a:pt x="734805" y="1815922"/>
                </a:lnTo>
                <a:lnTo>
                  <a:pt x="731894" y="1816716"/>
                </a:lnTo>
                <a:lnTo>
                  <a:pt x="729247" y="1817245"/>
                </a:lnTo>
                <a:lnTo>
                  <a:pt x="726071" y="1817245"/>
                </a:lnTo>
                <a:lnTo>
                  <a:pt x="724483" y="1816981"/>
                </a:lnTo>
                <a:lnTo>
                  <a:pt x="724483" y="1965507"/>
                </a:lnTo>
                <a:lnTo>
                  <a:pt x="726071" y="1965507"/>
                </a:lnTo>
                <a:lnTo>
                  <a:pt x="729247" y="1965507"/>
                </a:lnTo>
                <a:lnTo>
                  <a:pt x="731894" y="1966036"/>
                </a:lnTo>
                <a:lnTo>
                  <a:pt x="734805" y="1966566"/>
                </a:lnTo>
                <a:lnTo>
                  <a:pt x="737452" y="1967625"/>
                </a:lnTo>
                <a:lnTo>
                  <a:pt x="740099" y="1969213"/>
                </a:lnTo>
                <a:lnTo>
                  <a:pt x="742481" y="1970537"/>
                </a:lnTo>
                <a:lnTo>
                  <a:pt x="744598" y="1972125"/>
                </a:lnTo>
                <a:lnTo>
                  <a:pt x="746980" y="1974243"/>
                </a:lnTo>
                <a:lnTo>
                  <a:pt x="748568" y="1976361"/>
                </a:lnTo>
                <a:lnTo>
                  <a:pt x="750156" y="1978744"/>
                </a:lnTo>
                <a:lnTo>
                  <a:pt x="752009" y="1981127"/>
                </a:lnTo>
                <a:lnTo>
                  <a:pt x="753067" y="1984039"/>
                </a:lnTo>
                <a:lnTo>
                  <a:pt x="753861" y="1986687"/>
                </a:lnTo>
                <a:lnTo>
                  <a:pt x="754655" y="1989599"/>
                </a:lnTo>
                <a:lnTo>
                  <a:pt x="755185" y="1992776"/>
                </a:lnTo>
                <a:lnTo>
                  <a:pt x="755185" y="1995688"/>
                </a:lnTo>
                <a:lnTo>
                  <a:pt x="755185" y="1996747"/>
                </a:lnTo>
                <a:lnTo>
                  <a:pt x="1181565" y="1996747"/>
                </a:lnTo>
                <a:lnTo>
                  <a:pt x="1181301" y="1995688"/>
                </a:lnTo>
                <a:lnTo>
                  <a:pt x="1181565" y="1992776"/>
                </a:lnTo>
                <a:lnTo>
                  <a:pt x="1181830" y="1989599"/>
                </a:lnTo>
                <a:lnTo>
                  <a:pt x="1182624" y="1986687"/>
                </a:lnTo>
                <a:lnTo>
                  <a:pt x="1183683" y="1984039"/>
                </a:lnTo>
                <a:lnTo>
                  <a:pt x="1184741" y="1981127"/>
                </a:lnTo>
                <a:lnTo>
                  <a:pt x="1186329" y="1978744"/>
                </a:lnTo>
                <a:lnTo>
                  <a:pt x="1187917" y="1976361"/>
                </a:lnTo>
                <a:lnTo>
                  <a:pt x="1189770" y="1974243"/>
                </a:lnTo>
                <a:lnTo>
                  <a:pt x="1191887" y="1972125"/>
                </a:lnTo>
                <a:lnTo>
                  <a:pt x="1194005" y="1970537"/>
                </a:lnTo>
                <a:lnTo>
                  <a:pt x="1196651" y="1969213"/>
                </a:lnTo>
                <a:lnTo>
                  <a:pt x="1199033" y="1967625"/>
                </a:lnTo>
                <a:lnTo>
                  <a:pt x="1201680" y="1966566"/>
                </a:lnTo>
                <a:lnTo>
                  <a:pt x="1204591" y="1966036"/>
                </a:lnTo>
                <a:lnTo>
                  <a:pt x="1207238" y="1965507"/>
                </a:lnTo>
                <a:lnTo>
                  <a:pt x="1210414" y="1965507"/>
                </a:lnTo>
                <a:lnTo>
                  <a:pt x="1212002" y="1965507"/>
                </a:lnTo>
                <a:lnTo>
                  <a:pt x="1212002" y="1816981"/>
                </a:lnTo>
                <a:lnTo>
                  <a:pt x="1210414" y="1817245"/>
                </a:lnTo>
                <a:lnTo>
                  <a:pt x="1207238" y="1817245"/>
                </a:lnTo>
                <a:lnTo>
                  <a:pt x="1204591" y="1816716"/>
                </a:lnTo>
                <a:lnTo>
                  <a:pt x="1201680" y="1815922"/>
                </a:lnTo>
                <a:lnTo>
                  <a:pt x="1199033" y="1815127"/>
                </a:lnTo>
                <a:lnTo>
                  <a:pt x="1196651" y="1813804"/>
                </a:lnTo>
                <a:lnTo>
                  <a:pt x="1194005" y="1812215"/>
                </a:lnTo>
                <a:lnTo>
                  <a:pt x="1191887" y="1810362"/>
                </a:lnTo>
                <a:lnTo>
                  <a:pt x="1189770" y="1808244"/>
                </a:lnTo>
                <a:lnTo>
                  <a:pt x="1187917" y="1806391"/>
                </a:lnTo>
                <a:lnTo>
                  <a:pt x="1186329" y="1803743"/>
                </a:lnTo>
                <a:lnTo>
                  <a:pt x="1184741" y="1801360"/>
                </a:lnTo>
                <a:lnTo>
                  <a:pt x="1183683" y="1798713"/>
                </a:lnTo>
                <a:lnTo>
                  <a:pt x="1182624" y="1796065"/>
                </a:lnTo>
                <a:lnTo>
                  <a:pt x="1181830" y="1793153"/>
                </a:lnTo>
                <a:lnTo>
                  <a:pt x="1181565" y="1789976"/>
                </a:lnTo>
                <a:lnTo>
                  <a:pt x="1181301" y="1787064"/>
                </a:lnTo>
                <a:lnTo>
                  <a:pt x="1182095" y="1781504"/>
                </a:lnTo>
                <a:lnTo>
                  <a:pt x="754655" y="1781504"/>
                </a:lnTo>
                <a:close/>
                <a:moveTo>
                  <a:pt x="555625" y="1681163"/>
                </a:moveTo>
                <a:lnTo>
                  <a:pt x="1381125" y="1681163"/>
                </a:lnTo>
                <a:lnTo>
                  <a:pt x="1381125" y="2097088"/>
                </a:lnTo>
                <a:lnTo>
                  <a:pt x="555625" y="2097088"/>
                </a:lnTo>
                <a:lnTo>
                  <a:pt x="555625" y="1681163"/>
                </a:lnTo>
                <a:close/>
                <a:moveTo>
                  <a:pt x="846057" y="1552575"/>
                </a:moveTo>
                <a:lnTo>
                  <a:pt x="1096781" y="1552575"/>
                </a:lnTo>
                <a:lnTo>
                  <a:pt x="1104997" y="1562178"/>
                </a:lnTo>
                <a:lnTo>
                  <a:pt x="1112683" y="1571246"/>
                </a:lnTo>
                <a:lnTo>
                  <a:pt x="1120634" y="1579515"/>
                </a:lnTo>
                <a:lnTo>
                  <a:pt x="1128320" y="1587517"/>
                </a:lnTo>
                <a:lnTo>
                  <a:pt x="1135741" y="1594986"/>
                </a:lnTo>
                <a:lnTo>
                  <a:pt x="1143162" y="1602188"/>
                </a:lnTo>
                <a:lnTo>
                  <a:pt x="1150583" y="1608856"/>
                </a:lnTo>
                <a:lnTo>
                  <a:pt x="1157474" y="1614991"/>
                </a:lnTo>
                <a:lnTo>
                  <a:pt x="1170726" y="1626461"/>
                </a:lnTo>
                <a:lnTo>
                  <a:pt x="1182917" y="1636063"/>
                </a:lnTo>
                <a:lnTo>
                  <a:pt x="1193784" y="1644065"/>
                </a:lnTo>
                <a:lnTo>
                  <a:pt x="1203325" y="1651000"/>
                </a:lnTo>
                <a:lnTo>
                  <a:pt x="738187" y="1651000"/>
                </a:lnTo>
                <a:lnTo>
                  <a:pt x="747993" y="1644065"/>
                </a:lnTo>
                <a:lnTo>
                  <a:pt x="759125" y="1635796"/>
                </a:lnTo>
                <a:lnTo>
                  <a:pt x="771582" y="1626194"/>
                </a:lnTo>
                <a:lnTo>
                  <a:pt x="785098" y="1614724"/>
                </a:lnTo>
                <a:lnTo>
                  <a:pt x="792254" y="1608589"/>
                </a:lnTo>
                <a:lnTo>
                  <a:pt x="799675" y="1601921"/>
                </a:lnTo>
                <a:lnTo>
                  <a:pt x="807096" y="1594986"/>
                </a:lnTo>
                <a:lnTo>
                  <a:pt x="814517" y="1587251"/>
                </a:lnTo>
                <a:lnTo>
                  <a:pt x="822468" y="1579249"/>
                </a:lnTo>
                <a:lnTo>
                  <a:pt x="830419" y="1570980"/>
                </a:lnTo>
                <a:lnTo>
                  <a:pt x="838106" y="1562178"/>
                </a:lnTo>
                <a:lnTo>
                  <a:pt x="846057" y="1552575"/>
                </a:lnTo>
                <a:close/>
                <a:moveTo>
                  <a:pt x="1307617" y="216793"/>
                </a:moveTo>
                <a:lnTo>
                  <a:pt x="1304708" y="217057"/>
                </a:lnTo>
                <a:lnTo>
                  <a:pt x="1301269" y="217587"/>
                </a:lnTo>
                <a:lnTo>
                  <a:pt x="1298095" y="218646"/>
                </a:lnTo>
                <a:lnTo>
                  <a:pt x="1295449" y="219971"/>
                </a:lnTo>
                <a:lnTo>
                  <a:pt x="1292540" y="221295"/>
                </a:lnTo>
                <a:lnTo>
                  <a:pt x="1289630" y="223149"/>
                </a:lnTo>
                <a:lnTo>
                  <a:pt x="1287514" y="225002"/>
                </a:lnTo>
                <a:lnTo>
                  <a:pt x="1285133" y="227121"/>
                </a:lnTo>
                <a:lnTo>
                  <a:pt x="1283017" y="229505"/>
                </a:lnTo>
                <a:lnTo>
                  <a:pt x="1281166" y="232153"/>
                </a:lnTo>
                <a:lnTo>
                  <a:pt x="1279578" y="234801"/>
                </a:lnTo>
                <a:lnTo>
                  <a:pt x="1278256" y="237714"/>
                </a:lnTo>
                <a:lnTo>
                  <a:pt x="1277462" y="240892"/>
                </a:lnTo>
                <a:lnTo>
                  <a:pt x="1276404" y="243805"/>
                </a:lnTo>
                <a:lnTo>
                  <a:pt x="1276140" y="247248"/>
                </a:lnTo>
                <a:lnTo>
                  <a:pt x="1274553" y="266051"/>
                </a:lnTo>
                <a:lnTo>
                  <a:pt x="1272965" y="284590"/>
                </a:lnTo>
                <a:lnTo>
                  <a:pt x="1270585" y="303128"/>
                </a:lnTo>
                <a:lnTo>
                  <a:pt x="1268204" y="321931"/>
                </a:lnTo>
                <a:lnTo>
                  <a:pt x="1265295" y="340470"/>
                </a:lnTo>
                <a:lnTo>
                  <a:pt x="1262385" y="359008"/>
                </a:lnTo>
                <a:lnTo>
                  <a:pt x="1258946" y="377546"/>
                </a:lnTo>
                <a:lnTo>
                  <a:pt x="1255243" y="396349"/>
                </a:lnTo>
                <a:lnTo>
                  <a:pt x="1251275" y="414888"/>
                </a:lnTo>
                <a:lnTo>
                  <a:pt x="1246778" y="433161"/>
                </a:lnTo>
                <a:lnTo>
                  <a:pt x="1242282" y="451435"/>
                </a:lnTo>
                <a:lnTo>
                  <a:pt x="1237256" y="469443"/>
                </a:lnTo>
                <a:lnTo>
                  <a:pt x="1231965" y="487187"/>
                </a:lnTo>
                <a:lnTo>
                  <a:pt x="1225882" y="505196"/>
                </a:lnTo>
                <a:lnTo>
                  <a:pt x="1220062" y="522940"/>
                </a:lnTo>
                <a:lnTo>
                  <a:pt x="1213714" y="540418"/>
                </a:lnTo>
                <a:lnTo>
                  <a:pt x="1206836" y="557897"/>
                </a:lnTo>
                <a:lnTo>
                  <a:pt x="1199959" y="575112"/>
                </a:lnTo>
                <a:lnTo>
                  <a:pt x="1192552" y="591796"/>
                </a:lnTo>
                <a:lnTo>
                  <a:pt x="1184617" y="608745"/>
                </a:lnTo>
                <a:lnTo>
                  <a:pt x="1176681" y="625430"/>
                </a:lnTo>
                <a:lnTo>
                  <a:pt x="1168217" y="641585"/>
                </a:lnTo>
                <a:lnTo>
                  <a:pt x="1159223" y="658004"/>
                </a:lnTo>
                <a:lnTo>
                  <a:pt x="1150230" y="673629"/>
                </a:lnTo>
                <a:lnTo>
                  <a:pt x="1140443" y="689255"/>
                </a:lnTo>
                <a:lnTo>
                  <a:pt x="1130391" y="704615"/>
                </a:lnTo>
                <a:lnTo>
                  <a:pt x="1120075" y="719445"/>
                </a:lnTo>
                <a:lnTo>
                  <a:pt x="1109494" y="734276"/>
                </a:lnTo>
                <a:lnTo>
                  <a:pt x="1098385" y="748842"/>
                </a:lnTo>
                <a:lnTo>
                  <a:pt x="1087010" y="762878"/>
                </a:lnTo>
                <a:lnTo>
                  <a:pt x="1075107" y="776650"/>
                </a:lnTo>
                <a:lnTo>
                  <a:pt x="1062939" y="789891"/>
                </a:lnTo>
                <a:lnTo>
                  <a:pt x="1060559" y="792275"/>
                </a:lnTo>
                <a:lnTo>
                  <a:pt x="1058971" y="795188"/>
                </a:lnTo>
                <a:lnTo>
                  <a:pt x="1057120" y="797836"/>
                </a:lnTo>
                <a:lnTo>
                  <a:pt x="1056062" y="801014"/>
                </a:lnTo>
                <a:lnTo>
                  <a:pt x="1055004" y="803927"/>
                </a:lnTo>
                <a:lnTo>
                  <a:pt x="1054475" y="806840"/>
                </a:lnTo>
                <a:lnTo>
                  <a:pt x="1054210" y="810283"/>
                </a:lnTo>
                <a:lnTo>
                  <a:pt x="1054210" y="813461"/>
                </a:lnTo>
                <a:lnTo>
                  <a:pt x="1054210" y="816374"/>
                </a:lnTo>
                <a:lnTo>
                  <a:pt x="1054739" y="819552"/>
                </a:lnTo>
                <a:lnTo>
                  <a:pt x="1055533" y="822730"/>
                </a:lnTo>
                <a:lnTo>
                  <a:pt x="1056591" y="825379"/>
                </a:lnTo>
                <a:lnTo>
                  <a:pt x="1058178" y="828292"/>
                </a:lnTo>
                <a:lnTo>
                  <a:pt x="1060030" y="831205"/>
                </a:lnTo>
                <a:lnTo>
                  <a:pt x="1061881" y="833588"/>
                </a:lnTo>
                <a:lnTo>
                  <a:pt x="1064262" y="836237"/>
                </a:lnTo>
                <a:lnTo>
                  <a:pt x="1066907" y="838355"/>
                </a:lnTo>
                <a:lnTo>
                  <a:pt x="1069552" y="840209"/>
                </a:lnTo>
                <a:lnTo>
                  <a:pt x="1072462" y="841798"/>
                </a:lnTo>
                <a:lnTo>
                  <a:pt x="1075107" y="842858"/>
                </a:lnTo>
                <a:lnTo>
                  <a:pt x="1078281" y="843917"/>
                </a:lnTo>
                <a:lnTo>
                  <a:pt x="1081455" y="844712"/>
                </a:lnTo>
                <a:lnTo>
                  <a:pt x="1084365" y="844976"/>
                </a:lnTo>
                <a:lnTo>
                  <a:pt x="1087539" y="845241"/>
                </a:lnTo>
                <a:lnTo>
                  <a:pt x="1090978" y="844976"/>
                </a:lnTo>
                <a:lnTo>
                  <a:pt x="1093888" y="844447"/>
                </a:lnTo>
                <a:lnTo>
                  <a:pt x="1096797" y="843387"/>
                </a:lnTo>
                <a:lnTo>
                  <a:pt x="1099972" y="842328"/>
                </a:lnTo>
                <a:lnTo>
                  <a:pt x="1102617" y="841004"/>
                </a:lnTo>
                <a:lnTo>
                  <a:pt x="1105526" y="838885"/>
                </a:lnTo>
                <a:lnTo>
                  <a:pt x="1108172" y="837031"/>
                </a:lnTo>
                <a:lnTo>
                  <a:pt x="1110552" y="834648"/>
                </a:lnTo>
                <a:lnTo>
                  <a:pt x="1124043" y="819817"/>
                </a:lnTo>
                <a:lnTo>
                  <a:pt x="1137004" y="804722"/>
                </a:lnTo>
                <a:lnTo>
                  <a:pt x="1149701" y="789097"/>
                </a:lnTo>
                <a:lnTo>
                  <a:pt x="1161604" y="773471"/>
                </a:lnTo>
                <a:lnTo>
                  <a:pt x="1173507" y="757581"/>
                </a:lnTo>
                <a:lnTo>
                  <a:pt x="1184617" y="740897"/>
                </a:lnTo>
                <a:lnTo>
                  <a:pt x="1195727" y="724213"/>
                </a:lnTo>
                <a:lnTo>
                  <a:pt x="1206043" y="707528"/>
                </a:lnTo>
                <a:lnTo>
                  <a:pt x="1216094" y="690049"/>
                </a:lnTo>
                <a:lnTo>
                  <a:pt x="1225617" y="672570"/>
                </a:lnTo>
                <a:lnTo>
                  <a:pt x="1234875" y="654826"/>
                </a:lnTo>
                <a:lnTo>
                  <a:pt x="1243604" y="637082"/>
                </a:lnTo>
                <a:lnTo>
                  <a:pt x="1252069" y="618809"/>
                </a:lnTo>
                <a:lnTo>
                  <a:pt x="1260269" y="600536"/>
                </a:lnTo>
                <a:lnTo>
                  <a:pt x="1267940" y="581997"/>
                </a:lnTo>
                <a:lnTo>
                  <a:pt x="1274817" y="563459"/>
                </a:lnTo>
                <a:lnTo>
                  <a:pt x="1281959" y="544656"/>
                </a:lnTo>
                <a:lnTo>
                  <a:pt x="1288307" y="525853"/>
                </a:lnTo>
                <a:lnTo>
                  <a:pt x="1294127" y="506785"/>
                </a:lnTo>
                <a:lnTo>
                  <a:pt x="1300211" y="487187"/>
                </a:lnTo>
                <a:lnTo>
                  <a:pt x="1305501" y="468119"/>
                </a:lnTo>
                <a:lnTo>
                  <a:pt x="1310262" y="448786"/>
                </a:lnTo>
                <a:lnTo>
                  <a:pt x="1315024" y="429188"/>
                </a:lnTo>
                <a:lnTo>
                  <a:pt x="1319256" y="409591"/>
                </a:lnTo>
                <a:lnTo>
                  <a:pt x="1323224" y="389993"/>
                </a:lnTo>
                <a:lnTo>
                  <a:pt x="1326662" y="370396"/>
                </a:lnTo>
                <a:lnTo>
                  <a:pt x="1330101" y="350798"/>
                </a:lnTo>
                <a:lnTo>
                  <a:pt x="1333011" y="330936"/>
                </a:lnTo>
                <a:lnTo>
                  <a:pt x="1335391" y="311338"/>
                </a:lnTo>
                <a:lnTo>
                  <a:pt x="1337772" y="291475"/>
                </a:lnTo>
                <a:lnTo>
                  <a:pt x="1339624" y="271613"/>
                </a:lnTo>
                <a:lnTo>
                  <a:pt x="1341475" y="252015"/>
                </a:lnTo>
                <a:lnTo>
                  <a:pt x="1341475" y="248572"/>
                </a:lnTo>
                <a:lnTo>
                  <a:pt x="1341211" y="245659"/>
                </a:lnTo>
                <a:lnTo>
                  <a:pt x="1340417" y="242216"/>
                </a:lnTo>
                <a:lnTo>
                  <a:pt x="1339624" y="239039"/>
                </a:lnTo>
                <a:lnTo>
                  <a:pt x="1338566" y="236390"/>
                </a:lnTo>
                <a:lnTo>
                  <a:pt x="1337243" y="233477"/>
                </a:lnTo>
                <a:lnTo>
                  <a:pt x="1335391" y="230829"/>
                </a:lnTo>
                <a:lnTo>
                  <a:pt x="1333540" y="228445"/>
                </a:lnTo>
                <a:lnTo>
                  <a:pt x="1331159" y="226062"/>
                </a:lnTo>
                <a:lnTo>
                  <a:pt x="1329043" y="223943"/>
                </a:lnTo>
                <a:lnTo>
                  <a:pt x="1326398" y="222089"/>
                </a:lnTo>
                <a:lnTo>
                  <a:pt x="1323753" y="220500"/>
                </a:lnTo>
                <a:lnTo>
                  <a:pt x="1320579" y="219176"/>
                </a:lnTo>
                <a:lnTo>
                  <a:pt x="1317669" y="218382"/>
                </a:lnTo>
                <a:lnTo>
                  <a:pt x="1314495" y="217322"/>
                </a:lnTo>
                <a:lnTo>
                  <a:pt x="1311056" y="217057"/>
                </a:lnTo>
                <a:lnTo>
                  <a:pt x="1307617" y="216793"/>
                </a:lnTo>
                <a:close/>
                <a:moveTo>
                  <a:pt x="442912" y="112713"/>
                </a:moveTo>
                <a:lnTo>
                  <a:pt x="1493837" y="112713"/>
                </a:lnTo>
                <a:lnTo>
                  <a:pt x="1485637" y="163826"/>
                </a:lnTo>
                <a:lnTo>
                  <a:pt x="1477172" y="211761"/>
                </a:lnTo>
                <a:lnTo>
                  <a:pt x="1468708" y="257312"/>
                </a:lnTo>
                <a:lnTo>
                  <a:pt x="1460508" y="299685"/>
                </a:lnTo>
                <a:lnTo>
                  <a:pt x="1452308" y="339145"/>
                </a:lnTo>
                <a:lnTo>
                  <a:pt x="1444372" y="375427"/>
                </a:lnTo>
                <a:lnTo>
                  <a:pt x="1436437" y="408532"/>
                </a:lnTo>
                <a:lnTo>
                  <a:pt x="1429559" y="438723"/>
                </a:lnTo>
                <a:lnTo>
                  <a:pt x="1422682" y="465471"/>
                </a:lnTo>
                <a:lnTo>
                  <a:pt x="1416598" y="488776"/>
                </a:lnTo>
                <a:lnTo>
                  <a:pt x="1411308" y="508638"/>
                </a:lnTo>
                <a:lnTo>
                  <a:pt x="1406811" y="525058"/>
                </a:lnTo>
                <a:lnTo>
                  <a:pt x="1399934" y="547304"/>
                </a:lnTo>
                <a:lnTo>
                  <a:pt x="1397817" y="554719"/>
                </a:lnTo>
                <a:lnTo>
                  <a:pt x="1394114" y="564518"/>
                </a:lnTo>
                <a:lnTo>
                  <a:pt x="1390146" y="574847"/>
                </a:lnTo>
                <a:lnTo>
                  <a:pt x="1385914" y="585440"/>
                </a:lnTo>
                <a:lnTo>
                  <a:pt x="1380888" y="596563"/>
                </a:lnTo>
                <a:lnTo>
                  <a:pt x="1375863" y="608216"/>
                </a:lnTo>
                <a:lnTo>
                  <a:pt x="1370308" y="620398"/>
                </a:lnTo>
                <a:lnTo>
                  <a:pt x="1364224" y="632580"/>
                </a:lnTo>
                <a:lnTo>
                  <a:pt x="1357875" y="645027"/>
                </a:lnTo>
                <a:lnTo>
                  <a:pt x="1351263" y="658004"/>
                </a:lnTo>
                <a:lnTo>
                  <a:pt x="1343856" y="671246"/>
                </a:lnTo>
                <a:lnTo>
                  <a:pt x="1336714" y="684488"/>
                </a:lnTo>
                <a:lnTo>
                  <a:pt x="1328779" y="698259"/>
                </a:lnTo>
                <a:lnTo>
                  <a:pt x="1320579" y="711501"/>
                </a:lnTo>
                <a:lnTo>
                  <a:pt x="1312379" y="725537"/>
                </a:lnTo>
                <a:lnTo>
                  <a:pt x="1303649" y="739573"/>
                </a:lnTo>
                <a:lnTo>
                  <a:pt x="1294656" y="753609"/>
                </a:lnTo>
                <a:lnTo>
                  <a:pt x="1285133" y="767645"/>
                </a:lnTo>
                <a:lnTo>
                  <a:pt x="1275875" y="781416"/>
                </a:lnTo>
                <a:lnTo>
                  <a:pt x="1266088" y="795453"/>
                </a:lnTo>
                <a:lnTo>
                  <a:pt x="1256036" y="809489"/>
                </a:lnTo>
                <a:lnTo>
                  <a:pt x="1245720" y="823260"/>
                </a:lnTo>
                <a:lnTo>
                  <a:pt x="1235140" y="836767"/>
                </a:lnTo>
                <a:lnTo>
                  <a:pt x="1224559" y="850273"/>
                </a:lnTo>
                <a:lnTo>
                  <a:pt x="1213714" y="863779"/>
                </a:lnTo>
                <a:lnTo>
                  <a:pt x="1202340" y="877021"/>
                </a:lnTo>
                <a:lnTo>
                  <a:pt x="1191230" y="889468"/>
                </a:lnTo>
                <a:lnTo>
                  <a:pt x="1179591" y="902180"/>
                </a:lnTo>
                <a:lnTo>
                  <a:pt x="1167952" y="914627"/>
                </a:lnTo>
                <a:lnTo>
                  <a:pt x="1156049" y="926280"/>
                </a:lnTo>
                <a:lnTo>
                  <a:pt x="1144146" y="937933"/>
                </a:lnTo>
                <a:lnTo>
                  <a:pt x="1132243" y="949056"/>
                </a:lnTo>
                <a:lnTo>
                  <a:pt x="1119810" y="959914"/>
                </a:lnTo>
                <a:lnTo>
                  <a:pt x="1119810" y="992753"/>
                </a:lnTo>
                <a:lnTo>
                  <a:pt x="1119810" y="993548"/>
                </a:lnTo>
                <a:lnTo>
                  <a:pt x="1119546" y="994872"/>
                </a:lnTo>
                <a:lnTo>
                  <a:pt x="1119546" y="995666"/>
                </a:lnTo>
                <a:lnTo>
                  <a:pt x="1119546" y="996196"/>
                </a:lnTo>
                <a:lnTo>
                  <a:pt x="1119281" y="995931"/>
                </a:lnTo>
                <a:lnTo>
                  <a:pt x="1117694" y="998579"/>
                </a:lnTo>
                <a:lnTo>
                  <a:pt x="1115578" y="1001493"/>
                </a:lnTo>
                <a:lnTo>
                  <a:pt x="1112668" y="1004671"/>
                </a:lnTo>
                <a:lnTo>
                  <a:pt x="1109230" y="1007849"/>
                </a:lnTo>
                <a:lnTo>
                  <a:pt x="1101294" y="1015529"/>
                </a:lnTo>
                <a:lnTo>
                  <a:pt x="1096797" y="1020031"/>
                </a:lnTo>
                <a:lnTo>
                  <a:pt x="1092301" y="1024798"/>
                </a:lnTo>
                <a:lnTo>
                  <a:pt x="1087804" y="1030095"/>
                </a:lnTo>
                <a:lnTo>
                  <a:pt x="1083307" y="1035921"/>
                </a:lnTo>
                <a:lnTo>
                  <a:pt x="1079075" y="1042807"/>
                </a:lnTo>
                <a:lnTo>
                  <a:pt x="1074843" y="1050222"/>
                </a:lnTo>
                <a:lnTo>
                  <a:pt x="1073255" y="1053930"/>
                </a:lnTo>
                <a:lnTo>
                  <a:pt x="1071668" y="1057902"/>
                </a:lnTo>
                <a:lnTo>
                  <a:pt x="1069817" y="1062404"/>
                </a:lnTo>
                <a:lnTo>
                  <a:pt x="1068230" y="1066906"/>
                </a:lnTo>
                <a:lnTo>
                  <a:pt x="1066907" y="1071673"/>
                </a:lnTo>
                <a:lnTo>
                  <a:pt x="1065584" y="1076440"/>
                </a:lnTo>
                <a:lnTo>
                  <a:pt x="1064526" y="1081737"/>
                </a:lnTo>
                <a:lnTo>
                  <a:pt x="1063733" y="1087298"/>
                </a:lnTo>
                <a:lnTo>
                  <a:pt x="1064526" y="1089152"/>
                </a:lnTo>
                <a:lnTo>
                  <a:pt x="1064262" y="1120932"/>
                </a:lnTo>
                <a:lnTo>
                  <a:pt x="1064262" y="1121727"/>
                </a:lnTo>
                <a:lnTo>
                  <a:pt x="1064526" y="1121727"/>
                </a:lnTo>
                <a:lnTo>
                  <a:pt x="1063468" y="1124640"/>
                </a:lnTo>
                <a:lnTo>
                  <a:pt x="1062675" y="1127023"/>
                </a:lnTo>
                <a:lnTo>
                  <a:pt x="1060823" y="1130466"/>
                </a:lnTo>
                <a:lnTo>
                  <a:pt x="1058707" y="1134704"/>
                </a:lnTo>
                <a:lnTo>
                  <a:pt x="1055268" y="1139735"/>
                </a:lnTo>
                <a:lnTo>
                  <a:pt x="1053681" y="1142119"/>
                </a:lnTo>
                <a:lnTo>
                  <a:pt x="1051829" y="1144238"/>
                </a:lnTo>
                <a:lnTo>
                  <a:pt x="1048655" y="1147945"/>
                </a:lnTo>
                <a:lnTo>
                  <a:pt x="1044952" y="1150858"/>
                </a:lnTo>
                <a:lnTo>
                  <a:pt x="1041513" y="1153242"/>
                </a:lnTo>
                <a:lnTo>
                  <a:pt x="1036488" y="1156420"/>
                </a:lnTo>
                <a:lnTo>
                  <a:pt x="1035165" y="1157214"/>
                </a:lnTo>
                <a:lnTo>
                  <a:pt x="1034107" y="1157744"/>
                </a:lnTo>
                <a:lnTo>
                  <a:pt x="1030933" y="1159333"/>
                </a:lnTo>
                <a:lnTo>
                  <a:pt x="1026436" y="1161187"/>
                </a:lnTo>
                <a:lnTo>
                  <a:pt x="1017971" y="1163570"/>
                </a:lnTo>
                <a:lnTo>
                  <a:pt x="1016120" y="1168337"/>
                </a:lnTo>
                <a:lnTo>
                  <a:pt x="1016120" y="1454092"/>
                </a:lnTo>
                <a:lnTo>
                  <a:pt x="1015855" y="1473160"/>
                </a:lnTo>
                <a:lnTo>
                  <a:pt x="1030404" y="1474749"/>
                </a:lnTo>
                <a:lnTo>
                  <a:pt x="1036752" y="1475808"/>
                </a:lnTo>
                <a:lnTo>
                  <a:pt x="1042571" y="1476868"/>
                </a:lnTo>
                <a:lnTo>
                  <a:pt x="1043365" y="1477133"/>
                </a:lnTo>
                <a:lnTo>
                  <a:pt x="1046275" y="1477662"/>
                </a:lnTo>
                <a:lnTo>
                  <a:pt x="1054210" y="1479516"/>
                </a:lnTo>
                <a:lnTo>
                  <a:pt x="1057120" y="1480840"/>
                </a:lnTo>
                <a:lnTo>
                  <a:pt x="1060030" y="1481635"/>
                </a:lnTo>
                <a:lnTo>
                  <a:pt x="1062410" y="1482959"/>
                </a:lnTo>
                <a:lnTo>
                  <a:pt x="1063733" y="1484018"/>
                </a:lnTo>
                <a:lnTo>
                  <a:pt x="1064791" y="1485342"/>
                </a:lnTo>
                <a:lnTo>
                  <a:pt x="1065055" y="1486667"/>
                </a:lnTo>
                <a:lnTo>
                  <a:pt x="1065320" y="1486667"/>
                </a:lnTo>
                <a:lnTo>
                  <a:pt x="1065320" y="1507588"/>
                </a:lnTo>
                <a:lnTo>
                  <a:pt x="1065320" y="1513944"/>
                </a:lnTo>
                <a:lnTo>
                  <a:pt x="1067436" y="1516063"/>
                </a:lnTo>
                <a:lnTo>
                  <a:pt x="871958" y="1516063"/>
                </a:lnTo>
                <a:lnTo>
                  <a:pt x="871958" y="1514739"/>
                </a:lnTo>
                <a:lnTo>
                  <a:pt x="871958" y="1507588"/>
                </a:lnTo>
                <a:lnTo>
                  <a:pt x="871958" y="1486667"/>
                </a:lnTo>
                <a:lnTo>
                  <a:pt x="872223" y="1486667"/>
                </a:lnTo>
                <a:lnTo>
                  <a:pt x="872487" y="1485607"/>
                </a:lnTo>
                <a:lnTo>
                  <a:pt x="873016" y="1484283"/>
                </a:lnTo>
                <a:lnTo>
                  <a:pt x="874074" y="1483489"/>
                </a:lnTo>
                <a:lnTo>
                  <a:pt x="875926" y="1482429"/>
                </a:lnTo>
                <a:lnTo>
                  <a:pt x="877778" y="1481635"/>
                </a:lnTo>
                <a:lnTo>
                  <a:pt x="880158" y="1480575"/>
                </a:lnTo>
                <a:lnTo>
                  <a:pt x="885978" y="1478722"/>
                </a:lnTo>
                <a:lnTo>
                  <a:pt x="892855" y="1477133"/>
                </a:lnTo>
                <a:lnTo>
                  <a:pt x="901319" y="1475808"/>
                </a:lnTo>
                <a:lnTo>
                  <a:pt x="910842" y="1474219"/>
                </a:lnTo>
                <a:lnTo>
                  <a:pt x="921423" y="1473160"/>
                </a:lnTo>
                <a:lnTo>
                  <a:pt x="921423" y="1454092"/>
                </a:lnTo>
                <a:lnTo>
                  <a:pt x="921423" y="1170721"/>
                </a:lnTo>
                <a:lnTo>
                  <a:pt x="920894" y="1170721"/>
                </a:lnTo>
                <a:lnTo>
                  <a:pt x="920894" y="1168602"/>
                </a:lnTo>
                <a:lnTo>
                  <a:pt x="920365" y="1167013"/>
                </a:lnTo>
                <a:lnTo>
                  <a:pt x="919836" y="1163835"/>
                </a:lnTo>
                <a:lnTo>
                  <a:pt x="913752" y="1161981"/>
                </a:lnTo>
                <a:lnTo>
                  <a:pt x="908197" y="1160128"/>
                </a:lnTo>
                <a:lnTo>
                  <a:pt x="902642" y="1157744"/>
                </a:lnTo>
                <a:lnTo>
                  <a:pt x="901849" y="1157214"/>
                </a:lnTo>
                <a:lnTo>
                  <a:pt x="900526" y="1156420"/>
                </a:lnTo>
                <a:lnTo>
                  <a:pt x="898674" y="1155096"/>
                </a:lnTo>
                <a:lnTo>
                  <a:pt x="895765" y="1153772"/>
                </a:lnTo>
                <a:lnTo>
                  <a:pt x="892590" y="1151653"/>
                </a:lnTo>
                <a:lnTo>
                  <a:pt x="889152" y="1148475"/>
                </a:lnTo>
                <a:lnTo>
                  <a:pt x="885449" y="1144502"/>
                </a:lnTo>
                <a:lnTo>
                  <a:pt x="881481" y="1139735"/>
                </a:lnTo>
                <a:lnTo>
                  <a:pt x="877778" y="1134439"/>
                </a:lnTo>
                <a:lnTo>
                  <a:pt x="876984" y="1133115"/>
                </a:lnTo>
                <a:lnTo>
                  <a:pt x="875397" y="1130201"/>
                </a:lnTo>
                <a:lnTo>
                  <a:pt x="874603" y="1129142"/>
                </a:lnTo>
                <a:lnTo>
                  <a:pt x="873545" y="1126759"/>
                </a:lnTo>
                <a:lnTo>
                  <a:pt x="873281" y="1125964"/>
                </a:lnTo>
                <a:lnTo>
                  <a:pt x="872752" y="1124110"/>
                </a:lnTo>
                <a:lnTo>
                  <a:pt x="872487" y="1124110"/>
                </a:lnTo>
                <a:lnTo>
                  <a:pt x="872487" y="1121992"/>
                </a:lnTo>
                <a:lnTo>
                  <a:pt x="872487" y="1121727"/>
                </a:lnTo>
                <a:lnTo>
                  <a:pt x="872487" y="1121197"/>
                </a:lnTo>
                <a:lnTo>
                  <a:pt x="872487" y="1120932"/>
                </a:lnTo>
                <a:lnTo>
                  <a:pt x="872487" y="1087034"/>
                </a:lnTo>
                <a:lnTo>
                  <a:pt x="872752" y="1087034"/>
                </a:lnTo>
                <a:lnTo>
                  <a:pt x="871694" y="1080413"/>
                </a:lnTo>
                <a:lnTo>
                  <a:pt x="870636" y="1074057"/>
                </a:lnTo>
                <a:lnTo>
                  <a:pt x="868784" y="1067966"/>
                </a:lnTo>
                <a:lnTo>
                  <a:pt x="866932" y="1062404"/>
                </a:lnTo>
                <a:lnTo>
                  <a:pt x="864816" y="1057108"/>
                </a:lnTo>
                <a:lnTo>
                  <a:pt x="862700" y="1052076"/>
                </a:lnTo>
                <a:lnTo>
                  <a:pt x="860319" y="1047574"/>
                </a:lnTo>
                <a:lnTo>
                  <a:pt x="857939" y="1043071"/>
                </a:lnTo>
                <a:lnTo>
                  <a:pt x="853707" y="1036980"/>
                </a:lnTo>
                <a:lnTo>
                  <a:pt x="853442" y="1035921"/>
                </a:lnTo>
                <a:lnTo>
                  <a:pt x="849474" y="1030889"/>
                </a:lnTo>
                <a:lnTo>
                  <a:pt x="848681" y="1029830"/>
                </a:lnTo>
                <a:lnTo>
                  <a:pt x="844977" y="1025328"/>
                </a:lnTo>
                <a:lnTo>
                  <a:pt x="844184" y="1024533"/>
                </a:lnTo>
                <a:lnTo>
                  <a:pt x="840216" y="1020296"/>
                </a:lnTo>
                <a:lnTo>
                  <a:pt x="839423" y="1019501"/>
                </a:lnTo>
                <a:lnTo>
                  <a:pt x="835719" y="1015794"/>
                </a:lnTo>
                <a:lnTo>
                  <a:pt x="834661" y="1014734"/>
                </a:lnTo>
                <a:lnTo>
                  <a:pt x="831487" y="1011556"/>
                </a:lnTo>
                <a:lnTo>
                  <a:pt x="827519" y="1008113"/>
                </a:lnTo>
                <a:lnTo>
                  <a:pt x="827255" y="1007849"/>
                </a:lnTo>
                <a:lnTo>
                  <a:pt x="823816" y="1004671"/>
                </a:lnTo>
                <a:lnTo>
                  <a:pt x="821171" y="1001493"/>
                </a:lnTo>
                <a:lnTo>
                  <a:pt x="818790" y="998579"/>
                </a:lnTo>
                <a:lnTo>
                  <a:pt x="817468" y="995931"/>
                </a:lnTo>
                <a:lnTo>
                  <a:pt x="817203" y="996196"/>
                </a:lnTo>
                <a:lnTo>
                  <a:pt x="816939" y="996196"/>
                </a:lnTo>
                <a:lnTo>
                  <a:pt x="816674" y="992753"/>
                </a:lnTo>
                <a:lnTo>
                  <a:pt x="816674" y="959649"/>
                </a:lnTo>
                <a:lnTo>
                  <a:pt x="807945" y="951969"/>
                </a:lnTo>
                <a:lnTo>
                  <a:pt x="798952" y="944024"/>
                </a:lnTo>
                <a:lnTo>
                  <a:pt x="790222" y="935549"/>
                </a:lnTo>
                <a:lnTo>
                  <a:pt x="781493" y="927339"/>
                </a:lnTo>
                <a:lnTo>
                  <a:pt x="772764" y="918865"/>
                </a:lnTo>
                <a:lnTo>
                  <a:pt x="762713" y="908007"/>
                </a:lnTo>
                <a:lnTo>
                  <a:pt x="754777" y="900062"/>
                </a:lnTo>
                <a:lnTo>
                  <a:pt x="747371" y="891587"/>
                </a:lnTo>
                <a:lnTo>
                  <a:pt x="736790" y="879934"/>
                </a:lnTo>
                <a:lnTo>
                  <a:pt x="722242" y="862985"/>
                </a:lnTo>
                <a:lnTo>
                  <a:pt x="712190" y="850803"/>
                </a:lnTo>
                <a:lnTo>
                  <a:pt x="697906" y="833059"/>
                </a:lnTo>
                <a:lnTo>
                  <a:pt x="688648" y="820612"/>
                </a:lnTo>
                <a:lnTo>
                  <a:pt x="674629" y="801809"/>
                </a:lnTo>
                <a:lnTo>
                  <a:pt x="666164" y="790421"/>
                </a:lnTo>
                <a:lnTo>
                  <a:pt x="652145" y="769764"/>
                </a:lnTo>
                <a:lnTo>
                  <a:pt x="644739" y="759435"/>
                </a:lnTo>
                <a:lnTo>
                  <a:pt x="636538" y="746723"/>
                </a:lnTo>
                <a:lnTo>
                  <a:pt x="628603" y="734011"/>
                </a:lnTo>
                <a:lnTo>
                  <a:pt x="625429" y="729244"/>
                </a:lnTo>
                <a:lnTo>
                  <a:pt x="615377" y="713089"/>
                </a:lnTo>
                <a:lnTo>
                  <a:pt x="605855" y="696670"/>
                </a:lnTo>
                <a:lnTo>
                  <a:pt x="596861" y="681045"/>
                </a:lnTo>
                <a:lnTo>
                  <a:pt x="588132" y="665420"/>
                </a:lnTo>
                <a:lnTo>
                  <a:pt x="589719" y="669127"/>
                </a:lnTo>
                <a:lnTo>
                  <a:pt x="574906" y="639996"/>
                </a:lnTo>
                <a:lnTo>
                  <a:pt x="569087" y="627813"/>
                </a:lnTo>
                <a:lnTo>
                  <a:pt x="563267" y="616425"/>
                </a:lnTo>
                <a:lnTo>
                  <a:pt x="558242" y="605038"/>
                </a:lnTo>
                <a:lnTo>
                  <a:pt x="553480" y="594180"/>
                </a:lnTo>
                <a:lnTo>
                  <a:pt x="548983" y="583321"/>
                </a:lnTo>
                <a:lnTo>
                  <a:pt x="545280" y="573258"/>
                </a:lnTo>
                <a:lnTo>
                  <a:pt x="541842" y="563724"/>
                </a:lnTo>
                <a:lnTo>
                  <a:pt x="538932" y="554719"/>
                </a:lnTo>
                <a:lnTo>
                  <a:pt x="536287" y="547304"/>
                </a:lnTo>
                <a:lnTo>
                  <a:pt x="529938" y="525058"/>
                </a:lnTo>
                <a:lnTo>
                  <a:pt x="525441" y="508638"/>
                </a:lnTo>
                <a:lnTo>
                  <a:pt x="520151" y="488776"/>
                </a:lnTo>
                <a:lnTo>
                  <a:pt x="514067" y="465471"/>
                </a:lnTo>
                <a:lnTo>
                  <a:pt x="507190" y="438723"/>
                </a:lnTo>
                <a:lnTo>
                  <a:pt x="500312" y="408532"/>
                </a:lnTo>
                <a:lnTo>
                  <a:pt x="492377" y="375427"/>
                </a:lnTo>
                <a:lnTo>
                  <a:pt x="484441" y="339145"/>
                </a:lnTo>
                <a:lnTo>
                  <a:pt x="476241" y="299685"/>
                </a:lnTo>
                <a:lnTo>
                  <a:pt x="467777" y="257312"/>
                </a:lnTo>
                <a:lnTo>
                  <a:pt x="459577" y="211761"/>
                </a:lnTo>
                <a:lnTo>
                  <a:pt x="451112" y="163826"/>
                </a:lnTo>
                <a:lnTo>
                  <a:pt x="442912" y="112713"/>
                </a:lnTo>
                <a:close/>
                <a:moveTo>
                  <a:pt x="208966" y="79375"/>
                </a:moveTo>
                <a:lnTo>
                  <a:pt x="216098" y="79375"/>
                </a:lnTo>
                <a:lnTo>
                  <a:pt x="224816" y="79375"/>
                </a:lnTo>
                <a:lnTo>
                  <a:pt x="233534" y="79904"/>
                </a:lnTo>
                <a:lnTo>
                  <a:pt x="242252" y="80698"/>
                </a:lnTo>
                <a:lnTo>
                  <a:pt x="250706" y="82286"/>
                </a:lnTo>
                <a:lnTo>
                  <a:pt x="258895" y="83874"/>
                </a:lnTo>
                <a:lnTo>
                  <a:pt x="266821" y="85462"/>
                </a:lnTo>
                <a:lnTo>
                  <a:pt x="274746" y="87844"/>
                </a:lnTo>
                <a:lnTo>
                  <a:pt x="282407" y="90226"/>
                </a:lnTo>
                <a:lnTo>
                  <a:pt x="289804" y="93137"/>
                </a:lnTo>
                <a:lnTo>
                  <a:pt x="297201" y="96313"/>
                </a:lnTo>
                <a:lnTo>
                  <a:pt x="304070" y="99489"/>
                </a:lnTo>
                <a:lnTo>
                  <a:pt x="311203" y="103194"/>
                </a:lnTo>
                <a:lnTo>
                  <a:pt x="318071" y="106900"/>
                </a:lnTo>
                <a:lnTo>
                  <a:pt x="324412" y="111134"/>
                </a:lnTo>
                <a:lnTo>
                  <a:pt x="330752" y="115369"/>
                </a:lnTo>
                <a:lnTo>
                  <a:pt x="336828" y="119603"/>
                </a:lnTo>
                <a:lnTo>
                  <a:pt x="342640" y="124102"/>
                </a:lnTo>
                <a:lnTo>
                  <a:pt x="348188" y="128866"/>
                </a:lnTo>
                <a:lnTo>
                  <a:pt x="353735" y="133630"/>
                </a:lnTo>
                <a:lnTo>
                  <a:pt x="359283" y="138659"/>
                </a:lnTo>
                <a:lnTo>
                  <a:pt x="364303" y="143687"/>
                </a:lnTo>
                <a:lnTo>
                  <a:pt x="369322" y="148716"/>
                </a:lnTo>
                <a:lnTo>
                  <a:pt x="374077" y="154009"/>
                </a:lnTo>
                <a:lnTo>
                  <a:pt x="378568" y="159567"/>
                </a:lnTo>
                <a:lnTo>
                  <a:pt x="387022" y="170153"/>
                </a:lnTo>
                <a:lnTo>
                  <a:pt x="394947" y="181004"/>
                </a:lnTo>
                <a:lnTo>
                  <a:pt x="402344" y="192119"/>
                </a:lnTo>
                <a:lnTo>
                  <a:pt x="408949" y="202971"/>
                </a:lnTo>
                <a:lnTo>
                  <a:pt x="415289" y="213821"/>
                </a:lnTo>
                <a:lnTo>
                  <a:pt x="420837" y="224672"/>
                </a:lnTo>
                <a:lnTo>
                  <a:pt x="425856" y="235259"/>
                </a:lnTo>
                <a:lnTo>
                  <a:pt x="430611" y="245316"/>
                </a:lnTo>
                <a:lnTo>
                  <a:pt x="434838" y="255637"/>
                </a:lnTo>
                <a:lnTo>
                  <a:pt x="438537" y="264900"/>
                </a:lnTo>
                <a:lnTo>
                  <a:pt x="441971" y="273899"/>
                </a:lnTo>
                <a:lnTo>
                  <a:pt x="444613" y="282103"/>
                </a:lnTo>
                <a:lnTo>
                  <a:pt x="449368" y="296924"/>
                </a:lnTo>
                <a:lnTo>
                  <a:pt x="452538" y="308304"/>
                </a:lnTo>
                <a:lnTo>
                  <a:pt x="454388" y="315980"/>
                </a:lnTo>
                <a:lnTo>
                  <a:pt x="455444" y="319420"/>
                </a:lnTo>
                <a:lnTo>
                  <a:pt x="455973" y="323655"/>
                </a:lnTo>
                <a:lnTo>
                  <a:pt x="456237" y="328154"/>
                </a:lnTo>
                <a:lnTo>
                  <a:pt x="456237" y="332653"/>
                </a:lnTo>
                <a:lnTo>
                  <a:pt x="455708" y="337152"/>
                </a:lnTo>
                <a:lnTo>
                  <a:pt x="454652" y="341387"/>
                </a:lnTo>
                <a:lnTo>
                  <a:pt x="453331" y="345621"/>
                </a:lnTo>
                <a:lnTo>
                  <a:pt x="451746" y="349591"/>
                </a:lnTo>
                <a:lnTo>
                  <a:pt x="449368" y="353296"/>
                </a:lnTo>
                <a:lnTo>
                  <a:pt x="447255" y="357002"/>
                </a:lnTo>
                <a:lnTo>
                  <a:pt x="444349" y="359913"/>
                </a:lnTo>
                <a:lnTo>
                  <a:pt x="441707" y="363089"/>
                </a:lnTo>
                <a:lnTo>
                  <a:pt x="438273" y="366000"/>
                </a:lnTo>
                <a:lnTo>
                  <a:pt x="434574" y="368117"/>
                </a:lnTo>
                <a:lnTo>
                  <a:pt x="430876" y="370234"/>
                </a:lnTo>
                <a:lnTo>
                  <a:pt x="426913" y="371822"/>
                </a:lnTo>
                <a:lnTo>
                  <a:pt x="422422" y="372881"/>
                </a:lnTo>
                <a:lnTo>
                  <a:pt x="418459" y="373675"/>
                </a:lnTo>
                <a:lnTo>
                  <a:pt x="414232" y="373940"/>
                </a:lnTo>
                <a:lnTo>
                  <a:pt x="409741" y="373940"/>
                </a:lnTo>
                <a:lnTo>
                  <a:pt x="405779" y="373410"/>
                </a:lnTo>
                <a:lnTo>
                  <a:pt x="401552" y="372352"/>
                </a:lnTo>
                <a:lnTo>
                  <a:pt x="397589" y="371028"/>
                </a:lnTo>
                <a:lnTo>
                  <a:pt x="393891" y="369176"/>
                </a:lnTo>
                <a:lnTo>
                  <a:pt x="390192" y="367059"/>
                </a:lnTo>
                <a:lnTo>
                  <a:pt x="387022" y="364412"/>
                </a:lnTo>
                <a:lnTo>
                  <a:pt x="383852" y="361765"/>
                </a:lnTo>
                <a:lnTo>
                  <a:pt x="380946" y="358589"/>
                </a:lnTo>
                <a:lnTo>
                  <a:pt x="378304" y="355149"/>
                </a:lnTo>
                <a:lnTo>
                  <a:pt x="375926" y="351708"/>
                </a:lnTo>
                <a:lnTo>
                  <a:pt x="374077" y="347739"/>
                </a:lnTo>
                <a:lnTo>
                  <a:pt x="372492" y="343504"/>
                </a:lnTo>
                <a:lnTo>
                  <a:pt x="371435" y="339005"/>
                </a:lnTo>
                <a:lnTo>
                  <a:pt x="371171" y="338476"/>
                </a:lnTo>
                <a:lnTo>
                  <a:pt x="370643" y="335299"/>
                </a:lnTo>
                <a:lnTo>
                  <a:pt x="367209" y="323390"/>
                </a:lnTo>
                <a:lnTo>
                  <a:pt x="364831" y="315186"/>
                </a:lnTo>
                <a:lnTo>
                  <a:pt x="361397" y="305393"/>
                </a:lnTo>
                <a:lnTo>
                  <a:pt x="357170" y="294542"/>
                </a:lnTo>
                <a:lnTo>
                  <a:pt x="352415" y="283162"/>
                </a:lnTo>
                <a:lnTo>
                  <a:pt x="346867" y="270988"/>
                </a:lnTo>
                <a:lnTo>
                  <a:pt x="340527" y="258549"/>
                </a:lnTo>
                <a:lnTo>
                  <a:pt x="337092" y="252462"/>
                </a:lnTo>
                <a:lnTo>
                  <a:pt x="333394" y="246374"/>
                </a:lnTo>
                <a:lnTo>
                  <a:pt x="329431" y="240023"/>
                </a:lnTo>
                <a:lnTo>
                  <a:pt x="325468" y="234200"/>
                </a:lnTo>
                <a:lnTo>
                  <a:pt x="321241" y="228378"/>
                </a:lnTo>
                <a:lnTo>
                  <a:pt x="316750" y="222555"/>
                </a:lnTo>
                <a:lnTo>
                  <a:pt x="312259" y="216997"/>
                </a:lnTo>
                <a:lnTo>
                  <a:pt x="307504" y="211704"/>
                </a:lnTo>
                <a:lnTo>
                  <a:pt x="302749" y="206676"/>
                </a:lnTo>
                <a:lnTo>
                  <a:pt x="297465" y="201912"/>
                </a:lnTo>
                <a:lnTo>
                  <a:pt x="292446" y="197148"/>
                </a:lnTo>
                <a:lnTo>
                  <a:pt x="286898" y="192913"/>
                </a:lnTo>
                <a:lnTo>
                  <a:pt x="279501" y="187885"/>
                </a:lnTo>
                <a:lnTo>
                  <a:pt x="271576" y="183386"/>
                </a:lnTo>
                <a:lnTo>
                  <a:pt x="267877" y="181004"/>
                </a:lnTo>
                <a:lnTo>
                  <a:pt x="263651" y="179151"/>
                </a:lnTo>
                <a:lnTo>
                  <a:pt x="259424" y="177299"/>
                </a:lnTo>
                <a:lnTo>
                  <a:pt x="255197" y="175711"/>
                </a:lnTo>
                <a:lnTo>
                  <a:pt x="250706" y="174387"/>
                </a:lnTo>
                <a:lnTo>
                  <a:pt x="246215" y="173329"/>
                </a:lnTo>
                <a:lnTo>
                  <a:pt x="241460" y="172006"/>
                </a:lnTo>
                <a:lnTo>
                  <a:pt x="236704" y="170947"/>
                </a:lnTo>
                <a:lnTo>
                  <a:pt x="231949" y="170418"/>
                </a:lnTo>
                <a:lnTo>
                  <a:pt x="226930" y="169888"/>
                </a:lnTo>
                <a:lnTo>
                  <a:pt x="221382" y="169624"/>
                </a:lnTo>
                <a:lnTo>
                  <a:pt x="216098" y="169359"/>
                </a:lnTo>
                <a:lnTo>
                  <a:pt x="206852" y="169624"/>
                </a:lnTo>
                <a:lnTo>
                  <a:pt x="197078" y="170682"/>
                </a:lnTo>
                <a:lnTo>
                  <a:pt x="187039" y="172270"/>
                </a:lnTo>
                <a:lnTo>
                  <a:pt x="175943" y="174652"/>
                </a:lnTo>
                <a:lnTo>
                  <a:pt x="170395" y="176240"/>
                </a:lnTo>
                <a:lnTo>
                  <a:pt x="165112" y="178357"/>
                </a:lnTo>
                <a:lnTo>
                  <a:pt x="160093" y="180475"/>
                </a:lnTo>
                <a:lnTo>
                  <a:pt x="155337" y="182856"/>
                </a:lnTo>
                <a:lnTo>
                  <a:pt x="150846" y="185503"/>
                </a:lnTo>
                <a:lnTo>
                  <a:pt x="146355" y="188679"/>
                </a:lnTo>
                <a:lnTo>
                  <a:pt x="142128" y="191855"/>
                </a:lnTo>
                <a:lnTo>
                  <a:pt x="137901" y="195295"/>
                </a:lnTo>
                <a:lnTo>
                  <a:pt x="133939" y="199001"/>
                </a:lnTo>
                <a:lnTo>
                  <a:pt x="129976" y="203235"/>
                </a:lnTo>
                <a:lnTo>
                  <a:pt x="126542" y="207470"/>
                </a:lnTo>
                <a:lnTo>
                  <a:pt x="122843" y="212234"/>
                </a:lnTo>
                <a:lnTo>
                  <a:pt x="119409" y="216997"/>
                </a:lnTo>
                <a:lnTo>
                  <a:pt x="115975" y="222291"/>
                </a:lnTo>
                <a:lnTo>
                  <a:pt x="113069" y="227584"/>
                </a:lnTo>
                <a:lnTo>
                  <a:pt x="109899" y="233406"/>
                </a:lnTo>
                <a:lnTo>
                  <a:pt x="106993" y="239493"/>
                </a:lnTo>
                <a:lnTo>
                  <a:pt x="104351" y="245580"/>
                </a:lnTo>
                <a:lnTo>
                  <a:pt x="101709" y="251932"/>
                </a:lnTo>
                <a:lnTo>
                  <a:pt x="99596" y="258549"/>
                </a:lnTo>
                <a:lnTo>
                  <a:pt x="97218" y="265430"/>
                </a:lnTo>
                <a:lnTo>
                  <a:pt x="95369" y="272311"/>
                </a:lnTo>
                <a:lnTo>
                  <a:pt x="93519" y="279721"/>
                </a:lnTo>
                <a:lnTo>
                  <a:pt x="91934" y="286867"/>
                </a:lnTo>
                <a:lnTo>
                  <a:pt x="90614" y="294278"/>
                </a:lnTo>
                <a:lnTo>
                  <a:pt x="89293" y="301953"/>
                </a:lnTo>
                <a:lnTo>
                  <a:pt x="88236" y="309363"/>
                </a:lnTo>
                <a:lnTo>
                  <a:pt x="87443" y="317038"/>
                </a:lnTo>
                <a:lnTo>
                  <a:pt x="86915" y="324713"/>
                </a:lnTo>
                <a:lnTo>
                  <a:pt x="86387" y="332388"/>
                </a:lnTo>
                <a:lnTo>
                  <a:pt x="86122" y="340063"/>
                </a:lnTo>
                <a:lnTo>
                  <a:pt x="86122" y="348003"/>
                </a:lnTo>
                <a:lnTo>
                  <a:pt x="86122" y="355678"/>
                </a:lnTo>
                <a:lnTo>
                  <a:pt x="86387" y="363618"/>
                </a:lnTo>
                <a:lnTo>
                  <a:pt x="86915" y="371558"/>
                </a:lnTo>
                <a:lnTo>
                  <a:pt x="87443" y="379497"/>
                </a:lnTo>
                <a:lnTo>
                  <a:pt x="88236" y="386908"/>
                </a:lnTo>
                <a:lnTo>
                  <a:pt x="89293" y="394318"/>
                </a:lnTo>
                <a:lnTo>
                  <a:pt x="90614" y="401729"/>
                </a:lnTo>
                <a:lnTo>
                  <a:pt x="91934" y="408874"/>
                </a:lnTo>
                <a:lnTo>
                  <a:pt x="93519" y="416020"/>
                </a:lnTo>
                <a:lnTo>
                  <a:pt x="95105" y="422372"/>
                </a:lnTo>
                <a:lnTo>
                  <a:pt x="96954" y="428724"/>
                </a:lnTo>
                <a:lnTo>
                  <a:pt x="99067" y="435076"/>
                </a:lnTo>
                <a:lnTo>
                  <a:pt x="100916" y="440898"/>
                </a:lnTo>
                <a:lnTo>
                  <a:pt x="103030" y="446456"/>
                </a:lnTo>
                <a:lnTo>
                  <a:pt x="105408" y="452014"/>
                </a:lnTo>
                <a:lnTo>
                  <a:pt x="107521" y="456778"/>
                </a:lnTo>
                <a:lnTo>
                  <a:pt x="112012" y="464982"/>
                </a:lnTo>
                <a:lnTo>
                  <a:pt x="116503" y="473186"/>
                </a:lnTo>
                <a:lnTo>
                  <a:pt x="121258" y="481391"/>
                </a:lnTo>
                <a:lnTo>
                  <a:pt x="126542" y="489331"/>
                </a:lnTo>
                <a:lnTo>
                  <a:pt x="131561" y="497006"/>
                </a:lnTo>
                <a:lnTo>
                  <a:pt x="137109" y="504945"/>
                </a:lnTo>
                <a:lnTo>
                  <a:pt x="142657" y="512620"/>
                </a:lnTo>
                <a:lnTo>
                  <a:pt x="148204" y="519766"/>
                </a:lnTo>
                <a:lnTo>
                  <a:pt x="154545" y="527441"/>
                </a:lnTo>
                <a:lnTo>
                  <a:pt x="160357" y="534587"/>
                </a:lnTo>
                <a:lnTo>
                  <a:pt x="166697" y="541733"/>
                </a:lnTo>
                <a:lnTo>
                  <a:pt x="173301" y="548614"/>
                </a:lnTo>
                <a:lnTo>
                  <a:pt x="179906" y="555495"/>
                </a:lnTo>
                <a:lnTo>
                  <a:pt x="186775" y="562376"/>
                </a:lnTo>
                <a:lnTo>
                  <a:pt x="193643" y="568993"/>
                </a:lnTo>
                <a:lnTo>
                  <a:pt x="200776" y="575609"/>
                </a:lnTo>
                <a:lnTo>
                  <a:pt x="207909" y="581696"/>
                </a:lnTo>
                <a:lnTo>
                  <a:pt x="215306" y="588048"/>
                </a:lnTo>
                <a:lnTo>
                  <a:pt x="230364" y="600222"/>
                </a:lnTo>
                <a:lnTo>
                  <a:pt x="246215" y="612132"/>
                </a:lnTo>
                <a:lnTo>
                  <a:pt x="261801" y="623248"/>
                </a:lnTo>
                <a:lnTo>
                  <a:pt x="278180" y="634098"/>
                </a:lnTo>
                <a:lnTo>
                  <a:pt x="294559" y="644420"/>
                </a:lnTo>
                <a:lnTo>
                  <a:pt x="311467" y="654477"/>
                </a:lnTo>
                <a:lnTo>
                  <a:pt x="328374" y="663740"/>
                </a:lnTo>
                <a:lnTo>
                  <a:pt x="345546" y="673003"/>
                </a:lnTo>
                <a:lnTo>
                  <a:pt x="362453" y="681472"/>
                </a:lnTo>
                <a:lnTo>
                  <a:pt x="379361" y="689677"/>
                </a:lnTo>
                <a:lnTo>
                  <a:pt x="396532" y="697352"/>
                </a:lnTo>
                <a:lnTo>
                  <a:pt x="412911" y="705027"/>
                </a:lnTo>
                <a:lnTo>
                  <a:pt x="429819" y="711643"/>
                </a:lnTo>
                <a:lnTo>
                  <a:pt x="446198" y="718525"/>
                </a:lnTo>
                <a:lnTo>
                  <a:pt x="462049" y="724612"/>
                </a:lnTo>
                <a:lnTo>
                  <a:pt x="477899" y="730963"/>
                </a:lnTo>
                <a:lnTo>
                  <a:pt x="492958" y="736257"/>
                </a:lnTo>
                <a:lnTo>
                  <a:pt x="521753" y="746578"/>
                </a:lnTo>
                <a:lnTo>
                  <a:pt x="548435" y="755577"/>
                </a:lnTo>
                <a:lnTo>
                  <a:pt x="572211" y="763516"/>
                </a:lnTo>
                <a:lnTo>
                  <a:pt x="595987" y="771456"/>
                </a:lnTo>
                <a:lnTo>
                  <a:pt x="606290" y="775161"/>
                </a:lnTo>
                <a:lnTo>
                  <a:pt x="615536" y="778602"/>
                </a:lnTo>
                <a:lnTo>
                  <a:pt x="624783" y="782572"/>
                </a:lnTo>
                <a:lnTo>
                  <a:pt x="629274" y="784954"/>
                </a:lnTo>
                <a:lnTo>
                  <a:pt x="634029" y="787600"/>
                </a:lnTo>
                <a:lnTo>
                  <a:pt x="640633" y="792099"/>
                </a:lnTo>
                <a:lnTo>
                  <a:pt x="646974" y="796863"/>
                </a:lnTo>
                <a:lnTo>
                  <a:pt x="652786" y="802156"/>
                </a:lnTo>
                <a:lnTo>
                  <a:pt x="658069" y="807714"/>
                </a:lnTo>
                <a:lnTo>
                  <a:pt x="663088" y="813801"/>
                </a:lnTo>
                <a:lnTo>
                  <a:pt x="667579" y="819888"/>
                </a:lnTo>
                <a:lnTo>
                  <a:pt x="671806" y="826240"/>
                </a:lnTo>
                <a:lnTo>
                  <a:pt x="675505" y="833121"/>
                </a:lnTo>
                <a:lnTo>
                  <a:pt x="679203" y="840003"/>
                </a:lnTo>
                <a:lnTo>
                  <a:pt x="681845" y="847413"/>
                </a:lnTo>
                <a:lnTo>
                  <a:pt x="684487" y="854823"/>
                </a:lnTo>
                <a:lnTo>
                  <a:pt x="686600" y="862498"/>
                </a:lnTo>
                <a:lnTo>
                  <a:pt x="688450" y="870174"/>
                </a:lnTo>
                <a:lnTo>
                  <a:pt x="689770" y="878378"/>
                </a:lnTo>
                <a:lnTo>
                  <a:pt x="690299" y="886318"/>
                </a:lnTo>
                <a:lnTo>
                  <a:pt x="690563" y="894522"/>
                </a:lnTo>
                <a:lnTo>
                  <a:pt x="690563" y="899551"/>
                </a:lnTo>
                <a:lnTo>
                  <a:pt x="690299" y="904844"/>
                </a:lnTo>
                <a:lnTo>
                  <a:pt x="689770" y="909872"/>
                </a:lnTo>
                <a:lnTo>
                  <a:pt x="688978" y="915165"/>
                </a:lnTo>
                <a:lnTo>
                  <a:pt x="688185" y="920194"/>
                </a:lnTo>
                <a:lnTo>
                  <a:pt x="686865" y="925487"/>
                </a:lnTo>
                <a:lnTo>
                  <a:pt x="685279" y="930516"/>
                </a:lnTo>
                <a:lnTo>
                  <a:pt x="683694" y="935544"/>
                </a:lnTo>
                <a:lnTo>
                  <a:pt x="681581" y="941102"/>
                </a:lnTo>
                <a:lnTo>
                  <a:pt x="679467" y="945866"/>
                </a:lnTo>
                <a:lnTo>
                  <a:pt x="677090" y="950894"/>
                </a:lnTo>
                <a:lnTo>
                  <a:pt x="674448" y="955658"/>
                </a:lnTo>
                <a:lnTo>
                  <a:pt x="671278" y="960422"/>
                </a:lnTo>
                <a:lnTo>
                  <a:pt x="668108" y="965186"/>
                </a:lnTo>
                <a:lnTo>
                  <a:pt x="664409" y="969685"/>
                </a:lnTo>
                <a:lnTo>
                  <a:pt x="660975" y="973920"/>
                </a:lnTo>
                <a:lnTo>
                  <a:pt x="657012" y="978154"/>
                </a:lnTo>
                <a:lnTo>
                  <a:pt x="652786" y="982389"/>
                </a:lnTo>
                <a:lnTo>
                  <a:pt x="648295" y="985829"/>
                </a:lnTo>
                <a:lnTo>
                  <a:pt x="643539" y="989534"/>
                </a:lnTo>
                <a:lnTo>
                  <a:pt x="638784" y="992975"/>
                </a:lnTo>
                <a:lnTo>
                  <a:pt x="633765" y="996415"/>
                </a:lnTo>
                <a:lnTo>
                  <a:pt x="628745" y="999327"/>
                </a:lnTo>
                <a:lnTo>
                  <a:pt x="623198" y="1002238"/>
                </a:lnTo>
                <a:lnTo>
                  <a:pt x="617650" y="1004620"/>
                </a:lnTo>
                <a:lnTo>
                  <a:pt x="611838" y="1007266"/>
                </a:lnTo>
                <a:lnTo>
                  <a:pt x="606026" y="1009119"/>
                </a:lnTo>
                <a:lnTo>
                  <a:pt x="599950" y="1011501"/>
                </a:lnTo>
                <a:lnTo>
                  <a:pt x="593610" y="1013089"/>
                </a:lnTo>
                <a:lnTo>
                  <a:pt x="587005" y="1014942"/>
                </a:lnTo>
                <a:lnTo>
                  <a:pt x="580665" y="1016000"/>
                </a:lnTo>
                <a:lnTo>
                  <a:pt x="574060" y="1017323"/>
                </a:lnTo>
                <a:lnTo>
                  <a:pt x="569834" y="1017588"/>
                </a:lnTo>
                <a:lnTo>
                  <a:pt x="565343" y="1017588"/>
                </a:lnTo>
                <a:lnTo>
                  <a:pt x="561116" y="1017059"/>
                </a:lnTo>
                <a:lnTo>
                  <a:pt x="556889" y="1016265"/>
                </a:lnTo>
                <a:lnTo>
                  <a:pt x="552926" y="1015206"/>
                </a:lnTo>
                <a:lnTo>
                  <a:pt x="549228" y="1013354"/>
                </a:lnTo>
                <a:lnTo>
                  <a:pt x="545529" y="1011236"/>
                </a:lnTo>
                <a:lnTo>
                  <a:pt x="542095" y="1008854"/>
                </a:lnTo>
                <a:lnTo>
                  <a:pt x="538925" y="1006208"/>
                </a:lnTo>
                <a:lnTo>
                  <a:pt x="535755" y="1003032"/>
                </a:lnTo>
                <a:lnTo>
                  <a:pt x="533377" y="999591"/>
                </a:lnTo>
                <a:lnTo>
                  <a:pt x="530999" y="996415"/>
                </a:lnTo>
                <a:lnTo>
                  <a:pt x="528886" y="992446"/>
                </a:lnTo>
                <a:lnTo>
                  <a:pt x="527301" y="988211"/>
                </a:lnTo>
                <a:lnTo>
                  <a:pt x="525980" y="983977"/>
                </a:lnTo>
                <a:lnTo>
                  <a:pt x="525187" y="979477"/>
                </a:lnTo>
                <a:lnTo>
                  <a:pt x="524659" y="974713"/>
                </a:lnTo>
                <a:lnTo>
                  <a:pt x="524659" y="970214"/>
                </a:lnTo>
                <a:lnTo>
                  <a:pt x="525187" y="965980"/>
                </a:lnTo>
                <a:lnTo>
                  <a:pt x="525980" y="961481"/>
                </a:lnTo>
                <a:lnTo>
                  <a:pt x="527037" y="957246"/>
                </a:lnTo>
                <a:lnTo>
                  <a:pt x="528886" y="953276"/>
                </a:lnTo>
                <a:lnTo>
                  <a:pt x="530735" y="949306"/>
                </a:lnTo>
                <a:lnTo>
                  <a:pt x="533113" y="946130"/>
                </a:lnTo>
                <a:lnTo>
                  <a:pt x="535490" y="942690"/>
                </a:lnTo>
                <a:lnTo>
                  <a:pt x="538660" y="939514"/>
                </a:lnTo>
                <a:lnTo>
                  <a:pt x="541831" y="936867"/>
                </a:lnTo>
                <a:lnTo>
                  <a:pt x="545001" y="934221"/>
                </a:lnTo>
                <a:lnTo>
                  <a:pt x="548963" y="932368"/>
                </a:lnTo>
                <a:lnTo>
                  <a:pt x="552926" y="930251"/>
                </a:lnTo>
                <a:lnTo>
                  <a:pt x="556889" y="929192"/>
                </a:lnTo>
                <a:lnTo>
                  <a:pt x="561380" y="928134"/>
                </a:lnTo>
                <a:lnTo>
                  <a:pt x="569041" y="926546"/>
                </a:lnTo>
                <a:lnTo>
                  <a:pt x="575646" y="924958"/>
                </a:lnTo>
                <a:lnTo>
                  <a:pt x="581457" y="923105"/>
                </a:lnTo>
                <a:lnTo>
                  <a:pt x="586213" y="920723"/>
                </a:lnTo>
                <a:lnTo>
                  <a:pt x="590440" y="918606"/>
                </a:lnTo>
                <a:lnTo>
                  <a:pt x="593610" y="916224"/>
                </a:lnTo>
                <a:lnTo>
                  <a:pt x="596516" y="914107"/>
                </a:lnTo>
                <a:lnTo>
                  <a:pt x="598365" y="911990"/>
                </a:lnTo>
                <a:lnTo>
                  <a:pt x="599950" y="910137"/>
                </a:lnTo>
                <a:lnTo>
                  <a:pt x="601535" y="908020"/>
                </a:lnTo>
                <a:lnTo>
                  <a:pt x="602328" y="906167"/>
                </a:lnTo>
                <a:lnTo>
                  <a:pt x="603120" y="904050"/>
                </a:lnTo>
                <a:lnTo>
                  <a:pt x="603913" y="901932"/>
                </a:lnTo>
                <a:lnTo>
                  <a:pt x="604177" y="899551"/>
                </a:lnTo>
                <a:lnTo>
                  <a:pt x="604441" y="897169"/>
                </a:lnTo>
                <a:lnTo>
                  <a:pt x="604705" y="894522"/>
                </a:lnTo>
                <a:lnTo>
                  <a:pt x="604441" y="890023"/>
                </a:lnTo>
                <a:lnTo>
                  <a:pt x="603648" y="885259"/>
                </a:lnTo>
                <a:lnTo>
                  <a:pt x="602063" y="880760"/>
                </a:lnTo>
                <a:lnTo>
                  <a:pt x="599950" y="876261"/>
                </a:lnTo>
                <a:lnTo>
                  <a:pt x="597837" y="872555"/>
                </a:lnTo>
                <a:lnTo>
                  <a:pt x="595195" y="869380"/>
                </a:lnTo>
                <a:lnTo>
                  <a:pt x="593081" y="866998"/>
                </a:lnTo>
                <a:lnTo>
                  <a:pt x="590704" y="865410"/>
                </a:lnTo>
                <a:lnTo>
                  <a:pt x="590175" y="865145"/>
                </a:lnTo>
                <a:lnTo>
                  <a:pt x="587798" y="864086"/>
                </a:lnTo>
                <a:lnTo>
                  <a:pt x="577231" y="859852"/>
                </a:lnTo>
                <a:lnTo>
                  <a:pt x="561908" y="854559"/>
                </a:lnTo>
                <a:lnTo>
                  <a:pt x="542887" y="848207"/>
                </a:lnTo>
                <a:lnTo>
                  <a:pt x="520696" y="840796"/>
                </a:lnTo>
                <a:lnTo>
                  <a:pt x="495599" y="832327"/>
                </a:lnTo>
                <a:lnTo>
                  <a:pt x="468125" y="822800"/>
                </a:lnTo>
                <a:lnTo>
                  <a:pt x="438801" y="811684"/>
                </a:lnTo>
                <a:lnTo>
                  <a:pt x="423479" y="805862"/>
                </a:lnTo>
                <a:lnTo>
                  <a:pt x="407628" y="799774"/>
                </a:lnTo>
                <a:lnTo>
                  <a:pt x="391777" y="792893"/>
                </a:lnTo>
                <a:lnTo>
                  <a:pt x="375398" y="786012"/>
                </a:lnTo>
                <a:lnTo>
                  <a:pt x="358755" y="778602"/>
                </a:lnTo>
                <a:lnTo>
                  <a:pt x="342376" y="770927"/>
                </a:lnTo>
                <a:lnTo>
                  <a:pt x="325468" y="762987"/>
                </a:lnTo>
                <a:lnTo>
                  <a:pt x="308297" y="754253"/>
                </a:lnTo>
                <a:lnTo>
                  <a:pt x="291653" y="745255"/>
                </a:lnTo>
                <a:lnTo>
                  <a:pt x="274482" y="735992"/>
                </a:lnTo>
                <a:lnTo>
                  <a:pt x="257574" y="725670"/>
                </a:lnTo>
                <a:lnTo>
                  <a:pt x="240667" y="715613"/>
                </a:lnTo>
                <a:lnTo>
                  <a:pt x="224024" y="704762"/>
                </a:lnTo>
                <a:lnTo>
                  <a:pt x="207380" y="693382"/>
                </a:lnTo>
                <a:lnTo>
                  <a:pt x="191001" y="681472"/>
                </a:lnTo>
                <a:lnTo>
                  <a:pt x="174887" y="669033"/>
                </a:lnTo>
                <a:lnTo>
                  <a:pt x="164319" y="660564"/>
                </a:lnTo>
                <a:lnTo>
                  <a:pt x="154016" y="651566"/>
                </a:lnTo>
                <a:lnTo>
                  <a:pt x="143449" y="642568"/>
                </a:lnTo>
                <a:lnTo>
                  <a:pt x="133410" y="633305"/>
                </a:lnTo>
                <a:lnTo>
                  <a:pt x="123636" y="623512"/>
                </a:lnTo>
                <a:lnTo>
                  <a:pt x="113861" y="613720"/>
                </a:lnTo>
                <a:lnTo>
                  <a:pt x="104351" y="603663"/>
                </a:lnTo>
                <a:lnTo>
                  <a:pt x="95105" y="593076"/>
                </a:lnTo>
                <a:lnTo>
                  <a:pt x="86122" y="582225"/>
                </a:lnTo>
                <a:lnTo>
                  <a:pt x="77405" y="571374"/>
                </a:lnTo>
                <a:lnTo>
                  <a:pt x="68951" y="559994"/>
                </a:lnTo>
                <a:lnTo>
                  <a:pt x="60761" y="548349"/>
                </a:lnTo>
                <a:lnTo>
                  <a:pt x="52836" y="536440"/>
                </a:lnTo>
                <a:lnTo>
                  <a:pt x="45439" y="524001"/>
                </a:lnTo>
                <a:lnTo>
                  <a:pt x="38306" y="511562"/>
                </a:lnTo>
                <a:lnTo>
                  <a:pt x="31702" y="498594"/>
                </a:lnTo>
                <a:lnTo>
                  <a:pt x="27739" y="490389"/>
                </a:lnTo>
                <a:lnTo>
                  <a:pt x="24041" y="482185"/>
                </a:lnTo>
                <a:lnTo>
                  <a:pt x="20606" y="473451"/>
                </a:lnTo>
                <a:lnTo>
                  <a:pt x="17700" y="464717"/>
                </a:lnTo>
                <a:lnTo>
                  <a:pt x="14794" y="455719"/>
                </a:lnTo>
                <a:lnTo>
                  <a:pt x="12417" y="446456"/>
                </a:lnTo>
                <a:lnTo>
                  <a:pt x="10039" y="437193"/>
                </a:lnTo>
                <a:lnTo>
                  <a:pt x="7926" y="427665"/>
                </a:lnTo>
                <a:lnTo>
                  <a:pt x="6076" y="418137"/>
                </a:lnTo>
                <a:lnTo>
                  <a:pt x="4491" y="408345"/>
                </a:lnTo>
                <a:lnTo>
                  <a:pt x="3170" y="398553"/>
                </a:lnTo>
                <a:lnTo>
                  <a:pt x="1850" y="388761"/>
                </a:lnTo>
                <a:lnTo>
                  <a:pt x="1057" y="378439"/>
                </a:lnTo>
                <a:lnTo>
                  <a:pt x="529" y="368382"/>
                </a:lnTo>
                <a:lnTo>
                  <a:pt x="264" y="358060"/>
                </a:lnTo>
                <a:lnTo>
                  <a:pt x="0" y="348003"/>
                </a:lnTo>
                <a:lnTo>
                  <a:pt x="264" y="332653"/>
                </a:lnTo>
                <a:lnTo>
                  <a:pt x="1057" y="317832"/>
                </a:lnTo>
                <a:lnTo>
                  <a:pt x="2378" y="302747"/>
                </a:lnTo>
                <a:lnTo>
                  <a:pt x="4491" y="287926"/>
                </a:lnTo>
                <a:lnTo>
                  <a:pt x="6869" y="272840"/>
                </a:lnTo>
                <a:lnTo>
                  <a:pt x="10039" y="258019"/>
                </a:lnTo>
                <a:lnTo>
                  <a:pt x="11888" y="250874"/>
                </a:lnTo>
                <a:lnTo>
                  <a:pt x="14002" y="243463"/>
                </a:lnTo>
                <a:lnTo>
                  <a:pt x="15851" y="236053"/>
                </a:lnTo>
                <a:lnTo>
                  <a:pt x="18493" y="228907"/>
                </a:lnTo>
                <a:lnTo>
                  <a:pt x="20606" y="221761"/>
                </a:lnTo>
                <a:lnTo>
                  <a:pt x="23512" y="214880"/>
                </a:lnTo>
                <a:lnTo>
                  <a:pt x="26418" y="207734"/>
                </a:lnTo>
                <a:lnTo>
                  <a:pt x="29324" y="200853"/>
                </a:lnTo>
                <a:lnTo>
                  <a:pt x="32494" y="193972"/>
                </a:lnTo>
                <a:lnTo>
                  <a:pt x="36193" y="187356"/>
                </a:lnTo>
                <a:lnTo>
                  <a:pt x="39363" y="180475"/>
                </a:lnTo>
                <a:lnTo>
                  <a:pt x="43326" y="174123"/>
                </a:lnTo>
                <a:lnTo>
                  <a:pt x="47552" y="167506"/>
                </a:lnTo>
                <a:lnTo>
                  <a:pt x="51779" y="161155"/>
                </a:lnTo>
                <a:lnTo>
                  <a:pt x="56270" y="155332"/>
                </a:lnTo>
                <a:lnTo>
                  <a:pt x="60761" y="148980"/>
                </a:lnTo>
                <a:lnTo>
                  <a:pt x="65781" y="143422"/>
                </a:lnTo>
                <a:lnTo>
                  <a:pt x="70800" y="137865"/>
                </a:lnTo>
                <a:lnTo>
                  <a:pt x="76348" y="132307"/>
                </a:lnTo>
                <a:lnTo>
                  <a:pt x="81896" y="126749"/>
                </a:lnTo>
                <a:lnTo>
                  <a:pt x="89557" y="120397"/>
                </a:lnTo>
                <a:lnTo>
                  <a:pt x="98011" y="114045"/>
                </a:lnTo>
                <a:lnTo>
                  <a:pt x="106728" y="108223"/>
                </a:lnTo>
                <a:lnTo>
                  <a:pt x="115710" y="102930"/>
                </a:lnTo>
                <a:lnTo>
                  <a:pt x="124957" y="98166"/>
                </a:lnTo>
                <a:lnTo>
                  <a:pt x="134731" y="93931"/>
                </a:lnTo>
                <a:lnTo>
                  <a:pt x="139751" y="92079"/>
                </a:lnTo>
                <a:lnTo>
                  <a:pt x="145034" y="90226"/>
                </a:lnTo>
                <a:lnTo>
                  <a:pt x="150318" y="88638"/>
                </a:lnTo>
                <a:lnTo>
                  <a:pt x="155601" y="87315"/>
                </a:lnTo>
                <a:lnTo>
                  <a:pt x="163527" y="85198"/>
                </a:lnTo>
                <a:lnTo>
                  <a:pt x="170924" y="83874"/>
                </a:lnTo>
                <a:lnTo>
                  <a:pt x="178849" y="82551"/>
                </a:lnTo>
                <a:lnTo>
                  <a:pt x="186510" y="81228"/>
                </a:lnTo>
                <a:lnTo>
                  <a:pt x="193907" y="80434"/>
                </a:lnTo>
                <a:lnTo>
                  <a:pt x="201304" y="79640"/>
                </a:lnTo>
                <a:lnTo>
                  <a:pt x="208966" y="79375"/>
                </a:lnTo>
                <a:close/>
                <a:moveTo>
                  <a:pt x="1713004" y="79375"/>
                </a:moveTo>
                <a:lnTo>
                  <a:pt x="1722007" y="79375"/>
                </a:lnTo>
                <a:lnTo>
                  <a:pt x="1729156" y="79375"/>
                </a:lnTo>
                <a:lnTo>
                  <a:pt x="1736570" y="79640"/>
                </a:lnTo>
                <a:lnTo>
                  <a:pt x="1743984" y="80434"/>
                </a:lnTo>
                <a:lnTo>
                  <a:pt x="1751398" y="81228"/>
                </a:lnTo>
                <a:lnTo>
                  <a:pt x="1759077" y="82551"/>
                </a:lnTo>
                <a:lnTo>
                  <a:pt x="1767021" y="83874"/>
                </a:lnTo>
                <a:lnTo>
                  <a:pt x="1774699" y="85198"/>
                </a:lnTo>
                <a:lnTo>
                  <a:pt x="1782643" y="87315"/>
                </a:lnTo>
                <a:lnTo>
                  <a:pt x="1787674" y="88638"/>
                </a:lnTo>
                <a:lnTo>
                  <a:pt x="1792970" y="90226"/>
                </a:lnTo>
                <a:lnTo>
                  <a:pt x="1798001" y="92079"/>
                </a:lnTo>
                <a:lnTo>
                  <a:pt x="1803031" y="93931"/>
                </a:lnTo>
                <a:lnTo>
                  <a:pt x="1813093" y="98166"/>
                </a:lnTo>
                <a:lnTo>
                  <a:pt x="1822626" y="102930"/>
                </a:lnTo>
                <a:lnTo>
                  <a:pt x="1831628" y="108223"/>
                </a:lnTo>
                <a:lnTo>
                  <a:pt x="1840366" y="114045"/>
                </a:lnTo>
                <a:lnTo>
                  <a:pt x="1848310" y="120397"/>
                </a:lnTo>
                <a:lnTo>
                  <a:pt x="1856253" y="126749"/>
                </a:lnTo>
                <a:lnTo>
                  <a:pt x="1863667" y="134159"/>
                </a:lnTo>
                <a:lnTo>
                  <a:pt x="1870817" y="141570"/>
                </a:lnTo>
                <a:lnTo>
                  <a:pt x="1877436" y="148980"/>
                </a:lnTo>
                <a:lnTo>
                  <a:pt x="1883526" y="157185"/>
                </a:lnTo>
                <a:lnTo>
                  <a:pt x="1889352" y="165389"/>
                </a:lnTo>
                <a:lnTo>
                  <a:pt x="1894912" y="174123"/>
                </a:lnTo>
                <a:lnTo>
                  <a:pt x="1899943" y="182856"/>
                </a:lnTo>
                <a:lnTo>
                  <a:pt x="1904709" y="191855"/>
                </a:lnTo>
                <a:lnTo>
                  <a:pt x="1908946" y="200853"/>
                </a:lnTo>
                <a:lnTo>
                  <a:pt x="1913182" y="210116"/>
                </a:lnTo>
                <a:lnTo>
                  <a:pt x="1916625" y="219379"/>
                </a:lnTo>
                <a:lnTo>
                  <a:pt x="1920067" y="228907"/>
                </a:lnTo>
                <a:lnTo>
                  <a:pt x="1923244" y="238435"/>
                </a:lnTo>
                <a:lnTo>
                  <a:pt x="1925627" y="248227"/>
                </a:lnTo>
                <a:lnTo>
                  <a:pt x="1928275" y="258019"/>
                </a:lnTo>
                <a:lnTo>
                  <a:pt x="1930393" y="267812"/>
                </a:lnTo>
                <a:lnTo>
                  <a:pt x="1932512" y="277604"/>
                </a:lnTo>
                <a:lnTo>
                  <a:pt x="1933836" y="287926"/>
                </a:lnTo>
                <a:lnTo>
                  <a:pt x="1935160" y="297983"/>
                </a:lnTo>
                <a:lnTo>
                  <a:pt x="1936483" y="307775"/>
                </a:lnTo>
                <a:lnTo>
                  <a:pt x="1937278" y="317832"/>
                </a:lnTo>
                <a:lnTo>
                  <a:pt x="1937807" y="327889"/>
                </a:lnTo>
                <a:lnTo>
                  <a:pt x="1938337" y="337946"/>
                </a:lnTo>
                <a:lnTo>
                  <a:pt x="1938337" y="348003"/>
                </a:lnTo>
                <a:lnTo>
                  <a:pt x="1938337" y="358060"/>
                </a:lnTo>
                <a:lnTo>
                  <a:pt x="1937807" y="368382"/>
                </a:lnTo>
                <a:lnTo>
                  <a:pt x="1937278" y="378439"/>
                </a:lnTo>
                <a:lnTo>
                  <a:pt x="1936483" y="388760"/>
                </a:lnTo>
                <a:lnTo>
                  <a:pt x="1935160" y="398553"/>
                </a:lnTo>
                <a:lnTo>
                  <a:pt x="1933836" y="408345"/>
                </a:lnTo>
                <a:lnTo>
                  <a:pt x="1932512" y="418137"/>
                </a:lnTo>
                <a:lnTo>
                  <a:pt x="1930393" y="427665"/>
                </a:lnTo>
                <a:lnTo>
                  <a:pt x="1928540" y="437193"/>
                </a:lnTo>
                <a:lnTo>
                  <a:pt x="1925892" y="446456"/>
                </a:lnTo>
                <a:lnTo>
                  <a:pt x="1923509" y="455719"/>
                </a:lnTo>
                <a:lnTo>
                  <a:pt x="1920596" y="464717"/>
                </a:lnTo>
                <a:lnTo>
                  <a:pt x="1917684" y="473451"/>
                </a:lnTo>
                <a:lnTo>
                  <a:pt x="1914241" y="482185"/>
                </a:lnTo>
                <a:lnTo>
                  <a:pt x="1910535" y="490389"/>
                </a:lnTo>
                <a:lnTo>
                  <a:pt x="1906563" y="498593"/>
                </a:lnTo>
                <a:lnTo>
                  <a:pt x="1901267" y="509180"/>
                </a:lnTo>
                <a:lnTo>
                  <a:pt x="1895442" y="519502"/>
                </a:lnTo>
                <a:lnTo>
                  <a:pt x="1889352" y="529823"/>
                </a:lnTo>
                <a:lnTo>
                  <a:pt x="1883262" y="539616"/>
                </a:lnTo>
                <a:lnTo>
                  <a:pt x="1876907" y="549143"/>
                </a:lnTo>
                <a:lnTo>
                  <a:pt x="1870287" y="558671"/>
                </a:lnTo>
                <a:lnTo>
                  <a:pt x="1863403" y="567934"/>
                </a:lnTo>
                <a:lnTo>
                  <a:pt x="1856253" y="576932"/>
                </a:lnTo>
                <a:lnTo>
                  <a:pt x="1849369" y="585931"/>
                </a:lnTo>
                <a:lnTo>
                  <a:pt x="1841955" y="594664"/>
                </a:lnTo>
                <a:lnTo>
                  <a:pt x="1834276" y="603133"/>
                </a:lnTo>
                <a:lnTo>
                  <a:pt x="1826597" y="611338"/>
                </a:lnTo>
                <a:lnTo>
                  <a:pt x="1818654" y="619542"/>
                </a:lnTo>
                <a:lnTo>
                  <a:pt x="1810710" y="627482"/>
                </a:lnTo>
                <a:lnTo>
                  <a:pt x="1802502" y="635422"/>
                </a:lnTo>
                <a:lnTo>
                  <a:pt x="1794294" y="642832"/>
                </a:lnTo>
                <a:lnTo>
                  <a:pt x="1786085" y="650243"/>
                </a:lnTo>
                <a:lnTo>
                  <a:pt x="1777612" y="657653"/>
                </a:lnTo>
                <a:lnTo>
                  <a:pt x="1768874" y="664534"/>
                </a:lnTo>
                <a:lnTo>
                  <a:pt x="1760136" y="671680"/>
                </a:lnTo>
                <a:lnTo>
                  <a:pt x="1751398" y="678296"/>
                </a:lnTo>
                <a:lnTo>
                  <a:pt x="1742660" y="684648"/>
                </a:lnTo>
                <a:lnTo>
                  <a:pt x="1724655" y="697352"/>
                </a:lnTo>
                <a:lnTo>
                  <a:pt x="1706385" y="709526"/>
                </a:lnTo>
                <a:lnTo>
                  <a:pt x="1688114" y="720906"/>
                </a:lnTo>
                <a:lnTo>
                  <a:pt x="1669844" y="732022"/>
                </a:lnTo>
                <a:lnTo>
                  <a:pt x="1651309" y="742344"/>
                </a:lnTo>
                <a:lnTo>
                  <a:pt x="1632774" y="752136"/>
                </a:lnTo>
                <a:lnTo>
                  <a:pt x="1614504" y="761664"/>
                </a:lnTo>
                <a:lnTo>
                  <a:pt x="1596234" y="770397"/>
                </a:lnTo>
                <a:lnTo>
                  <a:pt x="1577964" y="778866"/>
                </a:lnTo>
                <a:lnTo>
                  <a:pt x="1559958" y="786806"/>
                </a:lnTo>
                <a:lnTo>
                  <a:pt x="1542217" y="794217"/>
                </a:lnTo>
                <a:lnTo>
                  <a:pt x="1525271" y="801362"/>
                </a:lnTo>
                <a:lnTo>
                  <a:pt x="1508060" y="807979"/>
                </a:lnTo>
                <a:lnTo>
                  <a:pt x="1491379" y="814331"/>
                </a:lnTo>
                <a:lnTo>
                  <a:pt x="1475756" y="820153"/>
                </a:lnTo>
                <a:lnTo>
                  <a:pt x="1445306" y="830739"/>
                </a:lnTo>
                <a:lnTo>
                  <a:pt x="1417768" y="840532"/>
                </a:lnTo>
                <a:lnTo>
                  <a:pt x="1393673" y="848207"/>
                </a:lnTo>
                <a:lnTo>
                  <a:pt x="1370636" y="856147"/>
                </a:lnTo>
                <a:lnTo>
                  <a:pt x="1361369" y="859323"/>
                </a:lnTo>
                <a:lnTo>
                  <a:pt x="1353955" y="861969"/>
                </a:lnTo>
                <a:lnTo>
                  <a:pt x="1348394" y="864616"/>
                </a:lnTo>
                <a:lnTo>
                  <a:pt x="1346276" y="865674"/>
                </a:lnTo>
                <a:lnTo>
                  <a:pt x="1343893" y="866998"/>
                </a:lnTo>
                <a:lnTo>
                  <a:pt x="1341775" y="869380"/>
                </a:lnTo>
                <a:lnTo>
                  <a:pt x="1339127" y="872555"/>
                </a:lnTo>
                <a:lnTo>
                  <a:pt x="1337009" y="876261"/>
                </a:lnTo>
                <a:lnTo>
                  <a:pt x="1334890" y="880760"/>
                </a:lnTo>
                <a:lnTo>
                  <a:pt x="1333566" y="885259"/>
                </a:lnTo>
                <a:lnTo>
                  <a:pt x="1332507" y="890023"/>
                </a:lnTo>
                <a:lnTo>
                  <a:pt x="1332242" y="894522"/>
                </a:lnTo>
                <a:lnTo>
                  <a:pt x="1332507" y="897169"/>
                </a:lnTo>
                <a:lnTo>
                  <a:pt x="1332772" y="899551"/>
                </a:lnTo>
                <a:lnTo>
                  <a:pt x="1333302" y="901932"/>
                </a:lnTo>
                <a:lnTo>
                  <a:pt x="1333831" y="904050"/>
                </a:lnTo>
                <a:lnTo>
                  <a:pt x="1334625" y="906167"/>
                </a:lnTo>
                <a:lnTo>
                  <a:pt x="1335685" y="908020"/>
                </a:lnTo>
                <a:lnTo>
                  <a:pt x="1337273" y="910137"/>
                </a:lnTo>
                <a:lnTo>
                  <a:pt x="1338597" y="911990"/>
                </a:lnTo>
                <a:lnTo>
                  <a:pt x="1340716" y="914107"/>
                </a:lnTo>
                <a:lnTo>
                  <a:pt x="1343363" y="916224"/>
                </a:lnTo>
                <a:lnTo>
                  <a:pt x="1346806" y="918606"/>
                </a:lnTo>
                <a:lnTo>
                  <a:pt x="1350777" y="920723"/>
                </a:lnTo>
                <a:lnTo>
                  <a:pt x="1355544" y="923105"/>
                </a:lnTo>
                <a:lnTo>
                  <a:pt x="1361369" y="924958"/>
                </a:lnTo>
                <a:lnTo>
                  <a:pt x="1367988" y="926546"/>
                </a:lnTo>
                <a:lnTo>
                  <a:pt x="1375932" y="928134"/>
                </a:lnTo>
                <a:lnTo>
                  <a:pt x="1380169" y="929192"/>
                </a:lnTo>
                <a:lnTo>
                  <a:pt x="1384405" y="930251"/>
                </a:lnTo>
                <a:lnTo>
                  <a:pt x="1388377" y="932368"/>
                </a:lnTo>
                <a:lnTo>
                  <a:pt x="1392084" y="934221"/>
                </a:lnTo>
                <a:lnTo>
                  <a:pt x="1395261" y="936867"/>
                </a:lnTo>
                <a:lnTo>
                  <a:pt x="1398704" y="939514"/>
                </a:lnTo>
                <a:lnTo>
                  <a:pt x="1401616" y="942690"/>
                </a:lnTo>
                <a:lnTo>
                  <a:pt x="1403999" y="946130"/>
                </a:lnTo>
                <a:lnTo>
                  <a:pt x="1406382" y="949306"/>
                </a:lnTo>
                <a:lnTo>
                  <a:pt x="1408236" y="953276"/>
                </a:lnTo>
                <a:lnTo>
                  <a:pt x="1410089" y="957246"/>
                </a:lnTo>
                <a:lnTo>
                  <a:pt x="1411149" y="961481"/>
                </a:lnTo>
                <a:lnTo>
                  <a:pt x="1411943" y="965980"/>
                </a:lnTo>
                <a:lnTo>
                  <a:pt x="1412472" y="970214"/>
                </a:lnTo>
                <a:lnTo>
                  <a:pt x="1412472" y="974713"/>
                </a:lnTo>
                <a:lnTo>
                  <a:pt x="1411943" y="979477"/>
                </a:lnTo>
                <a:lnTo>
                  <a:pt x="1411149" y="983977"/>
                </a:lnTo>
                <a:lnTo>
                  <a:pt x="1410089" y="988211"/>
                </a:lnTo>
                <a:lnTo>
                  <a:pt x="1408236" y="992446"/>
                </a:lnTo>
                <a:lnTo>
                  <a:pt x="1406382" y="996415"/>
                </a:lnTo>
                <a:lnTo>
                  <a:pt x="1403735" y="999591"/>
                </a:lnTo>
                <a:lnTo>
                  <a:pt x="1401351" y="1003032"/>
                </a:lnTo>
                <a:lnTo>
                  <a:pt x="1398439" y="1006208"/>
                </a:lnTo>
                <a:lnTo>
                  <a:pt x="1394997" y="1008854"/>
                </a:lnTo>
                <a:lnTo>
                  <a:pt x="1391819" y="1011236"/>
                </a:lnTo>
                <a:lnTo>
                  <a:pt x="1388112" y="1013354"/>
                </a:lnTo>
                <a:lnTo>
                  <a:pt x="1384140" y="1015206"/>
                </a:lnTo>
                <a:lnTo>
                  <a:pt x="1380169" y="1016265"/>
                </a:lnTo>
                <a:lnTo>
                  <a:pt x="1375932" y="1017059"/>
                </a:lnTo>
                <a:lnTo>
                  <a:pt x="1371695" y="1017588"/>
                </a:lnTo>
                <a:lnTo>
                  <a:pt x="1367459" y="1017588"/>
                </a:lnTo>
                <a:lnTo>
                  <a:pt x="1362958" y="1017323"/>
                </a:lnTo>
                <a:lnTo>
                  <a:pt x="1356338" y="1016000"/>
                </a:lnTo>
                <a:lnTo>
                  <a:pt x="1349718" y="1014942"/>
                </a:lnTo>
                <a:lnTo>
                  <a:pt x="1343363" y="1013089"/>
                </a:lnTo>
                <a:lnTo>
                  <a:pt x="1337273" y="1011501"/>
                </a:lnTo>
                <a:lnTo>
                  <a:pt x="1330918" y="1009119"/>
                </a:lnTo>
                <a:lnTo>
                  <a:pt x="1325093" y="1007266"/>
                </a:lnTo>
                <a:lnTo>
                  <a:pt x="1319533" y="1004620"/>
                </a:lnTo>
                <a:lnTo>
                  <a:pt x="1313972" y="1002238"/>
                </a:lnTo>
                <a:lnTo>
                  <a:pt x="1308147" y="999327"/>
                </a:lnTo>
                <a:lnTo>
                  <a:pt x="1303116" y="996415"/>
                </a:lnTo>
                <a:lnTo>
                  <a:pt x="1298085" y="992975"/>
                </a:lnTo>
                <a:lnTo>
                  <a:pt x="1293319" y="989534"/>
                </a:lnTo>
                <a:lnTo>
                  <a:pt x="1288553" y="985829"/>
                </a:lnTo>
                <a:lnTo>
                  <a:pt x="1284316" y="982389"/>
                </a:lnTo>
                <a:lnTo>
                  <a:pt x="1280080" y="978154"/>
                </a:lnTo>
                <a:lnTo>
                  <a:pt x="1276108" y="973920"/>
                </a:lnTo>
                <a:lnTo>
                  <a:pt x="1272136" y="969685"/>
                </a:lnTo>
                <a:lnTo>
                  <a:pt x="1268959" y="965186"/>
                </a:lnTo>
                <a:lnTo>
                  <a:pt x="1265516" y="960422"/>
                </a:lnTo>
                <a:lnTo>
                  <a:pt x="1262604" y="955658"/>
                </a:lnTo>
                <a:lnTo>
                  <a:pt x="1259956" y="950894"/>
                </a:lnTo>
                <a:lnTo>
                  <a:pt x="1257308" y="945866"/>
                </a:lnTo>
                <a:lnTo>
                  <a:pt x="1255190" y="941102"/>
                </a:lnTo>
                <a:lnTo>
                  <a:pt x="1253071" y="935544"/>
                </a:lnTo>
                <a:lnTo>
                  <a:pt x="1251483" y="930516"/>
                </a:lnTo>
                <a:lnTo>
                  <a:pt x="1250159" y="925487"/>
                </a:lnTo>
                <a:lnTo>
                  <a:pt x="1248570" y="920194"/>
                </a:lnTo>
                <a:lnTo>
                  <a:pt x="1247776" y="915165"/>
                </a:lnTo>
                <a:lnTo>
                  <a:pt x="1246981" y="909872"/>
                </a:lnTo>
                <a:lnTo>
                  <a:pt x="1246452" y="904844"/>
                </a:lnTo>
                <a:lnTo>
                  <a:pt x="1246187" y="899551"/>
                </a:lnTo>
                <a:lnTo>
                  <a:pt x="1246187" y="894522"/>
                </a:lnTo>
                <a:lnTo>
                  <a:pt x="1246452" y="886318"/>
                </a:lnTo>
                <a:lnTo>
                  <a:pt x="1247246" y="878378"/>
                </a:lnTo>
                <a:lnTo>
                  <a:pt x="1248305" y="870174"/>
                </a:lnTo>
                <a:lnTo>
                  <a:pt x="1250159" y="862498"/>
                </a:lnTo>
                <a:lnTo>
                  <a:pt x="1252277" y="854823"/>
                </a:lnTo>
                <a:lnTo>
                  <a:pt x="1254925" y="847413"/>
                </a:lnTo>
                <a:lnTo>
                  <a:pt x="1257838" y="840003"/>
                </a:lnTo>
                <a:lnTo>
                  <a:pt x="1261280" y="833121"/>
                </a:lnTo>
                <a:lnTo>
                  <a:pt x="1264987" y="826240"/>
                </a:lnTo>
                <a:lnTo>
                  <a:pt x="1269223" y="819888"/>
                </a:lnTo>
                <a:lnTo>
                  <a:pt x="1273990" y="813801"/>
                </a:lnTo>
                <a:lnTo>
                  <a:pt x="1278756" y="807714"/>
                </a:lnTo>
                <a:lnTo>
                  <a:pt x="1284051" y="802156"/>
                </a:lnTo>
                <a:lnTo>
                  <a:pt x="1289877" y="796863"/>
                </a:lnTo>
                <a:lnTo>
                  <a:pt x="1296232" y="792099"/>
                </a:lnTo>
                <a:lnTo>
                  <a:pt x="1302851" y="787600"/>
                </a:lnTo>
                <a:lnTo>
                  <a:pt x="1306558" y="785748"/>
                </a:lnTo>
                <a:lnTo>
                  <a:pt x="1310000" y="783630"/>
                </a:lnTo>
                <a:lnTo>
                  <a:pt x="1316620" y="780454"/>
                </a:lnTo>
                <a:lnTo>
                  <a:pt x="1324034" y="777808"/>
                </a:lnTo>
                <a:lnTo>
                  <a:pt x="1331448" y="774897"/>
                </a:lnTo>
                <a:lnTo>
                  <a:pt x="1348394" y="768809"/>
                </a:lnTo>
                <a:lnTo>
                  <a:pt x="1367988" y="762193"/>
                </a:lnTo>
                <a:lnTo>
                  <a:pt x="1390230" y="755047"/>
                </a:lnTo>
                <a:lnTo>
                  <a:pt x="1414856" y="746578"/>
                </a:lnTo>
                <a:lnTo>
                  <a:pt x="1441069" y="737580"/>
                </a:lnTo>
                <a:lnTo>
                  <a:pt x="1469137" y="727258"/>
                </a:lnTo>
                <a:lnTo>
                  <a:pt x="1483965" y="721700"/>
                </a:lnTo>
                <a:lnTo>
                  <a:pt x="1498528" y="715613"/>
                </a:lnTo>
                <a:lnTo>
                  <a:pt x="1513621" y="709526"/>
                </a:lnTo>
                <a:lnTo>
                  <a:pt x="1528978" y="702645"/>
                </a:lnTo>
                <a:lnTo>
                  <a:pt x="1544336" y="696028"/>
                </a:lnTo>
                <a:lnTo>
                  <a:pt x="1559958" y="688618"/>
                </a:lnTo>
                <a:lnTo>
                  <a:pt x="1575581" y="681472"/>
                </a:lnTo>
                <a:lnTo>
                  <a:pt x="1591203" y="673532"/>
                </a:lnTo>
                <a:lnTo>
                  <a:pt x="1606825" y="665063"/>
                </a:lnTo>
                <a:lnTo>
                  <a:pt x="1622183" y="656594"/>
                </a:lnTo>
                <a:lnTo>
                  <a:pt x="1637540" y="647596"/>
                </a:lnTo>
                <a:lnTo>
                  <a:pt x="1652898" y="638333"/>
                </a:lnTo>
                <a:lnTo>
                  <a:pt x="1667726" y="628541"/>
                </a:lnTo>
                <a:lnTo>
                  <a:pt x="1682554" y="618748"/>
                </a:lnTo>
                <a:lnTo>
                  <a:pt x="1696852" y="608162"/>
                </a:lnTo>
                <a:lnTo>
                  <a:pt x="1711151" y="597311"/>
                </a:lnTo>
                <a:lnTo>
                  <a:pt x="1720154" y="589901"/>
                </a:lnTo>
                <a:lnTo>
                  <a:pt x="1729421" y="582225"/>
                </a:lnTo>
                <a:lnTo>
                  <a:pt x="1738159" y="574286"/>
                </a:lnTo>
                <a:lnTo>
                  <a:pt x="1746897" y="566611"/>
                </a:lnTo>
                <a:lnTo>
                  <a:pt x="1755370" y="558406"/>
                </a:lnTo>
                <a:lnTo>
                  <a:pt x="1763578" y="549937"/>
                </a:lnTo>
                <a:lnTo>
                  <a:pt x="1771522" y="541468"/>
                </a:lnTo>
                <a:lnTo>
                  <a:pt x="1778936" y="532734"/>
                </a:lnTo>
                <a:lnTo>
                  <a:pt x="1786615" y="523736"/>
                </a:lnTo>
                <a:lnTo>
                  <a:pt x="1793499" y="514738"/>
                </a:lnTo>
                <a:lnTo>
                  <a:pt x="1800648" y="505475"/>
                </a:lnTo>
                <a:lnTo>
                  <a:pt x="1807003" y="496212"/>
                </a:lnTo>
                <a:lnTo>
                  <a:pt x="1813623" y="486684"/>
                </a:lnTo>
                <a:lnTo>
                  <a:pt x="1819448" y="476892"/>
                </a:lnTo>
                <a:lnTo>
                  <a:pt x="1825009" y="466835"/>
                </a:lnTo>
                <a:lnTo>
                  <a:pt x="1830304" y="456778"/>
                </a:lnTo>
                <a:lnTo>
                  <a:pt x="1832952" y="452014"/>
                </a:lnTo>
                <a:lnTo>
                  <a:pt x="1835335" y="446456"/>
                </a:lnTo>
                <a:lnTo>
                  <a:pt x="1837189" y="440898"/>
                </a:lnTo>
                <a:lnTo>
                  <a:pt x="1839307" y="435076"/>
                </a:lnTo>
                <a:lnTo>
                  <a:pt x="1841161" y="428724"/>
                </a:lnTo>
                <a:lnTo>
                  <a:pt x="1843014" y="422372"/>
                </a:lnTo>
                <a:lnTo>
                  <a:pt x="1844868" y="416020"/>
                </a:lnTo>
                <a:lnTo>
                  <a:pt x="1846192" y="408874"/>
                </a:lnTo>
                <a:lnTo>
                  <a:pt x="1847515" y="401729"/>
                </a:lnTo>
                <a:lnTo>
                  <a:pt x="1848575" y="394318"/>
                </a:lnTo>
                <a:lnTo>
                  <a:pt x="1849899" y="386908"/>
                </a:lnTo>
                <a:lnTo>
                  <a:pt x="1850693" y="379497"/>
                </a:lnTo>
                <a:lnTo>
                  <a:pt x="1851487" y="371558"/>
                </a:lnTo>
                <a:lnTo>
                  <a:pt x="1851752" y="363618"/>
                </a:lnTo>
                <a:lnTo>
                  <a:pt x="1852017" y="355678"/>
                </a:lnTo>
                <a:lnTo>
                  <a:pt x="1852282" y="348003"/>
                </a:lnTo>
                <a:lnTo>
                  <a:pt x="1852017" y="336093"/>
                </a:lnTo>
                <a:lnTo>
                  <a:pt x="1851487" y="324713"/>
                </a:lnTo>
                <a:lnTo>
                  <a:pt x="1850428" y="313068"/>
                </a:lnTo>
                <a:lnTo>
                  <a:pt x="1849104" y="301953"/>
                </a:lnTo>
                <a:lnTo>
                  <a:pt x="1846986" y="290572"/>
                </a:lnTo>
                <a:lnTo>
                  <a:pt x="1844603" y="279721"/>
                </a:lnTo>
                <a:lnTo>
                  <a:pt x="1841955" y="269135"/>
                </a:lnTo>
                <a:lnTo>
                  <a:pt x="1838513" y="258549"/>
                </a:lnTo>
                <a:lnTo>
                  <a:pt x="1835335" y="248756"/>
                </a:lnTo>
                <a:lnTo>
                  <a:pt x="1831364" y="239493"/>
                </a:lnTo>
                <a:lnTo>
                  <a:pt x="1826862" y="230495"/>
                </a:lnTo>
                <a:lnTo>
                  <a:pt x="1822361" y="222290"/>
                </a:lnTo>
                <a:lnTo>
                  <a:pt x="1817330" y="214615"/>
                </a:lnTo>
                <a:lnTo>
                  <a:pt x="1811769" y="207470"/>
                </a:lnTo>
                <a:lnTo>
                  <a:pt x="1806209" y="201118"/>
                </a:lnTo>
                <a:lnTo>
                  <a:pt x="1803031" y="198207"/>
                </a:lnTo>
                <a:lnTo>
                  <a:pt x="1800384" y="195295"/>
                </a:lnTo>
                <a:lnTo>
                  <a:pt x="1796147" y="191855"/>
                </a:lnTo>
                <a:lnTo>
                  <a:pt x="1791646" y="188679"/>
                </a:lnTo>
                <a:lnTo>
                  <a:pt x="1787409" y="185503"/>
                </a:lnTo>
                <a:lnTo>
                  <a:pt x="1782643" y="182856"/>
                </a:lnTo>
                <a:lnTo>
                  <a:pt x="1777877" y="180474"/>
                </a:lnTo>
                <a:lnTo>
                  <a:pt x="1772846" y="178357"/>
                </a:lnTo>
                <a:lnTo>
                  <a:pt x="1767550" y="176240"/>
                </a:lnTo>
                <a:lnTo>
                  <a:pt x="1761725" y="174652"/>
                </a:lnTo>
                <a:lnTo>
                  <a:pt x="1751133" y="172270"/>
                </a:lnTo>
                <a:lnTo>
                  <a:pt x="1740807" y="170682"/>
                </a:lnTo>
                <a:lnTo>
                  <a:pt x="1731010" y="169623"/>
                </a:lnTo>
                <a:lnTo>
                  <a:pt x="1722007" y="169359"/>
                </a:lnTo>
                <a:lnTo>
                  <a:pt x="1716711" y="169623"/>
                </a:lnTo>
                <a:lnTo>
                  <a:pt x="1711151" y="169888"/>
                </a:lnTo>
                <a:lnTo>
                  <a:pt x="1706120" y="170417"/>
                </a:lnTo>
                <a:lnTo>
                  <a:pt x="1701354" y="170947"/>
                </a:lnTo>
                <a:lnTo>
                  <a:pt x="1696588" y="171741"/>
                </a:lnTo>
                <a:lnTo>
                  <a:pt x="1692086" y="172799"/>
                </a:lnTo>
                <a:lnTo>
                  <a:pt x="1687585" y="174387"/>
                </a:lnTo>
                <a:lnTo>
                  <a:pt x="1683084" y="175711"/>
                </a:lnTo>
                <a:lnTo>
                  <a:pt x="1678847" y="177034"/>
                </a:lnTo>
                <a:lnTo>
                  <a:pt x="1674610" y="178886"/>
                </a:lnTo>
                <a:lnTo>
                  <a:pt x="1670903" y="180739"/>
                </a:lnTo>
                <a:lnTo>
                  <a:pt x="1666932" y="182856"/>
                </a:lnTo>
                <a:lnTo>
                  <a:pt x="1659253" y="187356"/>
                </a:lnTo>
                <a:lnTo>
                  <a:pt x="1651574" y="192384"/>
                </a:lnTo>
                <a:lnTo>
                  <a:pt x="1644690" y="197942"/>
                </a:lnTo>
                <a:lnTo>
                  <a:pt x="1637805" y="203764"/>
                </a:lnTo>
                <a:lnTo>
                  <a:pt x="1631185" y="210645"/>
                </a:lnTo>
                <a:lnTo>
                  <a:pt x="1625095" y="217262"/>
                </a:lnTo>
                <a:lnTo>
                  <a:pt x="1619005" y="224937"/>
                </a:lnTo>
                <a:lnTo>
                  <a:pt x="1613445" y="232612"/>
                </a:lnTo>
                <a:lnTo>
                  <a:pt x="1608149" y="240287"/>
                </a:lnTo>
                <a:lnTo>
                  <a:pt x="1603118" y="248227"/>
                </a:lnTo>
                <a:lnTo>
                  <a:pt x="1598352" y="256431"/>
                </a:lnTo>
                <a:lnTo>
                  <a:pt x="1594115" y="264636"/>
                </a:lnTo>
                <a:lnTo>
                  <a:pt x="1589879" y="272575"/>
                </a:lnTo>
                <a:lnTo>
                  <a:pt x="1586172" y="280515"/>
                </a:lnTo>
                <a:lnTo>
                  <a:pt x="1582730" y="288455"/>
                </a:lnTo>
                <a:lnTo>
                  <a:pt x="1580082" y="295601"/>
                </a:lnTo>
                <a:lnTo>
                  <a:pt x="1574786" y="309628"/>
                </a:lnTo>
                <a:lnTo>
                  <a:pt x="1571079" y="321537"/>
                </a:lnTo>
                <a:lnTo>
                  <a:pt x="1568167" y="330800"/>
                </a:lnTo>
                <a:lnTo>
                  <a:pt x="1566578" y="336623"/>
                </a:lnTo>
                <a:lnTo>
                  <a:pt x="1566313" y="339005"/>
                </a:lnTo>
                <a:lnTo>
                  <a:pt x="1564724" y="343504"/>
                </a:lnTo>
                <a:lnTo>
                  <a:pt x="1563400" y="347738"/>
                </a:lnTo>
                <a:lnTo>
                  <a:pt x="1561547" y="351708"/>
                </a:lnTo>
                <a:lnTo>
                  <a:pt x="1559164" y="355149"/>
                </a:lnTo>
                <a:lnTo>
                  <a:pt x="1556781" y="358589"/>
                </a:lnTo>
                <a:lnTo>
                  <a:pt x="1553603" y="361765"/>
                </a:lnTo>
                <a:lnTo>
                  <a:pt x="1550426" y="364412"/>
                </a:lnTo>
                <a:lnTo>
                  <a:pt x="1547248" y="367058"/>
                </a:lnTo>
                <a:lnTo>
                  <a:pt x="1543806" y="369176"/>
                </a:lnTo>
                <a:lnTo>
                  <a:pt x="1539834" y="371028"/>
                </a:lnTo>
                <a:lnTo>
                  <a:pt x="1535863" y="372352"/>
                </a:lnTo>
                <a:lnTo>
                  <a:pt x="1531891" y="373410"/>
                </a:lnTo>
                <a:lnTo>
                  <a:pt x="1527654" y="373940"/>
                </a:lnTo>
                <a:lnTo>
                  <a:pt x="1523418" y="373940"/>
                </a:lnTo>
                <a:lnTo>
                  <a:pt x="1518916" y="373675"/>
                </a:lnTo>
                <a:lnTo>
                  <a:pt x="1514680" y="372881"/>
                </a:lnTo>
                <a:lnTo>
                  <a:pt x="1510708" y="371822"/>
                </a:lnTo>
                <a:lnTo>
                  <a:pt x="1506736" y="370234"/>
                </a:lnTo>
                <a:lnTo>
                  <a:pt x="1502764" y="368117"/>
                </a:lnTo>
                <a:lnTo>
                  <a:pt x="1499057" y="366000"/>
                </a:lnTo>
                <a:lnTo>
                  <a:pt x="1495880" y="363089"/>
                </a:lnTo>
                <a:lnTo>
                  <a:pt x="1492967" y="359913"/>
                </a:lnTo>
                <a:lnTo>
                  <a:pt x="1490055" y="357001"/>
                </a:lnTo>
                <a:lnTo>
                  <a:pt x="1487936" y="353296"/>
                </a:lnTo>
                <a:lnTo>
                  <a:pt x="1485818" y="349591"/>
                </a:lnTo>
                <a:lnTo>
                  <a:pt x="1484229" y="345621"/>
                </a:lnTo>
                <a:lnTo>
                  <a:pt x="1482641" y="341387"/>
                </a:lnTo>
                <a:lnTo>
                  <a:pt x="1481582" y="337152"/>
                </a:lnTo>
                <a:lnTo>
                  <a:pt x="1481052" y="332653"/>
                </a:lnTo>
                <a:lnTo>
                  <a:pt x="1481052" y="328154"/>
                </a:lnTo>
                <a:lnTo>
                  <a:pt x="1481317" y="323654"/>
                </a:lnTo>
                <a:lnTo>
                  <a:pt x="1482111" y="319420"/>
                </a:lnTo>
                <a:lnTo>
                  <a:pt x="1483700" y="312539"/>
                </a:lnTo>
                <a:lnTo>
                  <a:pt x="1485553" y="305922"/>
                </a:lnTo>
                <a:lnTo>
                  <a:pt x="1488201" y="296924"/>
                </a:lnTo>
                <a:lnTo>
                  <a:pt x="1491379" y="286073"/>
                </a:lnTo>
                <a:lnTo>
                  <a:pt x="1495615" y="273899"/>
                </a:lnTo>
                <a:lnTo>
                  <a:pt x="1500646" y="260401"/>
                </a:lnTo>
                <a:lnTo>
                  <a:pt x="1507001" y="245316"/>
                </a:lnTo>
                <a:lnTo>
                  <a:pt x="1513885" y="229966"/>
                </a:lnTo>
                <a:lnTo>
                  <a:pt x="1517857" y="222026"/>
                </a:lnTo>
                <a:lnTo>
                  <a:pt x="1522094" y="213821"/>
                </a:lnTo>
                <a:lnTo>
                  <a:pt x="1526860" y="205882"/>
                </a:lnTo>
                <a:lnTo>
                  <a:pt x="1531626" y="197677"/>
                </a:lnTo>
                <a:lnTo>
                  <a:pt x="1536922" y="189208"/>
                </a:lnTo>
                <a:lnTo>
                  <a:pt x="1542747" y="181004"/>
                </a:lnTo>
                <a:lnTo>
                  <a:pt x="1548572" y="172799"/>
                </a:lnTo>
                <a:lnTo>
                  <a:pt x="1554662" y="164860"/>
                </a:lnTo>
                <a:lnTo>
                  <a:pt x="1561547" y="156655"/>
                </a:lnTo>
                <a:lnTo>
                  <a:pt x="1568431" y="148715"/>
                </a:lnTo>
                <a:lnTo>
                  <a:pt x="1575845" y="141305"/>
                </a:lnTo>
                <a:lnTo>
                  <a:pt x="1583789" y="133630"/>
                </a:lnTo>
                <a:lnTo>
                  <a:pt x="1591997" y="126484"/>
                </a:lnTo>
                <a:lnTo>
                  <a:pt x="1600735" y="119603"/>
                </a:lnTo>
                <a:lnTo>
                  <a:pt x="1607090" y="115369"/>
                </a:lnTo>
                <a:lnTo>
                  <a:pt x="1613180" y="111134"/>
                </a:lnTo>
                <a:lnTo>
                  <a:pt x="1619535" y="106899"/>
                </a:lnTo>
                <a:lnTo>
                  <a:pt x="1626419" y="103194"/>
                </a:lnTo>
                <a:lnTo>
                  <a:pt x="1633304" y="99489"/>
                </a:lnTo>
                <a:lnTo>
                  <a:pt x="1640453" y="96313"/>
                </a:lnTo>
                <a:lnTo>
                  <a:pt x="1647867" y="93137"/>
                </a:lnTo>
                <a:lnTo>
                  <a:pt x="1655281" y="90226"/>
                </a:lnTo>
                <a:lnTo>
                  <a:pt x="1663225" y="87844"/>
                </a:lnTo>
                <a:lnTo>
                  <a:pt x="1671168" y="85462"/>
                </a:lnTo>
                <a:lnTo>
                  <a:pt x="1678847" y="83874"/>
                </a:lnTo>
                <a:lnTo>
                  <a:pt x="1687320" y="82286"/>
                </a:lnTo>
                <a:lnTo>
                  <a:pt x="1695793" y="80698"/>
                </a:lnTo>
                <a:lnTo>
                  <a:pt x="1704266" y="79904"/>
                </a:lnTo>
                <a:lnTo>
                  <a:pt x="1713004" y="79375"/>
                </a:lnTo>
                <a:close/>
                <a:moveTo>
                  <a:pt x="409575" y="0"/>
                </a:moveTo>
                <a:lnTo>
                  <a:pt x="1528763" y="0"/>
                </a:lnTo>
                <a:lnTo>
                  <a:pt x="1528763" y="95250"/>
                </a:lnTo>
                <a:lnTo>
                  <a:pt x="409575" y="95250"/>
                </a:lnTo>
                <a:lnTo>
                  <a:pt x="409575" y="0"/>
                </a:lnTo>
                <a:close/>
              </a:path>
            </a:pathLst>
          </a:custGeom>
          <a:solidFill>
            <a:srgbClr val="602629"/>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6" name="文本框 25"/>
          <p:cNvSpPr txBox="1"/>
          <p:nvPr/>
        </p:nvSpPr>
        <p:spPr bwMode="auto">
          <a:xfrm>
            <a:off x="999431" y="3789041"/>
            <a:ext cx="1988393" cy="1080119"/>
          </a:xfrm>
          <a:prstGeom prst="rect">
            <a:avLst/>
          </a:prstGeom>
          <a:noFill/>
        </p:spPr>
        <p:txBody>
          <a:bodyPr lIns="0" tIns="0" rIns="0" bIns="0" anchor="ctr">
            <a:no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lgn="l" eaLnBrk="1" fontAlgn="auto" hangingPunct="1">
              <a:spcBef>
                <a:spcPts val="0"/>
              </a:spcBef>
              <a:spcAft>
                <a:spcPts val="0"/>
              </a:spcAft>
              <a:defRPr/>
            </a:pPr>
            <a:r>
              <a:rPr lang="zh-CN" altLang="en-US" sz="1600" dirty="0" smtClean="0">
                <a:solidFill>
                  <a:srgbClr val="602629"/>
                </a:solidFill>
                <a:latin typeface="+mn-lt"/>
              </a:rPr>
              <a:t>在此输入你相荣誉</a:t>
            </a:r>
            <a:endParaRPr lang="en-US" altLang="zh-CN" sz="1600" dirty="0" smtClean="0">
              <a:solidFill>
                <a:srgbClr val="602629"/>
              </a:solidFill>
              <a:latin typeface="+mn-lt"/>
            </a:endParaRPr>
          </a:p>
          <a:p>
            <a:pPr algn="l" eaLnBrk="1" fontAlgn="auto" hangingPunct="1">
              <a:spcBef>
                <a:spcPts val="0"/>
              </a:spcBef>
              <a:spcAft>
                <a:spcPts val="0"/>
              </a:spcAft>
              <a:defRPr/>
            </a:pPr>
            <a:r>
              <a:rPr lang="zh-CN" altLang="en-US" sz="1600" dirty="0" smtClean="0">
                <a:solidFill>
                  <a:srgbClr val="602629"/>
                </a:solidFill>
                <a:latin typeface="+mn-lt"/>
              </a:rPr>
              <a:t>和内容描述</a:t>
            </a:r>
            <a:endParaRPr lang="zh-CN" altLang="en-US" sz="1600" dirty="0">
              <a:solidFill>
                <a:srgbClr val="602629"/>
              </a:solidFill>
              <a:latin typeface="+mn-lt"/>
            </a:endParaRPr>
          </a:p>
        </p:txBody>
      </p:sp>
      <p:sp>
        <p:nvSpPr>
          <p:cNvPr id="7" name="文本框 25"/>
          <p:cNvSpPr txBox="1"/>
          <p:nvPr/>
        </p:nvSpPr>
        <p:spPr bwMode="auto">
          <a:xfrm>
            <a:off x="3577803" y="3789041"/>
            <a:ext cx="1988393" cy="1080119"/>
          </a:xfrm>
          <a:prstGeom prst="rect">
            <a:avLst/>
          </a:prstGeom>
          <a:noFill/>
        </p:spPr>
        <p:txBody>
          <a:bodyPr lIns="0" tIns="0" rIns="0" bIns="0" anchor="ctr">
            <a:no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lgn="l" eaLnBrk="1" fontAlgn="auto" hangingPunct="1">
              <a:spcBef>
                <a:spcPts val="0"/>
              </a:spcBef>
              <a:spcAft>
                <a:spcPts val="0"/>
              </a:spcAft>
              <a:defRPr/>
            </a:pPr>
            <a:r>
              <a:rPr lang="zh-CN" altLang="en-US" sz="1600" dirty="0" smtClean="0">
                <a:solidFill>
                  <a:srgbClr val="602629"/>
                </a:solidFill>
                <a:latin typeface="+mn-lt"/>
              </a:rPr>
              <a:t>在此输入你相荣誉</a:t>
            </a:r>
            <a:endParaRPr lang="en-US" altLang="zh-CN" sz="1600" dirty="0" smtClean="0">
              <a:solidFill>
                <a:srgbClr val="602629"/>
              </a:solidFill>
              <a:latin typeface="+mn-lt"/>
            </a:endParaRPr>
          </a:p>
          <a:p>
            <a:pPr algn="l" eaLnBrk="1" fontAlgn="auto" hangingPunct="1">
              <a:spcBef>
                <a:spcPts val="0"/>
              </a:spcBef>
              <a:spcAft>
                <a:spcPts val="0"/>
              </a:spcAft>
              <a:defRPr/>
            </a:pPr>
            <a:r>
              <a:rPr lang="zh-CN" altLang="en-US" sz="1600" dirty="0" smtClean="0">
                <a:solidFill>
                  <a:srgbClr val="602629"/>
                </a:solidFill>
                <a:latin typeface="+mn-lt"/>
              </a:rPr>
              <a:t>和内容描述</a:t>
            </a:r>
            <a:endParaRPr lang="zh-CN" altLang="en-US" sz="1600" dirty="0">
              <a:solidFill>
                <a:srgbClr val="602629"/>
              </a:solidFill>
              <a:latin typeface="+mn-lt"/>
            </a:endParaRPr>
          </a:p>
        </p:txBody>
      </p:sp>
      <p:sp>
        <p:nvSpPr>
          <p:cNvPr id="8" name="文本框 25"/>
          <p:cNvSpPr txBox="1"/>
          <p:nvPr/>
        </p:nvSpPr>
        <p:spPr bwMode="auto">
          <a:xfrm>
            <a:off x="6286068" y="3789041"/>
            <a:ext cx="1988393" cy="1080119"/>
          </a:xfrm>
          <a:prstGeom prst="rect">
            <a:avLst/>
          </a:prstGeom>
          <a:noFill/>
        </p:spPr>
        <p:txBody>
          <a:bodyPr lIns="0" tIns="0" rIns="0" bIns="0" anchor="ctr">
            <a:no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lgn="l" eaLnBrk="1" fontAlgn="auto" hangingPunct="1">
              <a:spcBef>
                <a:spcPts val="0"/>
              </a:spcBef>
              <a:spcAft>
                <a:spcPts val="0"/>
              </a:spcAft>
              <a:defRPr/>
            </a:pPr>
            <a:r>
              <a:rPr lang="zh-CN" altLang="en-US" sz="1600" dirty="0" smtClean="0">
                <a:solidFill>
                  <a:srgbClr val="602629"/>
                </a:solidFill>
                <a:latin typeface="+mn-lt"/>
              </a:rPr>
              <a:t>在此输入你相荣誉</a:t>
            </a:r>
            <a:endParaRPr lang="en-US" altLang="zh-CN" sz="1600" dirty="0" smtClean="0">
              <a:solidFill>
                <a:srgbClr val="602629"/>
              </a:solidFill>
              <a:latin typeface="+mn-lt"/>
            </a:endParaRPr>
          </a:p>
          <a:p>
            <a:pPr algn="l" eaLnBrk="1" fontAlgn="auto" hangingPunct="1">
              <a:spcBef>
                <a:spcPts val="0"/>
              </a:spcBef>
              <a:spcAft>
                <a:spcPts val="0"/>
              </a:spcAft>
              <a:defRPr/>
            </a:pPr>
            <a:r>
              <a:rPr lang="zh-CN" altLang="en-US" sz="1600" dirty="0" smtClean="0">
                <a:solidFill>
                  <a:srgbClr val="602629"/>
                </a:solidFill>
                <a:latin typeface="+mn-lt"/>
              </a:rPr>
              <a:t>和内容描述</a:t>
            </a:r>
            <a:endParaRPr lang="zh-CN" altLang="en-US" sz="1600" dirty="0">
              <a:solidFill>
                <a:srgbClr val="602629"/>
              </a:solidFill>
              <a:latin typeface="+mn-lt"/>
            </a:endParaRPr>
          </a:p>
        </p:txBody>
      </p:sp>
    </p:spTree>
    <p:extLst>
      <p:ext uri="{BB962C8B-B14F-4D97-AF65-F5344CB8AC3E}">
        <p14:creationId xmlns:p14="http://schemas.microsoft.com/office/powerpoint/2010/main" val="285273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立方体 1"/>
          <p:cNvSpPr/>
          <p:nvPr/>
        </p:nvSpPr>
        <p:spPr>
          <a:xfrm>
            <a:off x="2705100" y="2998788"/>
            <a:ext cx="3629025" cy="395287"/>
          </a:xfrm>
          <a:prstGeom prst="cube">
            <a:avLst/>
          </a:prstGeom>
          <a:solidFill>
            <a:schemeClr val="tx1">
              <a:alpha val="12000"/>
            </a:schemeClr>
          </a:solidFill>
          <a:ln w="0">
            <a:solidFill>
              <a:srgbClr val="333333">
                <a:alpha val="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立方体 2"/>
          <p:cNvSpPr/>
          <p:nvPr/>
        </p:nvSpPr>
        <p:spPr>
          <a:xfrm>
            <a:off x="2705100" y="4410075"/>
            <a:ext cx="3629025" cy="393700"/>
          </a:xfrm>
          <a:prstGeom prst="cube">
            <a:avLst/>
          </a:prstGeom>
          <a:solidFill>
            <a:schemeClr val="tx1">
              <a:alpha val="12000"/>
            </a:schemeClr>
          </a:solidFill>
          <a:ln w="0">
            <a:solidFill>
              <a:srgbClr val="333333">
                <a:alpha val="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立方体 3"/>
          <p:cNvSpPr/>
          <p:nvPr/>
        </p:nvSpPr>
        <p:spPr>
          <a:xfrm>
            <a:off x="2705100" y="3705225"/>
            <a:ext cx="3629025" cy="393700"/>
          </a:xfrm>
          <a:prstGeom prst="cube">
            <a:avLst/>
          </a:prstGeom>
          <a:solidFill>
            <a:schemeClr val="tx1">
              <a:alpha val="12000"/>
            </a:schemeClr>
          </a:solidFill>
          <a:ln w="0">
            <a:solidFill>
              <a:srgbClr val="333333">
                <a:alpha val="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立方体 4"/>
          <p:cNvSpPr/>
          <p:nvPr/>
        </p:nvSpPr>
        <p:spPr>
          <a:xfrm>
            <a:off x="2705100" y="4410075"/>
            <a:ext cx="2944813" cy="393700"/>
          </a:xfrm>
          <a:prstGeom prst="cub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立方体 5"/>
          <p:cNvSpPr/>
          <p:nvPr/>
        </p:nvSpPr>
        <p:spPr>
          <a:xfrm>
            <a:off x="2705100" y="2293938"/>
            <a:ext cx="3629025" cy="395287"/>
          </a:xfrm>
          <a:prstGeom prst="cube">
            <a:avLst/>
          </a:prstGeom>
          <a:solidFill>
            <a:schemeClr val="tx1">
              <a:alpha val="12000"/>
            </a:schemeClr>
          </a:solidFill>
          <a:ln w="0">
            <a:solidFill>
              <a:srgbClr val="333333">
                <a:alpha val="8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p:nvPr/>
        </p:nvSpPr>
        <p:spPr>
          <a:xfrm>
            <a:off x="1560513" y="2330450"/>
            <a:ext cx="1130300" cy="336550"/>
          </a:xfrm>
          <a:prstGeom prst="rect">
            <a:avLst/>
          </a:prstGeom>
          <a:noFill/>
        </p:spPr>
        <p:txBody>
          <a:bodyPr anchor="ctr"/>
          <a:lstStyle/>
          <a:p>
            <a:pPr algn="r" eaLnBrk="1" fontAlgn="auto" hangingPunct="1">
              <a:spcBef>
                <a:spcPts val="0"/>
              </a:spcBef>
              <a:spcAft>
                <a:spcPts val="0"/>
              </a:spcAft>
              <a:defRPr/>
            </a:pPr>
            <a:r>
              <a:rPr lang="zh-CN" altLang="en-US" dirty="0" smtClean="0">
                <a:solidFill>
                  <a:srgbClr val="602629"/>
                </a:solidFill>
                <a:latin typeface="微软雅黑" pitchFamily="34" charset="-122"/>
                <a:ea typeface="微软雅黑" pitchFamily="34" charset="-122"/>
              </a:rPr>
              <a:t>普通话</a:t>
            </a:r>
            <a:endParaRPr lang="zh-CN" altLang="en-US" dirty="0">
              <a:solidFill>
                <a:srgbClr val="602629"/>
              </a:solidFill>
              <a:latin typeface="微软雅黑" pitchFamily="34" charset="-122"/>
              <a:ea typeface="微软雅黑" pitchFamily="34" charset="-122"/>
            </a:endParaRPr>
          </a:p>
        </p:txBody>
      </p:sp>
      <p:sp>
        <p:nvSpPr>
          <p:cNvPr id="8" name="文本框 7"/>
          <p:cNvSpPr txBox="1">
            <a:spLocks noChangeArrowheads="1"/>
          </p:cNvSpPr>
          <p:nvPr/>
        </p:nvSpPr>
        <p:spPr bwMode="auto">
          <a:xfrm>
            <a:off x="6491288" y="2276475"/>
            <a:ext cx="631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a:ea typeface="华文细黑" pitchFamily="2" charset="-122"/>
              </a:rPr>
              <a:t>70</a:t>
            </a:r>
            <a:r>
              <a:rPr lang="en-US" altLang="zh-CN" sz="1400">
                <a:ea typeface="华文细黑" pitchFamily="2" charset="-122"/>
              </a:rPr>
              <a:t>%</a:t>
            </a:r>
            <a:endParaRPr lang="zh-CN" altLang="en-US" sz="1400">
              <a:ea typeface="华文细黑" pitchFamily="2" charset="-122"/>
            </a:endParaRPr>
          </a:p>
        </p:txBody>
      </p:sp>
      <p:sp>
        <p:nvSpPr>
          <p:cNvPr id="9" name="立方体 8"/>
          <p:cNvSpPr/>
          <p:nvPr/>
        </p:nvSpPr>
        <p:spPr>
          <a:xfrm>
            <a:off x="2705100" y="2998788"/>
            <a:ext cx="1882775" cy="395287"/>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框 12"/>
          <p:cNvSpPr txBox="1"/>
          <p:nvPr/>
        </p:nvSpPr>
        <p:spPr>
          <a:xfrm>
            <a:off x="1560513" y="3035300"/>
            <a:ext cx="1130300" cy="336550"/>
          </a:xfrm>
          <a:prstGeom prst="rect">
            <a:avLst/>
          </a:prstGeom>
          <a:noFill/>
        </p:spPr>
        <p:txBody>
          <a:bodyPr anchor="ctr"/>
          <a:lstStyle/>
          <a:p>
            <a:pPr algn="ctr" eaLnBrk="1" fontAlgn="auto" hangingPunct="1">
              <a:spcBef>
                <a:spcPts val="0"/>
              </a:spcBef>
              <a:spcAft>
                <a:spcPts val="0"/>
              </a:spcAft>
              <a:defRPr/>
            </a:pPr>
            <a:r>
              <a:rPr lang="zh-CN" altLang="en-US" dirty="0" smtClean="0">
                <a:solidFill>
                  <a:srgbClr val="602629"/>
                </a:solidFill>
                <a:latin typeface="微软雅黑" pitchFamily="34" charset="-122"/>
                <a:ea typeface="微软雅黑" pitchFamily="34" charset="-122"/>
              </a:rPr>
              <a:t>英语</a:t>
            </a:r>
            <a:endParaRPr lang="zh-CN" altLang="en-US" dirty="0">
              <a:solidFill>
                <a:srgbClr val="602629"/>
              </a:solidFill>
              <a:latin typeface="微软雅黑" pitchFamily="34" charset="-122"/>
              <a:ea typeface="微软雅黑" pitchFamily="34" charset="-122"/>
            </a:endParaRPr>
          </a:p>
        </p:txBody>
      </p:sp>
      <p:sp>
        <p:nvSpPr>
          <p:cNvPr id="11" name="文本框 13"/>
          <p:cNvSpPr txBox="1">
            <a:spLocks noChangeArrowheads="1"/>
          </p:cNvSpPr>
          <p:nvPr/>
        </p:nvSpPr>
        <p:spPr bwMode="auto">
          <a:xfrm>
            <a:off x="6491288" y="2981325"/>
            <a:ext cx="631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a:ea typeface="华文细黑" pitchFamily="2" charset="-122"/>
              </a:rPr>
              <a:t>53</a:t>
            </a:r>
            <a:r>
              <a:rPr lang="en-US" altLang="zh-CN" sz="1400">
                <a:ea typeface="华文细黑" pitchFamily="2" charset="-122"/>
              </a:rPr>
              <a:t>%</a:t>
            </a:r>
            <a:endParaRPr lang="zh-CN" altLang="en-US" sz="1400">
              <a:ea typeface="华文细黑" pitchFamily="2" charset="-122"/>
            </a:endParaRPr>
          </a:p>
        </p:txBody>
      </p:sp>
      <p:sp>
        <p:nvSpPr>
          <p:cNvPr id="12" name="立方体 11"/>
          <p:cNvSpPr/>
          <p:nvPr/>
        </p:nvSpPr>
        <p:spPr>
          <a:xfrm>
            <a:off x="2705100" y="3705225"/>
            <a:ext cx="3189288" cy="39370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7"/>
          <p:cNvSpPr txBox="1"/>
          <p:nvPr/>
        </p:nvSpPr>
        <p:spPr>
          <a:xfrm>
            <a:off x="1560513" y="3740150"/>
            <a:ext cx="1130300" cy="336550"/>
          </a:xfrm>
          <a:prstGeom prst="rect">
            <a:avLst/>
          </a:prstGeom>
          <a:noFill/>
        </p:spPr>
        <p:txBody>
          <a:bodyPr anchor="ctr"/>
          <a:lstStyle/>
          <a:p>
            <a:pPr algn="ctr" eaLnBrk="1" fontAlgn="auto" hangingPunct="1">
              <a:spcBef>
                <a:spcPts val="0"/>
              </a:spcBef>
              <a:spcAft>
                <a:spcPts val="0"/>
              </a:spcAft>
              <a:defRPr/>
            </a:pPr>
            <a:r>
              <a:rPr lang="zh-CN" altLang="en-US" dirty="0" smtClean="0">
                <a:solidFill>
                  <a:srgbClr val="602629"/>
                </a:solidFill>
                <a:latin typeface="微软雅黑" pitchFamily="34" charset="-122"/>
                <a:ea typeface="微软雅黑" pitchFamily="34" charset="-122"/>
              </a:rPr>
              <a:t>韩语</a:t>
            </a:r>
            <a:endParaRPr lang="zh-CN" altLang="en-US" dirty="0">
              <a:solidFill>
                <a:srgbClr val="602629"/>
              </a:solidFill>
              <a:latin typeface="微软雅黑" pitchFamily="34" charset="-122"/>
              <a:ea typeface="微软雅黑" pitchFamily="34" charset="-122"/>
            </a:endParaRPr>
          </a:p>
        </p:txBody>
      </p:sp>
      <p:sp>
        <p:nvSpPr>
          <p:cNvPr id="14" name="文本框 18"/>
          <p:cNvSpPr txBox="1">
            <a:spLocks noChangeArrowheads="1"/>
          </p:cNvSpPr>
          <p:nvPr/>
        </p:nvSpPr>
        <p:spPr bwMode="auto">
          <a:xfrm>
            <a:off x="6491288" y="368776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sz="2800" b="1">
                <a:solidFill>
                  <a:srgbClr val="ED7D31"/>
                </a:solidFill>
                <a:ea typeface="华文细黑" pitchFamily="2" charset="-122"/>
              </a:rPr>
              <a:t>90</a:t>
            </a:r>
            <a:r>
              <a:rPr lang="en-US" altLang="zh-CN" sz="2000" b="1">
                <a:solidFill>
                  <a:srgbClr val="ED7D31"/>
                </a:solidFill>
                <a:ea typeface="华文细黑" pitchFamily="2" charset="-122"/>
              </a:rPr>
              <a:t>%</a:t>
            </a:r>
            <a:endParaRPr lang="zh-CN" altLang="en-US" sz="2000" b="1">
              <a:solidFill>
                <a:srgbClr val="ED7D31"/>
              </a:solidFill>
              <a:ea typeface="华文细黑" pitchFamily="2" charset="-122"/>
            </a:endParaRPr>
          </a:p>
        </p:txBody>
      </p:sp>
      <p:sp>
        <p:nvSpPr>
          <p:cNvPr id="15" name="文本框 22"/>
          <p:cNvSpPr txBox="1"/>
          <p:nvPr/>
        </p:nvSpPr>
        <p:spPr>
          <a:xfrm>
            <a:off x="1560513" y="4445000"/>
            <a:ext cx="1130300" cy="338138"/>
          </a:xfrm>
          <a:prstGeom prst="rect">
            <a:avLst/>
          </a:prstGeom>
          <a:noFill/>
        </p:spPr>
        <p:txBody>
          <a:bodyPr anchor="ctr"/>
          <a:lstStyle/>
          <a:p>
            <a:pPr algn="ctr" eaLnBrk="1" fontAlgn="auto" hangingPunct="1">
              <a:spcBef>
                <a:spcPts val="0"/>
              </a:spcBef>
              <a:spcAft>
                <a:spcPts val="0"/>
              </a:spcAft>
              <a:defRPr/>
            </a:pPr>
            <a:r>
              <a:rPr lang="zh-CN" altLang="en-US" dirty="0" smtClean="0">
                <a:solidFill>
                  <a:srgbClr val="602629"/>
                </a:solidFill>
                <a:latin typeface="微软雅黑" pitchFamily="34" charset="-122"/>
                <a:ea typeface="微软雅黑" pitchFamily="34" charset="-122"/>
              </a:rPr>
              <a:t>德语</a:t>
            </a:r>
            <a:endParaRPr lang="zh-CN" altLang="en-US" dirty="0">
              <a:solidFill>
                <a:srgbClr val="602629"/>
              </a:solidFill>
              <a:latin typeface="微软雅黑" pitchFamily="34" charset="-122"/>
              <a:ea typeface="微软雅黑" pitchFamily="34" charset="-122"/>
            </a:endParaRPr>
          </a:p>
        </p:txBody>
      </p:sp>
      <p:sp>
        <p:nvSpPr>
          <p:cNvPr id="16" name="文本框 23"/>
          <p:cNvSpPr txBox="1">
            <a:spLocks noChangeArrowheads="1"/>
          </p:cNvSpPr>
          <p:nvPr/>
        </p:nvSpPr>
        <p:spPr bwMode="auto">
          <a:xfrm>
            <a:off x="6491288" y="4392613"/>
            <a:ext cx="631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r>
              <a:rPr lang="en-US" altLang="zh-CN">
                <a:ea typeface="华文细黑" pitchFamily="2" charset="-122"/>
              </a:rPr>
              <a:t>82</a:t>
            </a:r>
            <a:r>
              <a:rPr lang="en-US" altLang="zh-CN" sz="1400">
                <a:ea typeface="华文细黑" pitchFamily="2" charset="-122"/>
              </a:rPr>
              <a:t>%</a:t>
            </a:r>
            <a:endParaRPr lang="zh-CN" altLang="en-US" sz="1400">
              <a:ea typeface="华文细黑" pitchFamily="2" charset="-122"/>
            </a:endParaRPr>
          </a:p>
        </p:txBody>
      </p:sp>
      <p:sp>
        <p:nvSpPr>
          <p:cNvPr id="17" name="立方体 16"/>
          <p:cNvSpPr/>
          <p:nvPr/>
        </p:nvSpPr>
        <p:spPr>
          <a:xfrm>
            <a:off x="2705100" y="2293938"/>
            <a:ext cx="2479675" cy="395287"/>
          </a:xfrm>
          <a:prstGeom prst="cub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64"/>
          <p:cNvSpPr>
            <a:spLocks noChangeArrowheads="1"/>
          </p:cNvSpPr>
          <p:nvPr/>
        </p:nvSpPr>
        <p:spPr bwMode="auto">
          <a:xfrm>
            <a:off x="3491880" y="69269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语言能力</a:t>
            </a:r>
            <a:endParaRPr lang="zh-CN" altLang="en-US" sz="3600" dirty="0">
              <a:solidFill>
                <a:srgbClr val="602629"/>
              </a:solidFill>
              <a:latin typeface="华文隶书" pitchFamily="2" charset="-122"/>
              <a:ea typeface="华文隶书" pitchFamily="2" charset="-122"/>
            </a:endParaRPr>
          </a:p>
        </p:txBody>
      </p:sp>
    </p:spTree>
    <p:extLst>
      <p:ext uri="{BB962C8B-B14F-4D97-AF65-F5344CB8AC3E}">
        <p14:creationId xmlns:p14="http://schemas.microsoft.com/office/powerpoint/2010/main" val="345027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77989" y="2842287"/>
            <a:ext cx="1228721" cy="1228721"/>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饼形 2"/>
          <p:cNvSpPr/>
          <p:nvPr/>
        </p:nvSpPr>
        <p:spPr>
          <a:xfrm>
            <a:off x="1677989" y="2842287"/>
            <a:ext cx="1228721" cy="1228721"/>
          </a:xfrm>
          <a:prstGeom prst="pie">
            <a:avLst>
              <a:gd name="adj1" fmla="val 4841131"/>
              <a:gd name="adj2" fmla="val 1620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39902" y="2904200"/>
            <a:ext cx="1104895" cy="1104895"/>
          </a:xfrm>
          <a:prstGeom prst="ellipse">
            <a:avLst/>
          </a:prstGeom>
          <a:solidFill>
            <a:srgbClr val="FFFFFF"/>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000" dirty="0">
              <a:solidFill>
                <a:schemeClr val="accent1"/>
              </a:solidFill>
              <a:latin typeface="Impact" panose="020B0806030902050204" pitchFamily="34" charset="0"/>
            </a:endParaRPr>
          </a:p>
        </p:txBody>
      </p:sp>
      <p:sp>
        <p:nvSpPr>
          <p:cNvPr id="5" name="椭圆 4"/>
          <p:cNvSpPr/>
          <p:nvPr/>
        </p:nvSpPr>
        <p:spPr>
          <a:xfrm>
            <a:off x="3895777" y="2852422"/>
            <a:ext cx="1228721" cy="1228721"/>
          </a:xfrm>
          <a:prstGeom prst="ellipse">
            <a:avLst/>
          </a:prstGeom>
          <a:solidFill>
            <a:srgbClr val="FFFFFF"/>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饼形 5"/>
          <p:cNvSpPr/>
          <p:nvPr/>
        </p:nvSpPr>
        <p:spPr>
          <a:xfrm>
            <a:off x="3889967" y="2842287"/>
            <a:ext cx="1228721" cy="1228721"/>
          </a:xfrm>
          <a:prstGeom prst="pie">
            <a:avLst>
              <a:gd name="adj1" fmla="val 7830198"/>
              <a:gd name="adj2" fmla="val 16200000"/>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51880" y="2904200"/>
            <a:ext cx="1104895" cy="1104895"/>
          </a:xfrm>
          <a:prstGeom prst="ellipse">
            <a:avLst/>
          </a:prstGeom>
          <a:solidFill>
            <a:srgbClr val="FFFFFF"/>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2000" dirty="0">
              <a:solidFill>
                <a:schemeClr val="accent2"/>
              </a:solidFill>
              <a:latin typeface="Impact" panose="020B0806030902050204" pitchFamily="34" charset="0"/>
            </a:endParaRPr>
          </a:p>
        </p:txBody>
      </p:sp>
      <p:sp>
        <p:nvSpPr>
          <p:cNvPr id="8" name="椭圆 7"/>
          <p:cNvSpPr/>
          <p:nvPr/>
        </p:nvSpPr>
        <p:spPr>
          <a:xfrm>
            <a:off x="6101945" y="2914295"/>
            <a:ext cx="1228721" cy="1228721"/>
          </a:xfrm>
          <a:prstGeom prst="ellipse">
            <a:avLst/>
          </a:prstGeom>
          <a:solidFill>
            <a:srgbClr val="FFFFFF"/>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饼形 8"/>
          <p:cNvSpPr/>
          <p:nvPr/>
        </p:nvSpPr>
        <p:spPr>
          <a:xfrm>
            <a:off x="6101945" y="2914295"/>
            <a:ext cx="1228721" cy="1228721"/>
          </a:xfrm>
          <a:prstGeom prst="pie">
            <a:avLst>
              <a:gd name="adj1" fmla="val 14326138"/>
              <a:gd name="adj2" fmla="val 16200000"/>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163858" y="2976208"/>
            <a:ext cx="1104895" cy="1104895"/>
          </a:xfrm>
          <a:prstGeom prst="ellipse">
            <a:avLst/>
          </a:prstGeom>
          <a:solidFill>
            <a:srgbClr val="FFFFFF"/>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2000" dirty="0">
              <a:solidFill>
                <a:schemeClr val="accent3"/>
              </a:solidFill>
              <a:latin typeface="Impact" panose="020B0806030902050204" pitchFamily="34" charset="0"/>
            </a:endParaRPr>
          </a:p>
        </p:txBody>
      </p:sp>
      <p:sp>
        <p:nvSpPr>
          <p:cNvPr id="11" name="文本框 17"/>
          <p:cNvSpPr txBox="1"/>
          <p:nvPr/>
        </p:nvSpPr>
        <p:spPr>
          <a:xfrm>
            <a:off x="1677988" y="4306764"/>
            <a:ext cx="1228722" cy="346372"/>
          </a:xfrm>
          <a:prstGeom prst="rect">
            <a:avLst/>
          </a:prstGeom>
          <a:noFill/>
        </p:spPr>
        <p:txBody>
          <a:bodyPr wrap="square" lIns="0" tIns="0" rIns="0" bIns="0" rtlCol="0" anchor="ctr" anchorCtr="0">
            <a:noAutofit/>
          </a:bodyPr>
          <a:lstStyle/>
          <a:p>
            <a:pPr algn="ctr"/>
            <a:r>
              <a:rPr lang="zh-CN" altLang="en-US" sz="1600" dirty="0" smtClean="0">
                <a:solidFill>
                  <a:srgbClr val="602629"/>
                </a:solidFill>
                <a:latin typeface="微软雅黑" panose="020B0503020204020204" pitchFamily="34" charset="-122"/>
                <a:ea typeface="微软雅黑" panose="020B0503020204020204" pitchFamily="34" charset="-122"/>
              </a:rPr>
              <a:t>熟练掌握技能输入你的内容</a:t>
            </a:r>
            <a:endParaRPr lang="zh-CN" altLang="en-US" sz="1600" dirty="0">
              <a:solidFill>
                <a:srgbClr val="602629"/>
              </a:solidFill>
              <a:latin typeface="微软雅黑" panose="020B0503020204020204" pitchFamily="34" charset="-122"/>
              <a:ea typeface="微软雅黑" panose="020B0503020204020204" pitchFamily="34" charset="-122"/>
            </a:endParaRPr>
          </a:p>
        </p:txBody>
      </p:sp>
      <p:sp>
        <p:nvSpPr>
          <p:cNvPr id="14" name="矩形 64"/>
          <p:cNvSpPr>
            <a:spLocks noChangeArrowheads="1"/>
          </p:cNvSpPr>
          <p:nvPr/>
        </p:nvSpPr>
        <p:spPr bwMode="auto">
          <a:xfrm>
            <a:off x="3491880" y="69269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职业技能</a:t>
            </a:r>
            <a:endParaRPr lang="zh-CN" altLang="en-US" sz="3600" dirty="0">
              <a:solidFill>
                <a:srgbClr val="602629"/>
              </a:solidFill>
              <a:latin typeface="华文隶书" pitchFamily="2" charset="-122"/>
              <a:ea typeface="华文隶书" pitchFamily="2" charset="-122"/>
            </a:endParaRPr>
          </a:p>
        </p:txBody>
      </p:sp>
      <p:sp>
        <p:nvSpPr>
          <p:cNvPr id="15" name="KSO_Shape"/>
          <p:cNvSpPr>
            <a:spLocks/>
          </p:cNvSpPr>
          <p:nvPr/>
        </p:nvSpPr>
        <p:spPr bwMode="auto">
          <a:xfrm>
            <a:off x="2040321" y="3123887"/>
            <a:ext cx="504055" cy="685790"/>
          </a:xfrm>
          <a:custGeom>
            <a:avLst/>
            <a:gdLst>
              <a:gd name="T0" fmla="*/ 1986916 w 2092325"/>
              <a:gd name="T1" fmla="*/ 2844484 h 2844800"/>
              <a:gd name="T2" fmla="*/ 1969453 w 2092325"/>
              <a:gd name="T3" fmla="*/ 2834683 h 2844800"/>
              <a:gd name="T4" fmla="*/ 154940 w 2092325"/>
              <a:gd name="T5" fmla="*/ 2633663 h 2844800"/>
              <a:gd name="T6" fmla="*/ 2091061 w 2092325"/>
              <a:gd name="T7" fmla="*/ 2470151 h 2844800"/>
              <a:gd name="T8" fmla="*/ 1886541 w 2092325"/>
              <a:gd name="T9" fmla="*/ 2517458 h 2844800"/>
              <a:gd name="T10" fmla="*/ 1876425 w 2092325"/>
              <a:gd name="T11" fmla="*/ 2439353 h 2844800"/>
              <a:gd name="T12" fmla="*/ 604193 w 2092325"/>
              <a:gd name="T13" fmla="*/ 1560521 h 2844800"/>
              <a:gd name="T14" fmla="*/ 604193 w 2092325"/>
              <a:gd name="T15" fmla="*/ 1890386 h 2844800"/>
              <a:gd name="T16" fmla="*/ 371519 w 2092325"/>
              <a:gd name="T17" fmla="*/ 1899602 h 2844800"/>
              <a:gd name="T18" fmla="*/ 354013 w 2092325"/>
              <a:gd name="T19" fmla="*/ 1572915 h 2844800"/>
              <a:gd name="T20" fmla="*/ 373747 w 2092325"/>
              <a:gd name="T21" fmla="*/ 1551305 h 2844800"/>
              <a:gd name="T22" fmla="*/ 969955 w 2092325"/>
              <a:gd name="T23" fmla="*/ 1450989 h 2844800"/>
              <a:gd name="T24" fmla="*/ 974405 w 2092325"/>
              <a:gd name="T25" fmla="*/ 1886557 h 2844800"/>
              <a:gd name="T26" fmla="*/ 742022 w 2092325"/>
              <a:gd name="T27" fmla="*/ 1900238 h 2844800"/>
              <a:gd name="T28" fmla="*/ 722313 w 2092325"/>
              <a:gd name="T29" fmla="*/ 1878603 h 2844800"/>
              <a:gd name="T30" fmla="*/ 739797 w 2092325"/>
              <a:gd name="T31" fmla="*/ 1445262 h 2844800"/>
              <a:gd name="T32" fmla="*/ 1337979 w 2092325"/>
              <a:gd name="T33" fmla="*/ 1231906 h 2844800"/>
              <a:gd name="T34" fmla="*/ 1342718 w 2092325"/>
              <a:gd name="T35" fmla="*/ 1886573 h 2844800"/>
              <a:gd name="T36" fmla="*/ 1111786 w 2092325"/>
              <a:gd name="T37" fmla="*/ 1900238 h 2844800"/>
              <a:gd name="T38" fmla="*/ 1092200 w 2092325"/>
              <a:gd name="T39" fmla="*/ 1878628 h 2844800"/>
              <a:gd name="T40" fmla="*/ 1109575 w 2092325"/>
              <a:gd name="T41" fmla="*/ 1225868 h 2844800"/>
              <a:gd name="T42" fmla="*/ 1412876 w 2092325"/>
              <a:gd name="T43" fmla="*/ 1040448 h 2844800"/>
              <a:gd name="T44" fmla="*/ 1197928 w 2092325"/>
              <a:gd name="T45" fmla="*/ 1029018 h 2844800"/>
              <a:gd name="T46" fmla="*/ 1092201 w 2092325"/>
              <a:gd name="T47" fmla="*/ 1161416 h 2844800"/>
              <a:gd name="T48" fmla="*/ 949643 w 2092325"/>
              <a:gd name="T49" fmla="*/ 1278573 h 2844800"/>
              <a:gd name="T50" fmla="*/ 801370 w 2092325"/>
              <a:gd name="T51" fmla="*/ 1357313 h 2844800"/>
              <a:gd name="T52" fmla="*/ 658178 w 2092325"/>
              <a:gd name="T53" fmla="*/ 1404621 h 2844800"/>
              <a:gd name="T54" fmla="*/ 438150 w 2092325"/>
              <a:gd name="T55" fmla="*/ 1435736 h 2844800"/>
              <a:gd name="T56" fmla="*/ 378778 w 2092325"/>
              <a:gd name="T57" fmla="*/ 1314768 h 2844800"/>
              <a:gd name="T58" fmla="*/ 551498 w 2092325"/>
              <a:gd name="T59" fmla="*/ 1302386 h 2844800"/>
              <a:gd name="T60" fmla="*/ 733425 w 2092325"/>
              <a:gd name="T61" fmla="*/ 1253808 h 2844800"/>
              <a:gd name="T62" fmla="*/ 914083 w 2092325"/>
              <a:gd name="T63" fmla="*/ 1155383 h 2844800"/>
              <a:gd name="T64" fmla="*/ 1005206 w 2092325"/>
              <a:gd name="T65" fmla="*/ 1076326 h 2844800"/>
              <a:gd name="T66" fmla="*/ 1095376 w 2092325"/>
              <a:gd name="T67" fmla="*/ 963930 h 2844800"/>
              <a:gd name="T68" fmla="*/ 1083946 w 2092325"/>
              <a:gd name="T69" fmla="*/ 882015 h 2844800"/>
              <a:gd name="T70" fmla="*/ 1124903 w 2092325"/>
              <a:gd name="T71" fmla="*/ 736917 h 2844800"/>
              <a:gd name="T72" fmla="*/ 1993068 w 2092325"/>
              <a:gd name="T73" fmla="*/ 604837 h 2844800"/>
              <a:gd name="T74" fmla="*/ 2046490 w 2092325"/>
              <a:gd name="T75" fmla="*/ 623229 h 2844800"/>
              <a:gd name="T76" fmla="*/ 2072094 w 2092325"/>
              <a:gd name="T77" fmla="*/ 660330 h 2844800"/>
              <a:gd name="T78" fmla="*/ 2090745 w 2092325"/>
              <a:gd name="T79" fmla="*/ 727555 h 2844800"/>
              <a:gd name="T80" fmla="*/ 1876741 w 2092325"/>
              <a:gd name="T81" fmla="*/ 736434 h 2844800"/>
              <a:gd name="T82" fmla="*/ 1892231 w 2092325"/>
              <a:gd name="T83" fmla="*/ 672062 h 2844800"/>
              <a:gd name="T84" fmla="*/ 1915938 w 2092325"/>
              <a:gd name="T85" fmla="*/ 629571 h 2844800"/>
              <a:gd name="T86" fmla="*/ 1951026 w 2092325"/>
              <a:gd name="T87" fmla="*/ 608642 h 2844800"/>
              <a:gd name="T88" fmla="*/ 201612 w 2092325"/>
              <a:gd name="T89" fmla="*/ 0 h 2844800"/>
              <a:gd name="T90" fmla="*/ 1583373 w 2092325"/>
              <a:gd name="T91" fmla="*/ 15240 h 2844800"/>
              <a:gd name="T92" fmla="*/ 1653858 w 2092325"/>
              <a:gd name="T93" fmla="*/ 62230 h 2844800"/>
              <a:gd name="T94" fmla="*/ 1697356 w 2092325"/>
              <a:gd name="T95" fmla="*/ 133667 h 2844800"/>
              <a:gd name="T96" fmla="*/ 1705611 w 2092325"/>
              <a:gd name="T97" fmla="*/ 2674303 h 2844800"/>
              <a:gd name="T98" fmla="*/ 1677353 w 2092325"/>
              <a:gd name="T99" fmla="*/ 2753360 h 2844800"/>
              <a:gd name="T100" fmla="*/ 1617663 w 2092325"/>
              <a:gd name="T101" fmla="*/ 2812098 h 2844800"/>
              <a:gd name="T102" fmla="*/ 1535748 w 2092325"/>
              <a:gd name="T103" fmla="*/ 2842578 h 2844800"/>
              <a:gd name="T104" fmla="*/ 151447 w 2092325"/>
              <a:gd name="T105" fmla="*/ 2838768 h 2844800"/>
              <a:gd name="T106" fmla="*/ 73660 w 2092325"/>
              <a:gd name="T107" fmla="*/ 2801303 h 2844800"/>
              <a:gd name="T108" fmla="*/ 20002 w 2092325"/>
              <a:gd name="T109" fmla="*/ 2737168 h 2844800"/>
              <a:gd name="T110" fmla="*/ 0 w 2092325"/>
              <a:gd name="T111" fmla="*/ 2654935 h 2844800"/>
              <a:gd name="T112" fmla="*/ 15875 w 2092325"/>
              <a:gd name="T113" fmla="*/ 116205 h 2844800"/>
              <a:gd name="T114" fmla="*/ 66357 w 2092325"/>
              <a:gd name="T115" fmla="*/ 49212 h 2844800"/>
              <a:gd name="T116" fmla="*/ 141922 w 2092325"/>
              <a:gd name="T117" fmla="*/ 8572 h 2844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92325" h="2844800">
                <a:moveTo>
                  <a:pt x="1912938" y="2620962"/>
                </a:moveTo>
                <a:lnTo>
                  <a:pt x="2055813" y="2620962"/>
                </a:lnTo>
                <a:lnTo>
                  <a:pt x="2000568" y="2832470"/>
                </a:lnTo>
                <a:lnTo>
                  <a:pt x="1998663" y="2836264"/>
                </a:lnTo>
                <a:lnTo>
                  <a:pt x="1996441" y="2838793"/>
                </a:lnTo>
                <a:lnTo>
                  <a:pt x="1994218" y="2841006"/>
                </a:lnTo>
                <a:lnTo>
                  <a:pt x="1991678" y="2842587"/>
                </a:lnTo>
                <a:lnTo>
                  <a:pt x="1989456" y="2844168"/>
                </a:lnTo>
                <a:lnTo>
                  <a:pt x="1986916" y="2844484"/>
                </a:lnTo>
                <a:lnTo>
                  <a:pt x="1984693" y="2844800"/>
                </a:lnTo>
                <a:lnTo>
                  <a:pt x="1982153" y="2844484"/>
                </a:lnTo>
                <a:lnTo>
                  <a:pt x="1979931" y="2844168"/>
                </a:lnTo>
                <a:lnTo>
                  <a:pt x="1977708" y="2843219"/>
                </a:lnTo>
                <a:lnTo>
                  <a:pt x="1975486" y="2841955"/>
                </a:lnTo>
                <a:lnTo>
                  <a:pt x="1973581" y="2840690"/>
                </a:lnTo>
                <a:lnTo>
                  <a:pt x="1971993" y="2838793"/>
                </a:lnTo>
                <a:lnTo>
                  <a:pt x="1970406" y="2836896"/>
                </a:lnTo>
                <a:lnTo>
                  <a:pt x="1969453" y="2834683"/>
                </a:lnTo>
                <a:lnTo>
                  <a:pt x="1968501" y="2833102"/>
                </a:lnTo>
                <a:lnTo>
                  <a:pt x="1912938" y="2620962"/>
                </a:lnTo>
                <a:close/>
                <a:moveTo>
                  <a:pt x="1156018" y="2488248"/>
                </a:moveTo>
                <a:lnTo>
                  <a:pt x="1156018" y="2633663"/>
                </a:lnTo>
                <a:lnTo>
                  <a:pt x="1552258" y="2633663"/>
                </a:lnTo>
                <a:lnTo>
                  <a:pt x="1552258" y="2488248"/>
                </a:lnTo>
                <a:lnTo>
                  <a:pt x="1156018" y="2488248"/>
                </a:lnTo>
                <a:close/>
                <a:moveTo>
                  <a:pt x="154940" y="2488248"/>
                </a:moveTo>
                <a:lnTo>
                  <a:pt x="154940" y="2633663"/>
                </a:lnTo>
                <a:lnTo>
                  <a:pt x="550862" y="2633663"/>
                </a:lnTo>
                <a:lnTo>
                  <a:pt x="550862" y="2488248"/>
                </a:lnTo>
                <a:lnTo>
                  <a:pt x="154940" y="2488248"/>
                </a:lnTo>
                <a:close/>
                <a:moveTo>
                  <a:pt x="1876425" y="1765300"/>
                </a:moveTo>
                <a:lnTo>
                  <a:pt x="2092325" y="1765300"/>
                </a:lnTo>
                <a:lnTo>
                  <a:pt x="2092325" y="2439353"/>
                </a:lnTo>
                <a:lnTo>
                  <a:pt x="2092325" y="2449831"/>
                </a:lnTo>
                <a:lnTo>
                  <a:pt x="2091693" y="2460308"/>
                </a:lnTo>
                <a:lnTo>
                  <a:pt x="2091061" y="2470151"/>
                </a:lnTo>
                <a:lnTo>
                  <a:pt x="2089796" y="2479993"/>
                </a:lnTo>
                <a:lnTo>
                  <a:pt x="2088848" y="2488883"/>
                </a:lnTo>
                <a:lnTo>
                  <a:pt x="2086951" y="2497773"/>
                </a:lnTo>
                <a:lnTo>
                  <a:pt x="2085055" y="2506346"/>
                </a:lnTo>
                <a:lnTo>
                  <a:pt x="2082842" y="2513966"/>
                </a:lnTo>
                <a:lnTo>
                  <a:pt x="2082526" y="2517458"/>
                </a:lnTo>
                <a:lnTo>
                  <a:pt x="2070198" y="2563813"/>
                </a:lnTo>
                <a:lnTo>
                  <a:pt x="1898553" y="2563813"/>
                </a:lnTo>
                <a:lnTo>
                  <a:pt x="1886541" y="2517458"/>
                </a:lnTo>
                <a:lnTo>
                  <a:pt x="1886225" y="2513966"/>
                </a:lnTo>
                <a:lnTo>
                  <a:pt x="1883696" y="2506346"/>
                </a:lnTo>
                <a:lnTo>
                  <a:pt x="1882115" y="2497773"/>
                </a:lnTo>
                <a:lnTo>
                  <a:pt x="1880219" y="2488883"/>
                </a:lnTo>
                <a:lnTo>
                  <a:pt x="1878954" y="2479993"/>
                </a:lnTo>
                <a:lnTo>
                  <a:pt x="1878006" y="2470151"/>
                </a:lnTo>
                <a:lnTo>
                  <a:pt x="1876741" y="2460308"/>
                </a:lnTo>
                <a:lnTo>
                  <a:pt x="1876425" y="2450148"/>
                </a:lnTo>
                <a:lnTo>
                  <a:pt x="1876425" y="2439353"/>
                </a:lnTo>
                <a:lnTo>
                  <a:pt x="1876425" y="1765300"/>
                </a:lnTo>
                <a:close/>
                <a:moveTo>
                  <a:pt x="375975" y="1550987"/>
                </a:moveTo>
                <a:lnTo>
                  <a:pt x="586369" y="1550987"/>
                </a:lnTo>
                <a:lnTo>
                  <a:pt x="588597" y="1551305"/>
                </a:lnTo>
                <a:lnTo>
                  <a:pt x="590825" y="1551305"/>
                </a:lnTo>
                <a:lnTo>
                  <a:pt x="594963" y="1552894"/>
                </a:lnTo>
                <a:lnTo>
                  <a:pt x="598782" y="1554483"/>
                </a:lnTo>
                <a:lnTo>
                  <a:pt x="601647" y="1557343"/>
                </a:lnTo>
                <a:lnTo>
                  <a:pt x="604193" y="1560521"/>
                </a:lnTo>
                <a:lnTo>
                  <a:pt x="606740" y="1564334"/>
                </a:lnTo>
                <a:lnTo>
                  <a:pt x="607694" y="1568466"/>
                </a:lnTo>
                <a:lnTo>
                  <a:pt x="608013" y="1570690"/>
                </a:lnTo>
                <a:lnTo>
                  <a:pt x="608013" y="1572915"/>
                </a:lnTo>
                <a:lnTo>
                  <a:pt x="608013" y="1878628"/>
                </a:lnTo>
                <a:lnTo>
                  <a:pt x="608013" y="1880852"/>
                </a:lnTo>
                <a:lnTo>
                  <a:pt x="607694" y="1882759"/>
                </a:lnTo>
                <a:lnTo>
                  <a:pt x="606740" y="1886572"/>
                </a:lnTo>
                <a:lnTo>
                  <a:pt x="604193" y="1890386"/>
                </a:lnTo>
                <a:lnTo>
                  <a:pt x="601647" y="1893881"/>
                </a:lnTo>
                <a:lnTo>
                  <a:pt x="598782" y="1896424"/>
                </a:lnTo>
                <a:lnTo>
                  <a:pt x="594963" y="1898648"/>
                </a:lnTo>
                <a:lnTo>
                  <a:pt x="590825" y="1899602"/>
                </a:lnTo>
                <a:lnTo>
                  <a:pt x="588597" y="1900237"/>
                </a:lnTo>
                <a:lnTo>
                  <a:pt x="586369" y="1900237"/>
                </a:lnTo>
                <a:lnTo>
                  <a:pt x="375975" y="1900237"/>
                </a:lnTo>
                <a:lnTo>
                  <a:pt x="373747" y="1900237"/>
                </a:lnTo>
                <a:lnTo>
                  <a:pt x="371519" y="1899602"/>
                </a:lnTo>
                <a:lnTo>
                  <a:pt x="367381" y="1898648"/>
                </a:lnTo>
                <a:lnTo>
                  <a:pt x="363880" y="1896424"/>
                </a:lnTo>
                <a:lnTo>
                  <a:pt x="360379" y="1893881"/>
                </a:lnTo>
                <a:lnTo>
                  <a:pt x="357832" y="1890386"/>
                </a:lnTo>
                <a:lnTo>
                  <a:pt x="355604" y="1886572"/>
                </a:lnTo>
                <a:lnTo>
                  <a:pt x="354331" y="1882759"/>
                </a:lnTo>
                <a:lnTo>
                  <a:pt x="354013" y="1880852"/>
                </a:lnTo>
                <a:lnTo>
                  <a:pt x="354013" y="1878628"/>
                </a:lnTo>
                <a:lnTo>
                  <a:pt x="354013" y="1572915"/>
                </a:lnTo>
                <a:lnTo>
                  <a:pt x="354013" y="1570690"/>
                </a:lnTo>
                <a:lnTo>
                  <a:pt x="354331" y="1568466"/>
                </a:lnTo>
                <a:lnTo>
                  <a:pt x="355604" y="1564334"/>
                </a:lnTo>
                <a:lnTo>
                  <a:pt x="357832" y="1560521"/>
                </a:lnTo>
                <a:lnTo>
                  <a:pt x="360379" y="1557343"/>
                </a:lnTo>
                <a:lnTo>
                  <a:pt x="363880" y="1554483"/>
                </a:lnTo>
                <a:lnTo>
                  <a:pt x="367381" y="1552894"/>
                </a:lnTo>
                <a:lnTo>
                  <a:pt x="371519" y="1551305"/>
                </a:lnTo>
                <a:lnTo>
                  <a:pt x="373747" y="1551305"/>
                </a:lnTo>
                <a:lnTo>
                  <a:pt x="375975" y="1550987"/>
                </a:lnTo>
                <a:close/>
                <a:moveTo>
                  <a:pt x="742022" y="1444625"/>
                </a:moveTo>
                <a:lnTo>
                  <a:pt x="744248" y="1444625"/>
                </a:lnTo>
                <a:lnTo>
                  <a:pt x="954696" y="1444625"/>
                </a:lnTo>
                <a:lnTo>
                  <a:pt x="956603" y="1444625"/>
                </a:lnTo>
                <a:lnTo>
                  <a:pt x="958828" y="1445262"/>
                </a:lnTo>
                <a:lnTo>
                  <a:pt x="962961" y="1446216"/>
                </a:lnTo>
                <a:lnTo>
                  <a:pt x="966776" y="1448443"/>
                </a:lnTo>
                <a:lnTo>
                  <a:pt x="969955" y="1450989"/>
                </a:lnTo>
                <a:lnTo>
                  <a:pt x="972498" y="1454170"/>
                </a:lnTo>
                <a:lnTo>
                  <a:pt x="974405" y="1457670"/>
                </a:lnTo>
                <a:lnTo>
                  <a:pt x="975995" y="1461806"/>
                </a:lnTo>
                <a:lnTo>
                  <a:pt x="976313" y="1464033"/>
                </a:lnTo>
                <a:lnTo>
                  <a:pt x="976313" y="1466261"/>
                </a:lnTo>
                <a:lnTo>
                  <a:pt x="976313" y="1878603"/>
                </a:lnTo>
                <a:lnTo>
                  <a:pt x="976313" y="1880830"/>
                </a:lnTo>
                <a:lnTo>
                  <a:pt x="975995" y="1882739"/>
                </a:lnTo>
                <a:lnTo>
                  <a:pt x="974405" y="1886557"/>
                </a:lnTo>
                <a:lnTo>
                  <a:pt x="972498" y="1890375"/>
                </a:lnTo>
                <a:lnTo>
                  <a:pt x="969955" y="1893875"/>
                </a:lnTo>
                <a:lnTo>
                  <a:pt x="966776" y="1896420"/>
                </a:lnTo>
                <a:lnTo>
                  <a:pt x="962961" y="1898647"/>
                </a:lnTo>
                <a:lnTo>
                  <a:pt x="958828" y="1899602"/>
                </a:lnTo>
                <a:lnTo>
                  <a:pt x="956603" y="1900238"/>
                </a:lnTo>
                <a:lnTo>
                  <a:pt x="954696" y="1900238"/>
                </a:lnTo>
                <a:lnTo>
                  <a:pt x="744248" y="1900238"/>
                </a:lnTo>
                <a:lnTo>
                  <a:pt x="742022" y="1900238"/>
                </a:lnTo>
                <a:lnTo>
                  <a:pt x="739797" y="1899602"/>
                </a:lnTo>
                <a:lnTo>
                  <a:pt x="735664" y="1898647"/>
                </a:lnTo>
                <a:lnTo>
                  <a:pt x="731850" y="1896420"/>
                </a:lnTo>
                <a:lnTo>
                  <a:pt x="728989" y="1893875"/>
                </a:lnTo>
                <a:lnTo>
                  <a:pt x="726445" y="1890375"/>
                </a:lnTo>
                <a:lnTo>
                  <a:pt x="724220" y="1886557"/>
                </a:lnTo>
                <a:lnTo>
                  <a:pt x="722949" y="1882739"/>
                </a:lnTo>
                <a:lnTo>
                  <a:pt x="722631" y="1880830"/>
                </a:lnTo>
                <a:lnTo>
                  <a:pt x="722313" y="1878603"/>
                </a:lnTo>
                <a:lnTo>
                  <a:pt x="722313" y="1466261"/>
                </a:lnTo>
                <a:lnTo>
                  <a:pt x="722631" y="1464033"/>
                </a:lnTo>
                <a:lnTo>
                  <a:pt x="722949" y="1461806"/>
                </a:lnTo>
                <a:lnTo>
                  <a:pt x="724220" y="1457670"/>
                </a:lnTo>
                <a:lnTo>
                  <a:pt x="726445" y="1454170"/>
                </a:lnTo>
                <a:lnTo>
                  <a:pt x="728989" y="1450989"/>
                </a:lnTo>
                <a:lnTo>
                  <a:pt x="731850" y="1448443"/>
                </a:lnTo>
                <a:lnTo>
                  <a:pt x="735664" y="1446216"/>
                </a:lnTo>
                <a:lnTo>
                  <a:pt x="739797" y="1445262"/>
                </a:lnTo>
                <a:lnTo>
                  <a:pt x="742022" y="1444625"/>
                </a:lnTo>
                <a:close/>
                <a:moveTo>
                  <a:pt x="1111786" y="1225550"/>
                </a:moveTo>
                <a:lnTo>
                  <a:pt x="1113998" y="1225550"/>
                </a:lnTo>
                <a:lnTo>
                  <a:pt x="1322815" y="1225550"/>
                </a:lnTo>
                <a:lnTo>
                  <a:pt x="1325027" y="1225550"/>
                </a:lnTo>
                <a:lnTo>
                  <a:pt x="1327238" y="1225868"/>
                </a:lnTo>
                <a:lnTo>
                  <a:pt x="1331345" y="1227139"/>
                </a:lnTo>
                <a:lnTo>
                  <a:pt x="1335136" y="1229364"/>
                </a:lnTo>
                <a:lnTo>
                  <a:pt x="1337979" y="1231906"/>
                </a:lnTo>
                <a:lnTo>
                  <a:pt x="1340822" y="1235084"/>
                </a:lnTo>
                <a:lnTo>
                  <a:pt x="1342718" y="1238898"/>
                </a:lnTo>
                <a:lnTo>
                  <a:pt x="1343981" y="1243029"/>
                </a:lnTo>
                <a:lnTo>
                  <a:pt x="1344297" y="1245254"/>
                </a:lnTo>
                <a:lnTo>
                  <a:pt x="1344613" y="1247478"/>
                </a:lnTo>
                <a:lnTo>
                  <a:pt x="1344613" y="1878628"/>
                </a:lnTo>
                <a:lnTo>
                  <a:pt x="1344297" y="1880852"/>
                </a:lnTo>
                <a:lnTo>
                  <a:pt x="1343981" y="1882759"/>
                </a:lnTo>
                <a:lnTo>
                  <a:pt x="1342718" y="1886573"/>
                </a:lnTo>
                <a:lnTo>
                  <a:pt x="1340822" y="1890386"/>
                </a:lnTo>
                <a:lnTo>
                  <a:pt x="1337979" y="1893882"/>
                </a:lnTo>
                <a:lnTo>
                  <a:pt x="1335136" y="1896425"/>
                </a:lnTo>
                <a:lnTo>
                  <a:pt x="1331345" y="1898649"/>
                </a:lnTo>
                <a:lnTo>
                  <a:pt x="1327238" y="1899603"/>
                </a:lnTo>
                <a:lnTo>
                  <a:pt x="1325027" y="1900238"/>
                </a:lnTo>
                <a:lnTo>
                  <a:pt x="1322815" y="1900238"/>
                </a:lnTo>
                <a:lnTo>
                  <a:pt x="1113998" y="1900238"/>
                </a:lnTo>
                <a:lnTo>
                  <a:pt x="1111786" y="1900238"/>
                </a:lnTo>
                <a:lnTo>
                  <a:pt x="1109575" y="1899603"/>
                </a:lnTo>
                <a:lnTo>
                  <a:pt x="1105468" y="1898649"/>
                </a:lnTo>
                <a:lnTo>
                  <a:pt x="1101677" y="1896425"/>
                </a:lnTo>
                <a:lnTo>
                  <a:pt x="1098834" y="1893882"/>
                </a:lnTo>
                <a:lnTo>
                  <a:pt x="1095991" y="1890386"/>
                </a:lnTo>
                <a:lnTo>
                  <a:pt x="1094095" y="1886573"/>
                </a:lnTo>
                <a:lnTo>
                  <a:pt x="1092832" y="1882759"/>
                </a:lnTo>
                <a:lnTo>
                  <a:pt x="1092516" y="1880852"/>
                </a:lnTo>
                <a:lnTo>
                  <a:pt x="1092200" y="1878628"/>
                </a:lnTo>
                <a:lnTo>
                  <a:pt x="1092200" y="1247478"/>
                </a:lnTo>
                <a:lnTo>
                  <a:pt x="1092516" y="1245254"/>
                </a:lnTo>
                <a:lnTo>
                  <a:pt x="1092832" y="1243029"/>
                </a:lnTo>
                <a:lnTo>
                  <a:pt x="1094095" y="1238898"/>
                </a:lnTo>
                <a:lnTo>
                  <a:pt x="1095991" y="1235084"/>
                </a:lnTo>
                <a:lnTo>
                  <a:pt x="1098834" y="1231906"/>
                </a:lnTo>
                <a:lnTo>
                  <a:pt x="1101677" y="1229364"/>
                </a:lnTo>
                <a:lnTo>
                  <a:pt x="1105468" y="1227139"/>
                </a:lnTo>
                <a:lnTo>
                  <a:pt x="1109575" y="1225868"/>
                </a:lnTo>
                <a:lnTo>
                  <a:pt x="1111786" y="1225550"/>
                </a:lnTo>
                <a:close/>
                <a:moveTo>
                  <a:pt x="1876425" y="912812"/>
                </a:moveTo>
                <a:lnTo>
                  <a:pt x="2092325" y="912812"/>
                </a:lnTo>
                <a:lnTo>
                  <a:pt x="2092325" y="1709737"/>
                </a:lnTo>
                <a:lnTo>
                  <a:pt x="1876425" y="1709737"/>
                </a:lnTo>
                <a:lnTo>
                  <a:pt x="1876425" y="912812"/>
                </a:lnTo>
                <a:close/>
                <a:moveTo>
                  <a:pt x="1350011" y="644525"/>
                </a:moveTo>
                <a:lnTo>
                  <a:pt x="1362394" y="722630"/>
                </a:lnTo>
                <a:lnTo>
                  <a:pt x="1412876" y="1040448"/>
                </a:lnTo>
                <a:lnTo>
                  <a:pt x="1292861" y="1059498"/>
                </a:lnTo>
                <a:lnTo>
                  <a:pt x="1267779" y="902653"/>
                </a:lnTo>
                <a:lnTo>
                  <a:pt x="1258571" y="922020"/>
                </a:lnTo>
                <a:lnTo>
                  <a:pt x="1249363" y="941070"/>
                </a:lnTo>
                <a:lnTo>
                  <a:pt x="1239203" y="959485"/>
                </a:lnTo>
                <a:lnTo>
                  <a:pt x="1229361" y="977583"/>
                </a:lnTo>
                <a:lnTo>
                  <a:pt x="1219201" y="995045"/>
                </a:lnTo>
                <a:lnTo>
                  <a:pt x="1208723" y="1012190"/>
                </a:lnTo>
                <a:lnTo>
                  <a:pt x="1197928" y="1029018"/>
                </a:lnTo>
                <a:lnTo>
                  <a:pt x="1186816" y="1045210"/>
                </a:lnTo>
                <a:lnTo>
                  <a:pt x="1175703" y="1061403"/>
                </a:lnTo>
                <a:lnTo>
                  <a:pt x="1164273" y="1076961"/>
                </a:lnTo>
                <a:lnTo>
                  <a:pt x="1152843" y="1091883"/>
                </a:lnTo>
                <a:lnTo>
                  <a:pt x="1141096" y="1106806"/>
                </a:lnTo>
                <a:lnTo>
                  <a:pt x="1129031" y="1120776"/>
                </a:lnTo>
                <a:lnTo>
                  <a:pt x="1116966" y="1134428"/>
                </a:lnTo>
                <a:lnTo>
                  <a:pt x="1104901" y="1147763"/>
                </a:lnTo>
                <a:lnTo>
                  <a:pt x="1092201" y="1161416"/>
                </a:lnTo>
                <a:lnTo>
                  <a:pt x="1076961" y="1176656"/>
                </a:lnTo>
                <a:lnTo>
                  <a:pt x="1061721" y="1190943"/>
                </a:lnTo>
                <a:lnTo>
                  <a:pt x="1046163" y="1205231"/>
                </a:lnTo>
                <a:lnTo>
                  <a:pt x="1029971" y="1218883"/>
                </a:lnTo>
                <a:lnTo>
                  <a:pt x="1014096" y="1231901"/>
                </a:lnTo>
                <a:lnTo>
                  <a:pt x="998221" y="1244283"/>
                </a:lnTo>
                <a:lnTo>
                  <a:pt x="982346" y="1256348"/>
                </a:lnTo>
                <a:lnTo>
                  <a:pt x="965836" y="1267778"/>
                </a:lnTo>
                <a:lnTo>
                  <a:pt x="949643" y="1278573"/>
                </a:lnTo>
                <a:lnTo>
                  <a:pt x="933133" y="1289368"/>
                </a:lnTo>
                <a:lnTo>
                  <a:pt x="916306" y="1299528"/>
                </a:lnTo>
                <a:lnTo>
                  <a:pt x="900113" y="1309053"/>
                </a:lnTo>
                <a:lnTo>
                  <a:pt x="883603" y="1317943"/>
                </a:lnTo>
                <a:lnTo>
                  <a:pt x="867093" y="1326833"/>
                </a:lnTo>
                <a:lnTo>
                  <a:pt x="850583" y="1335088"/>
                </a:lnTo>
                <a:lnTo>
                  <a:pt x="834073" y="1343026"/>
                </a:lnTo>
                <a:lnTo>
                  <a:pt x="817563" y="1350328"/>
                </a:lnTo>
                <a:lnTo>
                  <a:pt x="801370" y="1357313"/>
                </a:lnTo>
                <a:lnTo>
                  <a:pt x="784860" y="1363981"/>
                </a:lnTo>
                <a:lnTo>
                  <a:pt x="768668" y="1370331"/>
                </a:lnTo>
                <a:lnTo>
                  <a:pt x="752475" y="1376363"/>
                </a:lnTo>
                <a:lnTo>
                  <a:pt x="736600" y="1382078"/>
                </a:lnTo>
                <a:lnTo>
                  <a:pt x="720725" y="1387158"/>
                </a:lnTo>
                <a:lnTo>
                  <a:pt x="704533" y="1391921"/>
                </a:lnTo>
                <a:lnTo>
                  <a:pt x="688975" y="1396366"/>
                </a:lnTo>
                <a:lnTo>
                  <a:pt x="673735" y="1400493"/>
                </a:lnTo>
                <a:lnTo>
                  <a:pt x="658178" y="1404621"/>
                </a:lnTo>
                <a:lnTo>
                  <a:pt x="643255" y="1408431"/>
                </a:lnTo>
                <a:lnTo>
                  <a:pt x="613728" y="1414781"/>
                </a:lnTo>
                <a:lnTo>
                  <a:pt x="585153" y="1420178"/>
                </a:lnTo>
                <a:lnTo>
                  <a:pt x="557530" y="1424623"/>
                </a:lnTo>
                <a:lnTo>
                  <a:pt x="530860" y="1428433"/>
                </a:lnTo>
                <a:lnTo>
                  <a:pt x="505460" y="1430973"/>
                </a:lnTo>
                <a:lnTo>
                  <a:pt x="481648" y="1433196"/>
                </a:lnTo>
                <a:lnTo>
                  <a:pt x="459423" y="1434783"/>
                </a:lnTo>
                <a:lnTo>
                  <a:pt x="438150" y="1435736"/>
                </a:lnTo>
                <a:lnTo>
                  <a:pt x="419100" y="1436371"/>
                </a:lnTo>
                <a:lnTo>
                  <a:pt x="401638" y="1436688"/>
                </a:lnTo>
                <a:lnTo>
                  <a:pt x="385445" y="1436371"/>
                </a:lnTo>
                <a:lnTo>
                  <a:pt x="371793" y="1435736"/>
                </a:lnTo>
                <a:lnTo>
                  <a:pt x="350838" y="1434783"/>
                </a:lnTo>
                <a:lnTo>
                  <a:pt x="350838" y="1313181"/>
                </a:lnTo>
                <a:lnTo>
                  <a:pt x="352425" y="1313181"/>
                </a:lnTo>
                <a:lnTo>
                  <a:pt x="362585" y="1314133"/>
                </a:lnTo>
                <a:lnTo>
                  <a:pt x="378778" y="1314768"/>
                </a:lnTo>
                <a:lnTo>
                  <a:pt x="401638" y="1315086"/>
                </a:lnTo>
                <a:lnTo>
                  <a:pt x="425133" y="1314768"/>
                </a:lnTo>
                <a:lnTo>
                  <a:pt x="452438" y="1313498"/>
                </a:lnTo>
                <a:lnTo>
                  <a:pt x="467360" y="1312546"/>
                </a:lnTo>
                <a:lnTo>
                  <a:pt x="482918" y="1311276"/>
                </a:lnTo>
                <a:lnTo>
                  <a:pt x="499110" y="1309371"/>
                </a:lnTo>
                <a:lnTo>
                  <a:pt x="515938" y="1307783"/>
                </a:lnTo>
                <a:lnTo>
                  <a:pt x="533718" y="1305561"/>
                </a:lnTo>
                <a:lnTo>
                  <a:pt x="551498" y="1302386"/>
                </a:lnTo>
                <a:lnTo>
                  <a:pt x="570548" y="1299528"/>
                </a:lnTo>
                <a:lnTo>
                  <a:pt x="589598" y="1295718"/>
                </a:lnTo>
                <a:lnTo>
                  <a:pt x="609283" y="1291591"/>
                </a:lnTo>
                <a:lnTo>
                  <a:pt x="628968" y="1286828"/>
                </a:lnTo>
                <a:lnTo>
                  <a:pt x="649288" y="1281431"/>
                </a:lnTo>
                <a:lnTo>
                  <a:pt x="670243" y="1275716"/>
                </a:lnTo>
                <a:lnTo>
                  <a:pt x="690880" y="1269048"/>
                </a:lnTo>
                <a:lnTo>
                  <a:pt x="711835" y="1262063"/>
                </a:lnTo>
                <a:lnTo>
                  <a:pt x="733425" y="1253808"/>
                </a:lnTo>
                <a:lnTo>
                  <a:pt x="754380" y="1245236"/>
                </a:lnTo>
                <a:lnTo>
                  <a:pt x="775970" y="1236028"/>
                </a:lnTo>
                <a:lnTo>
                  <a:pt x="797243" y="1225868"/>
                </a:lnTo>
                <a:lnTo>
                  <a:pt x="818833" y="1215073"/>
                </a:lnTo>
                <a:lnTo>
                  <a:pt x="840423" y="1203326"/>
                </a:lnTo>
                <a:lnTo>
                  <a:pt x="861378" y="1190943"/>
                </a:lnTo>
                <a:lnTo>
                  <a:pt x="882651" y="1177291"/>
                </a:lnTo>
                <a:lnTo>
                  <a:pt x="903923" y="1163003"/>
                </a:lnTo>
                <a:lnTo>
                  <a:pt x="914083" y="1155383"/>
                </a:lnTo>
                <a:lnTo>
                  <a:pt x="924561" y="1147446"/>
                </a:lnTo>
                <a:lnTo>
                  <a:pt x="935038" y="1139826"/>
                </a:lnTo>
                <a:lnTo>
                  <a:pt x="945516" y="1131571"/>
                </a:lnTo>
                <a:lnTo>
                  <a:pt x="955358" y="1122998"/>
                </a:lnTo>
                <a:lnTo>
                  <a:pt x="965518" y="1114108"/>
                </a:lnTo>
                <a:lnTo>
                  <a:pt x="975996" y="1105218"/>
                </a:lnTo>
                <a:lnTo>
                  <a:pt x="985521" y="1096011"/>
                </a:lnTo>
                <a:lnTo>
                  <a:pt x="995681" y="1086168"/>
                </a:lnTo>
                <a:lnTo>
                  <a:pt x="1005206" y="1076326"/>
                </a:lnTo>
                <a:lnTo>
                  <a:pt x="1016001" y="1065531"/>
                </a:lnTo>
                <a:lnTo>
                  <a:pt x="1026478" y="1053783"/>
                </a:lnTo>
                <a:lnTo>
                  <a:pt x="1036956" y="1042035"/>
                </a:lnTo>
                <a:lnTo>
                  <a:pt x="1046798" y="1029970"/>
                </a:lnTo>
                <a:lnTo>
                  <a:pt x="1056958" y="1017588"/>
                </a:lnTo>
                <a:lnTo>
                  <a:pt x="1066801" y="1004888"/>
                </a:lnTo>
                <a:lnTo>
                  <a:pt x="1076643" y="991553"/>
                </a:lnTo>
                <a:lnTo>
                  <a:pt x="1086168" y="977583"/>
                </a:lnTo>
                <a:lnTo>
                  <a:pt x="1095376" y="963930"/>
                </a:lnTo>
                <a:lnTo>
                  <a:pt x="1104901" y="949643"/>
                </a:lnTo>
                <a:lnTo>
                  <a:pt x="1113791" y="934720"/>
                </a:lnTo>
                <a:lnTo>
                  <a:pt x="1122681" y="919798"/>
                </a:lnTo>
                <a:lnTo>
                  <a:pt x="1131571" y="904240"/>
                </a:lnTo>
                <a:lnTo>
                  <a:pt x="1140143" y="888048"/>
                </a:lnTo>
                <a:lnTo>
                  <a:pt x="1148398" y="871855"/>
                </a:lnTo>
                <a:lnTo>
                  <a:pt x="1156336" y="854710"/>
                </a:lnTo>
                <a:lnTo>
                  <a:pt x="1120141" y="868363"/>
                </a:lnTo>
                <a:lnTo>
                  <a:pt x="1083946" y="882015"/>
                </a:lnTo>
                <a:lnTo>
                  <a:pt x="1048068" y="895985"/>
                </a:lnTo>
                <a:lnTo>
                  <a:pt x="1029653" y="903288"/>
                </a:lnTo>
                <a:lnTo>
                  <a:pt x="1011873" y="911225"/>
                </a:lnTo>
                <a:lnTo>
                  <a:pt x="963931" y="799465"/>
                </a:lnTo>
                <a:lnTo>
                  <a:pt x="984886" y="790892"/>
                </a:lnTo>
                <a:lnTo>
                  <a:pt x="1005206" y="782320"/>
                </a:lnTo>
                <a:lnTo>
                  <a:pt x="1046163" y="766762"/>
                </a:lnTo>
                <a:lnTo>
                  <a:pt x="1085851" y="751522"/>
                </a:lnTo>
                <a:lnTo>
                  <a:pt x="1124903" y="736917"/>
                </a:lnTo>
                <a:lnTo>
                  <a:pt x="1163956" y="722630"/>
                </a:lnTo>
                <a:lnTo>
                  <a:pt x="1202056" y="708025"/>
                </a:lnTo>
                <a:lnTo>
                  <a:pt x="1240156" y="692785"/>
                </a:lnTo>
                <a:lnTo>
                  <a:pt x="1258889" y="684530"/>
                </a:lnTo>
                <a:lnTo>
                  <a:pt x="1277939" y="676275"/>
                </a:lnTo>
                <a:lnTo>
                  <a:pt x="1350011" y="644525"/>
                </a:lnTo>
                <a:close/>
                <a:moveTo>
                  <a:pt x="1975682" y="604837"/>
                </a:moveTo>
                <a:lnTo>
                  <a:pt x="1984533" y="604837"/>
                </a:lnTo>
                <a:lnTo>
                  <a:pt x="1993068" y="604837"/>
                </a:lnTo>
                <a:lnTo>
                  <a:pt x="2001603" y="605788"/>
                </a:lnTo>
                <a:lnTo>
                  <a:pt x="2009506" y="606739"/>
                </a:lnTo>
                <a:lnTo>
                  <a:pt x="2017408" y="608642"/>
                </a:lnTo>
                <a:lnTo>
                  <a:pt x="2024995" y="610862"/>
                </a:lnTo>
                <a:lnTo>
                  <a:pt x="2032581" y="614350"/>
                </a:lnTo>
                <a:lnTo>
                  <a:pt x="2036375" y="615935"/>
                </a:lnTo>
                <a:lnTo>
                  <a:pt x="2039536" y="618472"/>
                </a:lnTo>
                <a:lnTo>
                  <a:pt x="2043329" y="620692"/>
                </a:lnTo>
                <a:lnTo>
                  <a:pt x="2046490" y="623229"/>
                </a:lnTo>
                <a:lnTo>
                  <a:pt x="2049651" y="626083"/>
                </a:lnTo>
                <a:lnTo>
                  <a:pt x="2052812" y="629571"/>
                </a:lnTo>
                <a:lnTo>
                  <a:pt x="2055973" y="632742"/>
                </a:lnTo>
                <a:lnTo>
                  <a:pt x="2058818" y="636547"/>
                </a:lnTo>
                <a:lnTo>
                  <a:pt x="2061663" y="640669"/>
                </a:lnTo>
                <a:lnTo>
                  <a:pt x="2064508" y="645109"/>
                </a:lnTo>
                <a:lnTo>
                  <a:pt x="2067037" y="649865"/>
                </a:lnTo>
                <a:lnTo>
                  <a:pt x="2069566" y="654622"/>
                </a:lnTo>
                <a:lnTo>
                  <a:pt x="2072094" y="660330"/>
                </a:lnTo>
                <a:lnTo>
                  <a:pt x="2074307" y="665720"/>
                </a:lnTo>
                <a:lnTo>
                  <a:pt x="2076520" y="672062"/>
                </a:lnTo>
                <a:lnTo>
                  <a:pt x="2078417" y="678404"/>
                </a:lnTo>
                <a:lnTo>
                  <a:pt x="2080313" y="685381"/>
                </a:lnTo>
                <a:lnTo>
                  <a:pt x="2082210" y="692674"/>
                </a:lnTo>
                <a:lnTo>
                  <a:pt x="2085371" y="708529"/>
                </a:lnTo>
                <a:lnTo>
                  <a:pt x="2086951" y="714871"/>
                </a:lnTo>
                <a:lnTo>
                  <a:pt x="2088532" y="719628"/>
                </a:lnTo>
                <a:lnTo>
                  <a:pt x="2090745" y="727555"/>
                </a:lnTo>
                <a:lnTo>
                  <a:pt x="2091377" y="731360"/>
                </a:lnTo>
                <a:lnTo>
                  <a:pt x="2092009" y="736434"/>
                </a:lnTo>
                <a:lnTo>
                  <a:pt x="2092325" y="742776"/>
                </a:lnTo>
                <a:lnTo>
                  <a:pt x="2092325" y="750704"/>
                </a:lnTo>
                <a:lnTo>
                  <a:pt x="2092325" y="857250"/>
                </a:lnTo>
                <a:lnTo>
                  <a:pt x="1876425" y="857250"/>
                </a:lnTo>
                <a:lnTo>
                  <a:pt x="1876425" y="750704"/>
                </a:lnTo>
                <a:lnTo>
                  <a:pt x="1876425" y="742776"/>
                </a:lnTo>
                <a:lnTo>
                  <a:pt x="1876741" y="736434"/>
                </a:lnTo>
                <a:lnTo>
                  <a:pt x="1877690" y="731360"/>
                </a:lnTo>
                <a:lnTo>
                  <a:pt x="1878322" y="727555"/>
                </a:lnTo>
                <a:lnTo>
                  <a:pt x="1880535" y="719628"/>
                </a:lnTo>
                <a:lnTo>
                  <a:pt x="1882115" y="714871"/>
                </a:lnTo>
                <a:lnTo>
                  <a:pt x="1883380" y="708529"/>
                </a:lnTo>
                <a:lnTo>
                  <a:pt x="1886857" y="692674"/>
                </a:lnTo>
                <a:lnTo>
                  <a:pt x="1888753" y="685381"/>
                </a:lnTo>
                <a:lnTo>
                  <a:pt x="1890650" y="678404"/>
                </a:lnTo>
                <a:lnTo>
                  <a:pt x="1892231" y="672062"/>
                </a:lnTo>
                <a:lnTo>
                  <a:pt x="1894443" y="665720"/>
                </a:lnTo>
                <a:lnTo>
                  <a:pt x="1896656" y="660330"/>
                </a:lnTo>
                <a:lnTo>
                  <a:pt x="1899501" y="654622"/>
                </a:lnTo>
                <a:lnTo>
                  <a:pt x="1901714" y="649865"/>
                </a:lnTo>
                <a:lnTo>
                  <a:pt x="1904243" y="645109"/>
                </a:lnTo>
                <a:lnTo>
                  <a:pt x="1907087" y="640669"/>
                </a:lnTo>
                <a:lnTo>
                  <a:pt x="1910249" y="636547"/>
                </a:lnTo>
                <a:lnTo>
                  <a:pt x="1912777" y="632742"/>
                </a:lnTo>
                <a:lnTo>
                  <a:pt x="1915938" y="629571"/>
                </a:lnTo>
                <a:lnTo>
                  <a:pt x="1919099" y="626083"/>
                </a:lnTo>
                <a:lnTo>
                  <a:pt x="1922261" y="623229"/>
                </a:lnTo>
                <a:lnTo>
                  <a:pt x="1925738" y="620692"/>
                </a:lnTo>
                <a:lnTo>
                  <a:pt x="1928899" y="618472"/>
                </a:lnTo>
                <a:lnTo>
                  <a:pt x="1932692" y="615935"/>
                </a:lnTo>
                <a:lnTo>
                  <a:pt x="1935853" y="614350"/>
                </a:lnTo>
                <a:lnTo>
                  <a:pt x="1939646" y="612447"/>
                </a:lnTo>
                <a:lnTo>
                  <a:pt x="1943440" y="610862"/>
                </a:lnTo>
                <a:lnTo>
                  <a:pt x="1951026" y="608642"/>
                </a:lnTo>
                <a:lnTo>
                  <a:pt x="1959245" y="606739"/>
                </a:lnTo>
                <a:lnTo>
                  <a:pt x="1967464" y="605788"/>
                </a:lnTo>
                <a:lnTo>
                  <a:pt x="1975682" y="604837"/>
                </a:lnTo>
                <a:close/>
                <a:moveTo>
                  <a:pt x="154940" y="259715"/>
                </a:moveTo>
                <a:lnTo>
                  <a:pt x="154940" y="2241868"/>
                </a:lnTo>
                <a:lnTo>
                  <a:pt x="1552258" y="2241868"/>
                </a:lnTo>
                <a:lnTo>
                  <a:pt x="1552258" y="259715"/>
                </a:lnTo>
                <a:lnTo>
                  <a:pt x="154940" y="259715"/>
                </a:lnTo>
                <a:close/>
                <a:moveTo>
                  <a:pt x="201612" y="0"/>
                </a:moveTo>
                <a:lnTo>
                  <a:pt x="1504951" y="0"/>
                </a:lnTo>
                <a:lnTo>
                  <a:pt x="1515428" y="317"/>
                </a:lnTo>
                <a:lnTo>
                  <a:pt x="1525906" y="952"/>
                </a:lnTo>
                <a:lnTo>
                  <a:pt x="1535748" y="2222"/>
                </a:lnTo>
                <a:lnTo>
                  <a:pt x="1545591" y="3810"/>
                </a:lnTo>
                <a:lnTo>
                  <a:pt x="1555116" y="5715"/>
                </a:lnTo>
                <a:lnTo>
                  <a:pt x="1564958" y="8572"/>
                </a:lnTo>
                <a:lnTo>
                  <a:pt x="1574166" y="11430"/>
                </a:lnTo>
                <a:lnTo>
                  <a:pt x="1583373" y="15240"/>
                </a:lnTo>
                <a:lnTo>
                  <a:pt x="1592263" y="18732"/>
                </a:lnTo>
                <a:lnTo>
                  <a:pt x="1600836" y="22860"/>
                </a:lnTo>
                <a:lnTo>
                  <a:pt x="1609408" y="27305"/>
                </a:lnTo>
                <a:lnTo>
                  <a:pt x="1617663" y="32702"/>
                </a:lnTo>
                <a:lnTo>
                  <a:pt x="1625283" y="37782"/>
                </a:lnTo>
                <a:lnTo>
                  <a:pt x="1633221" y="43497"/>
                </a:lnTo>
                <a:lnTo>
                  <a:pt x="1640206" y="49212"/>
                </a:lnTo>
                <a:lnTo>
                  <a:pt x="1647191" y="55562"/>
                </a:lnTo>
                <a:lnTo>
                  <a:pt x="1653858" y="62230"/>
                </a:lnTo>
                <a:lnTo>
                  <a:pt x="1660208" y="69215"/>
                </a:lnTo>
                <a:lnTo>
                  <a:pt x="1666558" y="76517"/>
                </a:lnTo>
                <a:lnTo>
                  <a:pt x="1672273" y="83820"/>
                </a:lnTo>
                <a:lnTo>
                  <a:pt x="1677353" y="91757"/>
                </a:lnTo>
                <a:lnTo>
                  <a:pt x="1682116" y="99377"/>
                </a:lnTo>
                <a:lnTo>
                  <a:pt x="1686561" y="107632"/>
                </a:lnTo>
                <a:lnTo>
                  <a:pt x="1690688" y="116205"/>
                </a:lnTo>
                <a:lnTo>
                  <a:pt x="1694498" y="124777"/>
                </a:lnTo>
                <a:lnTo>
                  <a:pt x="1697356" y="133667"/>
                </a:lnTo>
                <a:lnTo>
                  <a:pt x="1700531" y="142557"/>
                </a:lnTo>
                <a:lnTo>
                  <a:pt x="1702753" y="151447"/>
                </a:lnTo>
                <a:lnTo>
                  <a:pt x="1704023" y="160972"/>
                </a:lnTo>
                <a:lnTo>
                  <a:pt x="1705611" y="170497"/>
                </a:lnTo>
                <a:lnTo>
                  <a:pt x="1706246" y="180022"/>
                </a:lnTo>
                <a:lnTo>
                  <a:pt x="1706563" y="189865"/>
                </a:lnTo>
                <a:lnTo>
                  <a:pt x="1706563" y="2654935"/>
                </a:lnTo>
                <a:lnTo>
                  <a:pt x="1706246" y="2664460"/>
                </a:lnTo>
                <a:lnTo>
                  <a:pt x="1705611" y="2674303"/>
                </a:lnTo>
                <a:lnTo>
                  <a:pt x="1704023" y="2683828"/>
                </a:lnTo>
                <a:lnTo>
                  <a:pt x="1702753" y="2693353"/>
                </a:lnTo>
                <a:lnTo>
                  <a:pt x="1700531" y="2702560"/>
                </a:lnTo>
                <a:lnTo>
                  <a:pt x="1697356" y="2711450"/>
                </a:lnTo>
                <a:lnTo>
                  <a:pt x="1694498" y="2720023"/>
                </a:lnTo>
                <a:lnTo>
                  <a:pt x="1690688" y="2728913"/>
                </a:lnTo>
                <a:lnTo>
                  <a:pt x="1686561" y="2737168"/>
                </a:lnTo>
                <a:lnTo>
                  <a:pt x="1682116" y="2745105"/>
                </a:lnTo>
                <a:lnTo>
                  <a:pt x="1677353" y="2753360"/>
                </a:lnTo>
                <a:lnTo>
                  <a:pt x="1672273" y="2760980"/>
                </a:lnTo>
                <a:lnTo>
                  <a:pt x="1666558" y="2768283"/>
                </a:lnTo>
                <a:lnTo>
                  <a:pt x="1660208" y="2775585"/>
                </a:lnTo>
                <a:lnTo>
                  <a:pt x="1653858" y="2782253"/>
                </a:lnTo>
                <a:lnTo>
                  <a:pt x="1647191" y="2788920"/>
                </a:lnTo>
                <a:lnTo>
                  <a:pt x="1640206" y="2795270"/>
                </a:lnTo>
                <a:lnTo>
                  <a:pt x="1633221" y="2801303"/>
                </a:lnTo>
                <a:lnTo>
                  <a:pt x="1625283" y="2807018"/>
                </a:lnTo>
                <a:lnTo>
                  <a:pt x="1617663" y="2812098"/>
                </a:lnTo>
                <a:lnTo>
                  <a:pt x="1609408" y="2817178"/>
                </a:lnTo>
                <a:lnTo>
                  <a:pt x="1600836" y="2821623"/>
                </a:lnTo>
                <a:lnTo>
                  <a:pt x="1592263" y="2825750"/>
                </a:lnTo>
                <a:lnTo>
                  <a:pt x="1583373" y="2829878"/>
                </a:lnTo>
                <a:lnTo>
                  <a:pt x="1574166" y="2833370"/>
                </a:lnTo>
                <a:lnTo>
                  <a:pt x="1564958" y="2836228"/>
                </a:lnTo>
                <a:lnTo>
                  <a:pt x="1555116" y="2838768"/>
                </a:lnTo>
                <a:lnTo>
                  <a:pt x="1545591" y="2840673"/>
                </a:lnTo>
                <a:lnTo>
                  <a:pt x="1535748" y="2842578"/>
                </a:lnTo>
                <a:lnTo>
                  <a:pt x="1525906" y="2843848"/>
                </a:lnTo>
                <a:lnTo>
                  <a:pt x="1515428" y="2844483"/>
                </a:lnTo>
                <a:lnTo>
                  <a:pt x="1504951" y="2844800"/>
                </a:lnTo>
                <a:lnTo>
                  <a:pt x="201612" y="2844800"/>
                </a:lnTo>
                <a:lnTo>
                  <a:pt x="191135" y="2844483"/>
                </a:lnTo>
                <a:lnTo>
                  <a:pt x="180975" y="2843848"/>
                </a:lnTo>
                <a:lnTo>
                  <a:pt x="170815" y="2842578"/>
                </a:lnTo>
                <a:lnTo>
                  <a:pt x="161290" y="2840673"/>
                </a:lnTo>
                <a:lnTo>
                  <a:pt x="151447" y="2838768"/>
                </a:lnTo>
                <a:lnTo>
                  <a:pt x="141922" y="2836228"/>
                </a:lnTo>
                <a:lnTo>
                  <a:pt x="132715" y="2833370"/>
                </a:lnTo>
                <a:lnTo>
                  <a:pt x="123190" y="2829878"/>
                </a:lnTo>
                <a:lnTo>
                  <a:pt x="114300" y="2825750"/>
                </a:lnTo>
                <a:lnTo>
                  <a:pt x="105727" y="2821623"/>
                </a:lnTo>
                <a:lnTo>
                  <a:pt x="97155" y="2817178"/>
                </a:lnTo>
                <a:lnTo>
                  <a:pt x="89217" y="2812098"/>
                </a:lnTo>
                <a:lnTo>
                  <a:pt x="81280" y="2807018"/>
                </a:lnTo>
                <a:lnTo>
                  <a:pt x="73660" y="2801303"/>
                </a:lnTo>
                <a:lnTo>
                  <a:pt x="66357" y="2795270"/>
                </a:lnTo>
                <a:lnTo>
                  <a:pt x="59372" y="2788920"/>
                </a:lnTo>
                <a:lnTo>
                  <a:pt x="52705" y="2782253"/>
                </a:lnTo>
                <a:lnTo>
                  <a:pt x="46355" y="2775585"/>
                </a:lnTo>
                <a:lnTo>
                  <a:pt x="40322" y="2768283"/>
                </a:lnTo>
                <a:lnTo>
                  <a:pt x="34607" y="2760980"/>
                </a:lnTo>
                <a:lnTo>
                  <a:pt x="29210" y="2753360"/>
                </a:lnTo>
                <a:lnTo>
                  <a:pt x="24447" y="2745105"/>
                </a:lnTo>
                <a:lnTo>
                  <a:pt x="20002" y="2737168"/>
                </a:lnTo>
                <a:lnTo>
                  <a:pt x="15875" y="2728913"/>
                </a:lnTo>
                <a:lnTo>
                  <a:pt x="12065" y="2720023"/>
                </a:lnTo>
                <a:lnTo>
                  <a:pt x="9207" y="2711450"/>
                </a:lnTo>
                <a:lnTo>
                  <a:pt x="6667" y="2702560"/>
                </a:lnTo>
                <a:lnTo>
                  <a:pt x="4127" y="2693353"/>
                </a:lnTo>
                <a:lnTo>
                  <a:pt x="2540" y="2683828"/>
                </a:lnTo>
                <a:lnTo>
                  <a:pt x="952" y="2674303"/>
                </a:lnTo>
                <a:lnTo>
                  <a:pt x="317" y="2664460"/>
                </a:lnTo>
                <a:lnTo>
                  <a:pt x="0" y="2654935"/>
                </a:lnTo>
                <a:lnTo>
                  <a:pt x="0" y="189865"/>
                </a:lnTo>
                <a:lnTo>
                  <a:pt x="317" y="180022"/>
                </a:lnTo>
                <a:lnTo>
                  <a:pt x="952" y="170497"/>
                </a:lnTo>
                <a:lnTo>
                  <a:pt x="2540" y="160972"/>
                </a:lnTo>
                <a:lnTo>
                  <a:pt x="4127" y="151447"/>
                </a:lnTo>
                <a:lnTo>
                  <a:pt x="6667" y="142557"/>
                </a:lnTo>
                <a:lnTo>
                  <a:pt x="9207" y="133667"/>
                </a:lnTo>
                <a:lnTo>
                  <a:pt x="12065" y="124777"/>
                </a:lnTo>
                <a:lnTo>
                  <a:pt x="15875" y="116205"/>
                </a:lnTo>
                <a:lnTo>
                  <a:pt x="20002" y="107632"/>
                </a:lnTo>
                <a:lnTo>
                  <a:pt x="24447" y="99377"/>
                </a:lnTo>
                <a:lnTo>
                  <a:pt x="29210" y="91757"/>
                </a:lnTo>
                <a:lnTo>
                  <a:pt x="34607" y="83820"/>
                </a:lnTo>
                <a:lnTo>
                  <a:pt x="40322" y="76517"/>
                </a:lnTo>
                <a:lnTo>
                  <a:pt x="46355" y="69215"/>
                </a:lnTo>
                <a:lnTo>
                  <a:pt x="52705" y="62230"/>
                </a:lnTo>
                <a:lnTo>
                  <a:pt x="59372" y="55562"/>
                </a:lnTo>
                <a:lnTo>
                  <a:pt x="66357" y="49212"/>
                </a:lnTo>
                <a:lnTo>
                  <a:pt x="73660" y="43497"/>
                </a:lnTo>
                <a:lnTo>
                  <a:pt x="81280" y="37782"/>
                </a:lnTo>
                <a:lnTo>
                  <a:pt x="89217" y="32702"/>
                </a:lnTo>
                <a:lnTo>
                  <a:pt x="97155" y="27305"/>
                </a:lnTo>
                <a:lnTo>
                  <a:pt x="105727" y="22860"/>
                </a:lnTo>
                <a:lnTo>
                  <a:pt x="114300" y="18732"/>
                </a:lnTo>
                <a:lnTo>
                  <a:pt x="123190" y="15240"/>
                </a:lnTo>
                <a:lnTo>
                  <a:pt x="132715" y="11430"/>
                </a:lnTo>
                <a:lnTo>
                  <a:pt x="141922" y="8572"/>
                </a:lnTo>
                <a:lnTo>
                  <a:pt x="151447" y="5715"/>
                </a:lnTo>
                <a:lnTo>
                  <a:pt x="161290" y="3810"/>
                </a:lnTo>
                <a:lnTo>
                  <a:pt x="170815" y="2222"/>
                </a:lnTo>
                <a:lnTo>
                  <a:pt x="180975" y="952"/>
                </a:lnTo>
                <a:lnTo>
                  <a:pt x="191135" y="317"/>
                </a:lnTo>
                <a:lnTo>
                  <a:pt x="201612" y="0"/>
                </a:lnTo>
                <a:close/>
              </a:path>
            </a:pathLst>
          </a:custGeom>
          <a:solidFill>
            <a:srgbClr val="602629"/>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6" name="KSO_Shape"/>
          <p:cNvSpPr>
            <a:spLocks/>
          </p:cNvSpPr>
          <p:nvPr/>
        </p:nvSpPr>
        <p:spPr bwMode="auto">
          <a:xfrm>
            <a:off x="4139952" y="3256249"/>
            <a:ext cx="696686" cy="495808"/>
          </a:xfrm>
          <a:custGeom>
            <a:avLst/>
            <a:gdLst>
              <a:gd name="T0" fmla="*/ 1091648 w 2509838"/>
              <a:gd name="T1" fmla="*/ 1608111 h 1787526"/>
              <a:gd name="T2" fmla="*/ 1364673 w 2509838"/>
              <a:gd name="T3" fmla="*/ 1644625 h 1787526"/>
              <a:gd name="T4" fmla="*/ 1419551 w 2509838"/>
              <a:gd name="T5" fmla="*/ 1603152 h 1787526"/>
              <a:gd name="T6" fmla="*/ 2438407 w 2509838"/>
              <a:gd name="T7" fmla="*/ 1567539 h 1787526"/>
              <a:gd name="T8" fmla="*/ 2487842 w 2509838"/>
              <a:gd name="T9" fmla="*/ 1592108 h 1787526"/>
              <a:gd name="T10" fmla="*/ 2509611 w 2509838"/>
              <a:gd name="T11" fmla="*/ 1640568 h 1787526"/>
              <a:gd name="T12" fmla="*/ 2495552 w 2509838"/>
              <a:gd name="T13" fmla="*/ 1753040 h 1787526"/>
              <a:gd name="T14" fmla="*/ 2450426 w 2509838"/>
              <a:gd name="T15" fmla="*/ 1783920 h 1787526"/>
              <a:gd name="T16" fmla="*/ 55558 w 2509838"/>
              <a:gd name="T17" fmla="*/ 1782793 h 1787526"/>
              <a:gd name="T18" fmla="*/ 12472 w 2509838"/>
              <a:gd name="T19" fmla="*/ 1750110 h 1787526"/>
              <a:gd name="T20" fmla="*/ 680 w 2509838"/>
              <a:gd name="T21" fmla="*/ 1636736 h 1787526"/>
              <a:gd name="T22" fmla="*/ 24717 w 2509838"/>
              <a:gd name="T23" fmla="*/ 1589628 h 1787526"/>
              <a:gd name="T24" fmla="*/ 75740 w 2509838"/>
              <a:gd name="T25" fmla="*/ 1567089 h 1787526"/>
              <a:gd name="T26" fmla="*/ 933501 w 2509838"/>
              <a:gd name="T27" fmla="*/ 749091 h 1787526"/>
              <a:gd name="T28" fmla="*/ 932155 w 2509838"/>
              <a:gd name="T29" fmla="*/ 1160902 h 1787526"/>
              <a:gd name="T30" fmla="*/ 829865 w 2509838"/>
              <a:gd name="T31" fmla="*/ 1167944 h 1787526"/>
              <a:gd name="T32" fmla="*/ 814387 w 2509838"/>
              <a:gd name="T33" fmla="*/ 760448 h 1787526"/>
              <a:gd name="T34" fmla="*/ 837043 w 2509838"/>
              <a:gd name="T35" fmla="*/ 738188 h 1787526"/>
              <a:gd name="T36" fmla="*/ 1416304 w 2509838"/>
              <a:gd name="T37" fmla="*/ 686474 h 1787526"/>
              <a:gd name="T38" fmla="*/ 1412034 w 2509838"/>
              <a:gd name="T39" fmla="*/ 1161601 h 1787526"/>
              <a:gd name="T40" fmla="*/ 1308659 w 2509838"/>
              <a:gd name="T41" fmla="*/ 1166588 h 1787526"/>
              <a:gd name="T42" fmla="*/ 1296074 w 2509838"/>
              <a:gd name="T43" fmla="*/ 694181 h 1787526"/>
              <a:gd name="T44" fmla="*/ 988416 w 2509838"/>
              <a:gd name="T45" fmla="*/ 671513 h 1787526"/>
              <a:gd name="T46" fmla="*/ 1088565 w 2509838"/>
              <a:gd name="T47" fmla="*/ 688968 h 1787526"/>
              <a:gd name="T48" fmla="*/ 1081281 w 2509838"/>
              <a:gd name="T49" fmla="*/ 1163414 h 1787526"/>
              <a:gd name="T50" fmla="*/ 976581 w 2509838"/>
              <a:gd name="T51" fmla="*/ 1165228 h 1787526"/>
              <a:gd name="T52" fmla="*/ 966338 w 2509838"/>
              <a:gd name="T53" fmla="*/ 691461 h 1787526"/>
              <a:gd name="T54" fmla="*/ 1546133 w 2509838"/>
              <a:gd name="T55" fmla="*/ 590550 h 1787526"/>
              <a:gd name="T56" fmla="*/ 1571170 w 2509838"/>
              <a:gd name="T57" fmla="*/ 617105 h 1787526"/>
              <a:gd name="T58" fmla="*/ 1558196 w 2509838"/>
              <a:gd name="T59" fmla="*/ 1165903 h 1787526"/>
              <a:gd name="T60" fmla="*/ 1453496 w 2509838"/>
              <a:gd name="T61" fmla="*/ 1160229 h 1787526"/>
              <a:gd name="T62" fmla="*/ 1449399 w 2509838"/>
              <a:gd name="T63" fmla="*/ 608026 h 1787526"/>
              <a:gd name="T64" fmla="*/ 1229322 w 2509838"/>
              <a:gd name="T65" fmla="*/ 590777 h 1787526"/>
              <a:gd name="T66" fmla="*/ 1252538 w 2509838"/>
              <a:gd name="T67" fmla="*/ 620282 h 1787526"/>
              <a:gd name="T68" fmla="*/ 1236833 w 2509838"/>
              <a:gd name="T69" fmla="*/ 1167492 h 1787526"/>
              <a:gd name="T70" fmla="*/ 1132815 w 2509838"/>
              <a:gd name="T71" fmla="*/ 1157959 h 1787526"/>
              <a:gd name="T72" fmla="*/ 1131450 w 2509838"/>
              <a:gd name="T73" fmla="*/ 605303 h 1787526"/>
              <a:gd name="T74" fmla="*/ 1713065 w 2509838"/>
              <a:gd name="T75" fmla="*/ 508680 h 1787526"/>
              <a:gd name="T76" fmla="*/ 1733550 w 2509838"/>
              <a:gd name="T77" fmla="*/ 545860 h 1787526"/>
              <a:gd name="T78" fmla="*/ 1715797 w 2509838"/>
              <a:gd name="T79" fmla="*/ 1168174 h 1787526"/>
              <a:gd name="T80" fmla="*/ 1612689 w 2509838"/>
              <a:gd name="T81" fmla="*/ 1153438 h 1787526"/>
              <a:gd name="T82" fmla="*/ 1614055 w 2509838"/>
              <a:gd name="T83" fmla="*/ 521829 h 1787526"/>
              <a:gd name="T84" fmla="*/ 1733550 w 2509838"/>
              <a:gd name="T85" fmla="*/ 464215 h 1787526"/>
              <a:gd name="T86" fmla="*/ 1501548 w 2509838"/>
              <a:gd name="T87" fmla="*/ 379141 h 1787526"/>
              <a:gd name="T88" fmla="*/ 188232 w 2509838"/>
              <a:gd name="T89" fmla="*/ 103187 h 1787526"/>
              <a:gd name="T90" fmla="*/ 158976 w 2509838"/>
              <a:gd name="T91" fmla="*/ 139700 h 1787526"/>
              <a:gd name="T92" fmla="*/ 160110 w 2509838"/>
              <a:gd name="T93" fmla="*/ 1353684 h 1787526"/>
              <a:gd name="T94" fmla="*/ 191407 w 2509838"/>
              <a:gd name="T95" fmla="*/ 1389063 h 1787526"/>
              <a:gd name="T96" fmla="*/ 2288041 w 2509838"/>
              <a:gd name="T97" fmla="*/ 1398588 h 1787526"/>
              <a:gd name="T98" fmla="*/ 2332945 w 2509838"/>
              <a:gd name="T99" fmla="*/ 1378857 h 1787526"/>
              <a:gd name="T100" fmla="*/ 2354036 w 2509838"/>
              <a:gd name="T101" fmla="*/ 1337129 h 1787526"/>
              <a:gd name="T102" fmla="*/ 2343830 w 2509838"/>
              <a:gd name="T103" fmla="*/ 124505 h 1787526"/>
              <a:gd name="T104" fmla="*/ 2305957 w 2509838"/>
              <a:gd name="T105" fmla="*/ 95704 h 1787526"/>
              <a:gd name="T106" fmla="*/ 2436813 w 2509838"/>
              <a:gd name="T107" fmla="*/ 680 h 1787526"/>
              <a:gd name="T108" fmla="*/ 2486479 w 2509838"/>
              <a:gd name="T109" fmla="*/ 25400 h 1787526"/>
              <a:gd name="T110" fmla="*/ 2508250 w 2509838"/>
              <a:gd name="T111" fmla="*/ 74159 h 1787526"/>
              <a:gd name="T112" fmla="*/ 2493963 w 2509838"/>
              <a:gd name="T113" fmla="*/ 1455965 h 1787526"/>
              <a:gd name="T114" fmla="*/ 2449286 w 2509838"/>
              <a:gd name="T115" fmla="*/ 1487034 h 1787526"/>
              <a:gd name="T116" fmla="*/ 57150 w 2509838"/>
              <a:gd name="T117" fmla="*/ 1485674 h 1787526"/>
              <a:gd name="T118" fmla="*/ 13833 w 2509838"/>
              <a:gd name="T119" fmla="*/ 1452790 h 1787526"/>
              <a:gd name="T120" fmla="*/ 2041 w 2509838"/>
              <a:gd name="T121" fmla="*/ 70304 h 1787526"/>
              <a:gd name="T122" fmla="*/ 26307 w 2509838"/>
              <a:gd name="T123" fmla="*/ 22905 h 1787526"/>
              <a:gd name="T124" fmla="*/ 77333 w 2509838"/>
              <a:gd name="T125" fmla="*/ 227 h 1787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09838" h="1787526">
                <a:moveTo>
                  <a:pt x="80048" y="1566863"/>
                </a:moveTo>
                <a:lnTo>
                  <a:pt x="84357" y="1566863"/>
                </a:lnTo>
                <a:lnTo>
                  <a:pt x="1096637" y="1566863"/>
                </a:lnTo>
                <a:lnTo>
                  <a:pt x="1094823" y="1569568"/>
                </a:lnTo>
                <a:lnTo>
                  <a:pt x="1093235" y="1572498"/>
                </a:lnTo>
                <a:lnTo>
                  <a:pt x="1092102" y="1575879"/>
                </a:lnTo>
                <a:lnTo>
                  <a:pt x="1090968" y="1579035"/>
                </a:lnTo>
                <a:lnTo>
                  <a:pt x="1090287" y="1582415"/>
                </a:lnTo>
                <a:lnTo>
                  <a:pt x="1089607" y="1585571"/>
                </a:lnTo>
                <a:lnTo>
                  <a:pt x="1089380" y="1589177"/>
                </a:lnTo>
                <a:lnTo>
                  <a:pt x="1089154" y="1592558"/>
                </a:lnTo>
                <a:lnTo>
                  <a:pt x="1089380" y="1597968"/>
                </a:lnTo>
                <a:lnTo>
                  <a:pt x="1090287" y="1603152"/>
                </a:lnTo>
                <a:lnTo>
                  <a:pt x="1091648" y="1608111"/>
                </a:lnTo>
                <a:lnTo>
                  <a:pt x="1093689" y="1612844"/>
                </a:lnTo>
                <a:lnTo>
                  <a:pt x="1095957" y="1617352"/>
                </a:lnTo>
                <a:lnTo>
                  <a:pt x="1098678" y="1621634"/>
                </a:lnTo>
                <a:lnTo>
                  <a:pt x="1101853" y="1625692"/>
                </a:lnTo>
                <a:lnTo>
                  <a:pt x="1105481" y="1629523"/>
                </a:lnTo>
                <a:lnTo>
                  <a:pt x="1109563" y="1632679"/>
                </a:lnTo>
                <a:lnTo>
                  <a:pt x="1113871" y="1635834"/>
                </a:lnTo>
                <a:lnTo>
                  <a:pt x="1118633" y="1638314"/>
                </a:lnTo>
                <a:lnTo>
                  <a:pt x="1123395" y="1640568"/>
                </a:lnTo>
                <a:lnTo>
                  <a:pt x="1128611" y="1642371"/>
                </a:lnTo>
                <a:lnTo>
                  <a:pt x="1134053" y="1643498"/>
                </a:lnTo>
                <a:lnTo>
                  <a:pt x="1139496" y="1644174"/>
                </a:lnTo>
                <a:lnTo>
                  <a:pt x="1145391" y="1644625"/>
                </a:lnTo>
                <a:lnTo>
                  <a:pt x="1364673" y="1644625"/>
                </a:lnTo>
                <a:lnTo>
                  <a:pt x="1370343" y="1644174"/>
                </a:lnTo>
                <a:lnTo>
                  <a:pt x="1376012" y="1643498"/>
                </a:lnTo>
                <a:lnTo>
                  <a:pt x="1381227" y="1642371"/>
                </a:lnTo>
                <a:lnTo>
                  <a:pt x="1386443" y="1640568"/>
                </a:lnTo>
                <a:lnTo>
                  <a:pt x="1391432" y="1638314"/>
                </a:lnTo>
                <a:lnTo>
                  <a:pt x="1396194" y="1635834"/>
                </a:lnTo>
                <a:lnTo>
                  <a:pt x="1400502" y="1632679"/>
                </a:lnTo>
                <a:lnTo>
                  <a:pt x="1404357" y="1629523"/>
                </a:lnTo>
                <a:lnTo>
                  <a:pt x="1407986" y="1625692"/>
                </a:lnTo>
                <a:lnTo>
                  <a:pt x="1411160" y="1621634"/>
                </a:lnTo>
                <a:lnTo>
                  <a:pt x="1414108" y="1617352"/>
                </a:lnTo>
                <a:lnTo>
                  <a:pt x="1416376" y="1612844"/>
                </a:lnTo>
                <a:lnTo>
                  <a:pt x="1418417" y="1608111"/>
                </a:lnTo>
                <a:lnTo>
                  <a:pt x="1419551" y="1603152"/>
                </a:lnTo>
                <a:lnTo>
                  <a:pt x="1420684" y="1597968"/>
                </a:lnTo>
                <a:lnTo>
                  <a:pt x="1420911" y="1592558"/>
                </a:lnTo>
                <a:lnTo>
                  <a:pt x="1420684" y="1589177"/>
                </a:lnTo>
                <a:lnTo>
                  <a:pt x="1420231" y="1585571"/>
                </a:lnTo>
                <a:lnTo>
                  <a:pt x="1419551" y="1582415"/>
                </a:lnTo>
                <a:lnTo>
                  <a:pt x="1418870" y="1579035"/>
                </a:lnTo>
                <a:lnTo>
                  <a:pt x="1417737" y="1575879"/>
                </a:lnTo>
                <a:lnTo>
                  <a:pt x="1416603" y="1572498"/>
                </a:lnTo>
                <a:lnTo>
                  <a:pt x="1415015" y="1569568"/>
                </a:lnTo>
                <a:lnTo>
                  <a:pt x="1413201" y="1566863"/>
                </a:lnTo>
                <a:lnTo>
                  <a:pt x="2425481" y="1566863"/>
                </a:lnTo>
                <a:lnTo>
                  <a:pt x="2429790" y="1566863"/>
                </a:lnTo>
                <a:lnTo>
                  <a:pt x="2434099" y="1567089"/>
                </a:lnTo>
                <a:lnTo>
                  <a:pt x="2438407" y="1567539"/>
                </a:lnTo>
                <a:lnTo>
                  <a:pt x="2442489" y="1568216"/>
                </a:lnTo>
                <a:lnTo>
                  <a:pt x="2446571" y="1569117"/>
                </a:lnTo>
                <a:lnTo>
                  <a:pt x="2450426" y="1570244"/>
                </a:lnTo>
                <a:lnTo>
                  <a:pt x="2454507" y="1571596"/>
                </a:lnTo>
                <a:lnTo>
                  <a:pt x="2458362" y="1572723"/>
                </a:lnTo>
                <a:lnTo>
                  <a:pt x="2462217" y="1574301"/>
                </a:lnTo>
                <a:lnTo>
                  <a:pt x="2465619" y="1576104"/>
                </a:lnTo>
                <a:lnTo>
                  <a:pt x="2469247" y="1578133"/>
                </a:lnTo>
                <a:lnTo>
                  <a:pt x="2472422" y="1580162"/>
                </a:lnTo>
                <a:lnTo>
                  <a:pt x="2476050" y="1581965"/>
                </a:lnTo>
                <a:lnTo>
                  <a:pt x="2478998" y="1584669"/>
                </a:lnTo>
                <a:lnTo>
                  <a:pt x="2482173" y="1586923"/>
                </a:lnTo>
                <a:lnTo>
                  <a:pt x="2485121" y="1589628"/>
                </a:lnTo>
                <a:lnTo>
                  <a:pt x="2487842" y="1592108"/>
                </a:lnTo>
                <a:lnTo>
                  <a:pt x="2490336" y="1595038"/>
                </a:lnTo>
                <a:lnTo>
                  <a:pt x="2492831" y="1597968"/>
                </a:lnTo>
                <a:lnTo>
                  <a:pt x="2495552" y="1601123"/>
                </a:lnTo>
                <a:lnTo>
                  <a:pt x="2497366" y="1604054"/>
                </a:lnTo>
                <a:lnTo>
                  <a:pt x="2499407" y="1607434"/>
                </a:lnTo>
                <a:lnTo>
                  <a:pt x="2501448" y="1610815"/>
                </a:lnTo>
                <a:lnTo>
                  <a:pt x="2503035" y="1614196"/>
                </a:lnTo>
                <a:lnTo>
                  <a:pt x="2504623" y="1618028"/>
                </a:lnTo>
                <a:lnTo>
                  <a:pt x="2505983" y="1621409"/>
                </a:lnTo>
                <a:lnTo>
                  <a:pt x="2507117" y="1625241"/>
                </a:lnTo>
                <a:lnTo>
                  <a:pt x="2508024" y="1629073"/>
                </a:lnTo>
                <a:lnTo>
                  <a:pt x="2508704" y="1632679"/>
                </a:lnTo>
                <a:lnTo>
                  <a:pt x="2509385" y="1636736"/>
                </a:lnTo>
                <a:lnTo>
                  <a:pt x="2509611" y="1640568"/>
                </a:lnTo>
                <a:lnTo>
                  <a:pt x="2509838" y="1644625"/>
                </a:lnTo>
                <a:lnTo>
                  <a:pt x="2509838" y="1709764"/>
                </a:lnTo>
                <a:lnTo>
                  <a:pt x="2509611" y="1713822"/>
                </a:lnTo>
                <a:lnTo>
                  <a:pt x="2509385" y="1717428"/>
                </a:lnTo>
                <a:lnTo>
                  <a:pt x="2508704" y="1721485"/>
                </a:lnTo>
                <a:lnTo>
                  <a:pt x="2508024" y="1725317"/>
                </a:lnTo>
                <a:lnTo>
                  <a:pt x="2507117" y="1729148"/>
                </a:lnTo>
                <a:lnTo>
                  <a:pt x="2505983" y="1732755"/>
                </a:lnTo>
                <a:lnTo>
                  <a:pt x="2504623" y="1736361"/>
                </a:lnTo>
                <a:lnTo>
                  <a:pt x="2503035" y="1740193"/>
                </a:lnTo>
                <a:lnTo>
                  <a:pt x="2501448" y="1743348"/>
                </a:lnTo>
                <a:lnTo>
                  <a:pt x="2499407" y="1746955"/>
                </a:lnTo>
                <a:lnTo>
                  <a:pt x="2497366" y="1750110"/>
                </a:lnTo>
                <a:lnTo>
                  <a:pt x="2495552" y="1753040"/>
                </a:lnTo>
                <a:lnTo>
                  <a:pt x="2492831" y="1756421"/>
                </a:lnTo>
                <a:lnTo>
                  <a:pt x="2490336" y="1759126"/>
                </a:lnTo>
                <a:lnTo>
                  <a:pt x="2487842" y="1762282"/>
                </a:lnTo>
                <a:lnTo>
                  <a:pt x="2485121" y="1764761"/>
                </a:lnTo>
                <a:lnTo>
                  <a:pt x="2482173" y="1767466"/>
                </a:lnTo>
                <a:lnTo>
                  <a:pt x="2478998" y="1769720"/>
                </a:lnTo>
                <a:lnTo>
                  <a:pt x="2476050" y="1772199"/>
                </a:lnTo>
                <a:lnTo>
                  <a:pt x="2472422" y="1774228"/>
                </a:lnTo>
                <a:lnTo>
                  <a:pt x="2469247" y="1776256"/>
                </a:lnTo>
                <a:lnTo>
                  <a:pt x="2465619" y="1778285"/>
                </a:lnTo>
                <a:lnTo>
                  <a:pt x="2462217" y="1780088"/>
                </a:lnTo>
                <a:lnTo>
                  <a:pt x="2458362" y="1781440"/>
                </a:lnTo>
                <a:lnTo>
                  <a:pt x="2454507" y="1782793"/>
                </a:lnTo>
                <a:lnTo>
                  <a:pt x="2450426" y="1783920"/>
                </a:lnTo>
                <a:lnTo>
                  <a:pt x="2446571" y="1785272"/>
                </a:lnTo>
                <a:lnTo>
                  <a:pt x="2442489" y="1785948"/>
                </a:lnTo>
                <a:lnTo>
                  <a:pt x="2438407" y="1786850"/>
                </a:lnTo>
                <a:lnTo>
                  <a:pt x="2434099" y="1787301"/>
                </a:lnTo>
                <a:lnTo>
                  <a:pt x="2429790" y="1787526"/>
                </a:lnTo>
                <a:lnTo>
                  <a:pt x="2425481" y="1787526"/>
                </a:lnTo>
                <a:lnTo>
                  <a:pt x="84357" y="1787526"/>
                </a:lnTo>
                <a:lnTo>
                  <a:pt x="80048" y="1787526"/>
                </a:lnTo>
                <a:lnTo>
                  <a:pt x="75740" y="1787301"/>
                </a:lnTo>
                <a:lnTo>
                  <a:pt x="71431" y="1786850"/>
                </a:lnTo>
                <a:lnTo>
                  <a:pt x="67349" y="1785948"/>
                </a:lnTo>
                <a:lnTo>
                  <a:pt x="63494" y="1785272"/>
                </a:lnTo>
                <a:lnTo>
                  <a:pt x="59413" y="1783920"/>
                </a:lnTo>
                <a:lnTo>
                  <a:pt x="55558" y="1782793"/>
                </a:lnTo>
                <a:lnTo>
                  <a:pt x="51476" y="1781440"/>
                </a:lnTo>
                <a:lnTo>
                  <a:pt x="48074" y="1780088"/>
                </a:lnTo>
                <a:lnTo>
                  <a:pt x="44219" y="1778285"/>
                </a:lnTo>
                <a:lnTo>
                  <a:pt x="40591" y="1776256"/>
                </a:lnTo>
                <a:lnTo>
                  <a:pt x="37416" y="1774228"/>
                </a:lnTo>
                <a:lnTo>
                  <a:pt x="33788" y="1772199"/>
                </a:lnTo>
                <a:lnTo>
                  <a:pt x="30840" y="1769720"/>
                </a:lnTo>
                <a:lnTo>
                  <a:pt x="27892" y="1767466"/>
                </a:lnTo>
                <a:lnTo>
                  <a:pt x="24717" y="1764761"/>
                </a:lnTo>
                <a:lnTo>
                  <a:pt x="21996" y="1762282"/>
                </a:lnTo>
                <a:lnTo>
                  <a:pt x="19502" y="1759126"/>
                </a:lnTo>
                <a:lnTo>
                  <a:pt x="17007" y="1756421"/>
                </a:lnTo>
                <a:lnTo>
                  <a:pt x="14513" y="1753040"/>
                </a:lnTo>
                <a:lnTo>
                  <a:pt x="12472" y="1750110"/>
                </a:lnTo>
                <a:lnTo>
                  <a:pt x="10431" y="1746955"/>
                </a:lnTo>
                <a:lnTo>
                  <a:pt x="8390" y="1743348"/>
                </a:lnTo>
                <a:lnTo>
                  <a:pt x="6803" y="1740193"/>
                </a:lnTo>
                <a:lnTo>
                  <a:pt x="5442" y="1736361"/>
                </a:lnTo>
                <a:lnTo>
                  <a:pt x="3855" y="1732755"/>
                </a:lnTo>
                <a:lnTo>
                  <a:pt x="2948" y="1729148"/>
                </a:lnTo>
                <a:lnTo>
                  <a:pt x="1814" y="1725317"/>
                </a:lnTo>
                <a:lnTo>
                  <a:pt x="1134" y="1721485"/>
                </a:lnTo>
                <a:lnTo>
                  <a:pt x="680" y="1717428"/>
                </a:lnTo>
                <a:lnTo>
                  <a:pt x="227" y="1713822"/>
                </a:lnTo>
                <a:lnTo>
                  <a:pt x="0" y="1709764"/>
                </a:lnTo>
                <a:lnTo>
                  <a:pt x="0" y="1644625"/>
                </a:lnTo>
                <a:lnTo>
                  <a:pt x="227" y="1640568"/>
                </a:lnTo>
                <a:lnTo>
                  <a:pt x="680" y="1636736"/>
                </a:lnTo>
                <a:lnTo>
                  <a:pt x="1134" y="1632679"/>
                </a:lnTo>
                <a:lnTo>
                  <a:pt x="1814" y="1629073"/>
                </a:lnTo>
                <a:lnTo>
                  <a:pt x="2948" y="1625241"/>
                </a:lnTo>
                <a:lnTo>
                  <a:pt x="3855" y="1621409"/>
                </a:lnTo>
                <a:lnTo>
                  <a:pt x="5442" y="1618028"/>
                </a:lnTo>
                <a:lnTo>
                  <a:pt x="6803" y="1614196"/>
                </a:lnTo>
                <a:lnTo>
                  <a:pt x="8390" y="1610815"/>
                </a:lnTo>
                <a:lnTo>
                  <a:pt x="10431" y="1607434"/>
                </a:lnTo>
                <a:lnTo>
                  <a:pt x="12472" y="1604054"/>
                </a:lnTo>
                <a:lnTo>
                  <a:pt x="14513" y="1601123"/>
                </a:lnTo>
                <a:lnTo>
                  <a:pt x="17007" y="1597968"/>
                </a:lnTo>
                <a:lnTo>
                  <a:pt x="19502" y="1595038"/>
                </a:lnTo>
                <a:lnTo>
                  <a:pt x="21996" y="1592108"/>
                </a:lnTo>
                <a:lnTo>
                  <a:pt x="24717" y="1589628"/>
                </a:lnTo>
                <a:lnTo>
                  <a:pt x="27892" y="1586923"/>
                </a:lnTo>
                <a:lnTo>
                  <a:pt x="30840" y="1584669"/>
                </a:lnTo>
                <a:lnTo>
                  <a:pt x="33788" y="1581965"/>
                </a:lnTo>
                <a:lnTo>
                  <a:pt x="37416" y="1580162"/>
                </a:lnTo>
                <a:lnTo>
                  <a:pt x="40591" y="1578133"/>
                </a:lnTo>
                <a:lnTo>
                  <a:pt x="44219" y="1576104"/>
                </a:lnTo>
                <a:lnTo>
                  <a:pt x="48074" y="1574301"/>
                </a:lnTo>
                <a:lnTo>
                  <a:pt x="51476" y="1572723"/>
                </a:lnTo>
                <a:lnTo>
                  <a:pt x="55558" y="1571596"/>
                </a:lnTo>
                <a:lnTo>
                  <a:pt x="59413" y="1570244"/>
                </a:lnTo>
                <a:lnTo>
                  <a:pt x="63494" y="1569117"/>
                </a:lnTo>
                <a:lnTo>
                  <a:pt x="67349" y="1568216"/>
                </a:lnTo>
                <a:lnTo>
                  <a:pt x="71431" y="1567539"/>
                </a:lnTo>
                <a:lnTo>
                  <a:pt x="75740" y="1567089"/>
                </a:lnTo>
                <a:lnTo>
                  <a:pt x="80048" y="1566863"/>
                </a:lnTo>
                <a:close/>
                <a:moveTo>
                  <a:pt x="837043" y="738188"/>
                </a:moveTo>
                <a:lnTo>
                  <a:pt x="839735" y="738188"/>
                </a:lnTo>
                <a:lnTo>
                  <a:pt x="912639" y="738188"/>
                </a:lnTo>
                <a:lnTo>
                  <a:pt x="915107" y="738188"/>
                </a:lnTo>
                <a:lnTo>
                  <a:pt x="917575" y="738870"/>
                </a:lnTo>
                <a:lnTo>
                  <a:pt x="920042" y="739324"/>
                </a:lnTo>
                <a:lnTo>
                  <a:pt x="922285" y="740232"/>
                </a:lnTo>
                <a:lnTo>
                  <a:pt x="924529" y="741368"/>
                </a:lnTo>
                <a:lnTo>
                  <a:pt x="926772" y="742504"/>
                </a:lnTo>
                <a:lnTo>
                  <a:pt x="928791" y="743867"/>
                </a:lnTo>
                <a:lnTo>
                  <a:pt x="930585" y="745684"/>
                </a:lnTo>
                <a:lnTo>
                  <a:pt x="932155" y="747047"/>
                </a:lnTo>
                <a:lnTo>
                  <a:pt x="933501" y="749091"/>
                </a:lnTo>
                <a:lnTo>
                  <a:pt x="934847" y="751135"/>
                </a:lnTo>
                <a:lnTo>
                  <a:pt x="936193" y="753407"/>
                </a:lnTo>
                <a:lnTo>
                  <a:pt x="936866" y="755678"/>
                </a:lnTo>
                <a:lnTo>
                  <a:pt x="937315" y="757950"/>
                </a:lnTo>
                <a:lnTo>
                  <a:pt x="937763" y="760448"/>
                </a:lnTo>
                <a:lnTo>
                  <a:pt x="938212" y="762947"/>
                </a:lnTo>
                <a:lnTo>
                  <a:pt x="938212" y="1145229"/>
                </a:lnTo>
                <a:lnTo>
                  <a:pt x="937763" y="1147728"/>
                </a:lnTo>
                <a:lnTo>
                  <a:pt x="937315" y="1150227"/>
                </a:lnTo>
                <a:lnTo>
                  <a:pt x="936866" y="1152498"/>
                </a:lnTo>
                <a:lnTo>
                  <a:pt x="936193" y="1154770"/>
                </a:lnTo>
                <a:lnTo>
                  <a:pt x="934847" y="1157041"/>
                </a:lnTo>
                <a:lnTo>
                  <a:pt x="933501" y="1159085"/>
                </a:lnTo>
                <a:lnTo>
                  <a:pt x="932155" y="1160902"/>
                </a:lnTo>
                <a:lnTo>
                  <a:pt x="930585" y="1162720"/>
                </a:lnTo>
                <a:lnTo>
                  <a:pt x="928791" y="1164537"/>
                </a:lnTo>
                <a:lnTo>
                  <a:pt x="926772" y="1165672"/>
                </a:lnTo>
                <a:lnTo>
                  <a:pt x="924529" y="1167035"/>
                </a:lnTo>
                <a:lnTo>
                  <a:pt x="922285" y="1167944"/>
                </a:lnTo>
                <a:lnTo>
                  <a:pt x="920042" y="1168852"/>
                </a:lnTo>
                <a:lnTo>
                  <a:pt x="917575" y="1169534"/>
                </a:lnTo>
                <a:lnTo>
                  <a:pt x="915107" y="1169761"/>
                </a:lnTo>
                <a:lnTo>
                  <a:pt x="912639" y="1169988"/>
                </a:lnTo>
                <a:lnTo>
                  <a:pt x="839735" y="1169988"/>
                </a:lnTo>
                <a:lnTo>
                  <a:pt x="837043" y="1169761"/>
                </a:lnTo>
                <a:lnTo>
                  <a:pt x="834576" y="1169534"/>
                </a:lnTo>
                <a:lnTo>
                  <a:pt x="832108" y="1168852"/>
                </a:lnTo>
                <a:lnTo>
                  <a:pt x="829865" y="1167944"/>
                </a:lnTo>
                <a:lnTo>
                  <a:pt x="827622" y="1167035"/>
                </a:lnTo>
                <a:lnTo>
                  <a:pt x="825603" y="1165672"/>
                </a:lnTo>
                <a:lnTo>
                  <a:pt x="823584" y="1164537"/>
                </a:lnTo>
                <a:lnTo>
                  <a:pt x="821790" y="1162720"/>
                </a:lnTo>
                <a:lnTo>
                  <a:pt x="819995" y="1160902"/>
                </a:lnTo>
                <a:lnTo>
                  <a:pt x="818649" y="1159085"/>
                </a:lnTo>
                <a:lnTo>
                  <a:pt x="817303" y="1157041"/>
                </a:lnTo>
                <a:lnTo>
                  <a:pt x="816406" y="1154770"/>
                </a:lnTo>
                <a:lnTo>
                  <a:pt x="815284" y="1152498"/>
                </a:lnTo>
                <a:lnTo>
                  <a:pt x="814836" y="1150227"/>
                </a:lnTo>
                <a:lnTo>
                  <a:pt x="814387" y="1147728"/>
                </a:lnTo>
                <a:lnTo>
                  <a:pt x="814387" y="1145229"/>
                </a:lnTo>
                <a:lnTo>
                  <a:pt x="814387" y="762947"/>
                </a:lnTo>
                <a:lnTo>
                  <a:pt x="814387" y="760448"/>
                </a:lnTo>
                <a:lnTo>
                  <a:pt x="814836" y="757950"/>
                </a:lnTo>
                <a:lnTo>
                  <a:pt x="815284" y="755678"/>
                </a:lnTo>
                <a:lnTo>
                  <a:pt x="816406" y="753407"/>
                </a:lnTo>
                <a:lnTo>
                  <a:pt x="817303" y="751135"/>
                </a:lnTo>
                <a:lnTo>
                  <a:pt x="818649" y="749091"/>
                </a:lnTo>
                <a:lnTo>
                  <a:pt x="819995" y="747047"/>
                </a:lnTo>
                <a:lnTo>
                  <a:pt x="821790" y="745684"/>
                </a:lnTo>
                <a:lnTo>
                  <a:pt x="823584" y="743867"/>
                </a:lnTo>
                <a:lnTo>
                  <a:pt x="825603" y="742504"/>
                </a:lnTo>
                <a:lnTo>
                  <a:pt x="827622" y="741368"/>
                </a:lnTo>
                <a:lnTo>
                  <a:pt x="829865" y="740232"/>
                </a:lnTo>
                <a:lnTo>
                  <a:pt x="832108" y="739324"/>
                </a:lnTo>
                <a:lnTo>
                  <a:pt x="834576" y="738870"/>
                </a:lnTo>
                <a:lnTo>
                  <a:pt x="837043" y="738188"/>
                </a:lnTo>
                <a:close/>
                <a:moveTo>
                  <a:pt x="1318322" y="671513"/>
                </a:moveTo>
                <a:lnTo>
                  <a:pt x="1320794" y="671513"/>
                </a:lnTo>
                <a:lnTo>
                  <a:pt x="1394056" y="671513"/>
                </a:lnTo>
                <a:lnTo>
                  <a:pt x="1396528" y="671513"/>
                </a:lnTo>
                <a:lnTo>
                  <a:pt x="1399000" y="671966"/>
                </a:lnTo>
                <a:lnTo>
                  <a:pt x="1401472" y="672873"/>
                </a:lnTo>
                <a:lnTo>
                  <a:pt x="1403719" y="673553"/>
                </a:lnTo>
                <a:lnTo>
                  <a:pt x="1405966" y="674913"/>
                </a:lnTo>
                <a:lnTo>
                  <a:pt x="1408213" y="676273"/>
                </a:lnTo>
                <a:lnTo>
                  <a:pt x="1410011" y="677860"/>
                </a:lnTo>
                <a:lnTo>
                  <a:pt x="1412034" y="679900"/>
                </a:lnTo>
                <a:lnTo>
                  <a:pt x="1413607" y="681941"/>
                </a:lnTo>
                <a:lnTo>
                  <a:pt x="1414955" y="683981"/>
                </a:lnTo>
                <a:lnTo>
                  <a:pt x="1416304" y="686474"/>
                </a:lnTo>
                <a:lnTo>
                  <a:pt x="1417203" y="688968"/>
                </a:lnTo>
                <a:lnTo>
                  <a:pt x="1418326" y="691461"/>
                </a:lnTo>
                <a:lnTo>
                  <a:pt x="1418776" y="694181"/>
                </a:lnTo>
                <a:lnTo>
                  <a:pt x="1419225" y="696902"/>
                </a:lnTo>
                <a:lnTo>
                  <a:pt x="1419225" y="699848"/>
                </a:lnTo>
                <a:lnTo>
                  <a:pt x="1419225" y="1141426"/>
                </a:lnTo>
                <a:lnTo>
                  <a:pt x="1419225" y="1144373"/>
                </a:lnTo>
                <a:lnTo>
                  <a:pt x="1418776" y="1147320"/>
                </a:lnTo>
                <a:lnTo>
                  <a:pt x="1418326" y="1149813"/>
                </a:lnTo>
                <a:lnTo>
                  <a:pt x="1417203" y="1152534"/>
                </a:lnTo>
                <a:lnTo>
                  <a:pt x="1416304" y="1155254"/>
                </a:lnTo>
                <a:lnTo>
                  <a:pt x="1414955" y="1157521"/>
                </a:lnTo>
                <a:lnTo>
                  <a:pt x="1413607" y="1159787"/>
                </a:lnTo>
                <a:lnTo>
                  <a:pt x="1412034" y="1161601"/>
                </a:lnTo>
                <a:lnTo>
                  <a:pt x="1410011" y="1163414"/>
                </a:lnTo>
                <a:lnTo>
                  <a:pt x="1408213" y="1165228"/>
                </a:lnTo>
                <a:lnTo>
                  <a:pt x="1405966" y="1166588"/>
                </a:lnTo>
                <a:lnTo>
                  <a:pt x="1403719" y="1167721"/>
                </a:lnTo>
                <a:lnTo>
                  <a:pt x="1401472" y="1168855"/>
                </a:lnTo>
                <a:lnTo>
                  <a:pt x="1399000" y="1169535"/>
                </a:lnTo>
                <a:lnTo>
                  <a:pt x="1396528" y="1169761"/>
                </a:lnTo>
                <a:lnTo>
                  <a:pt x="1394056" y="1169988"/>
                </a:lnTo>
                <a:lnTo>
                  <a:pt x="1320794" y="1169988"/>
                </a:lnTo>
                <a:lnTo>
                  <a:pt x="1318322" y="1169761"/>
                </a:lnTo>
                <a:lnTo>
                  <a:pt x="1315850" y="1169535"/>
                </a:lnTo>
                <a:lnTo>
                  <a:pt x="1313154" y="1168855"/>
                </a:lnTo>
                <a:lnTo>
                  <a:pt x="1310906" y="1167721"/>
                </a:lnTo>
                <a:lnTo>
                  <a:pt x="1308659" y="1166588"/>
                </a:lnTo>
                <a:lnTo>
                  <a:pt x="1306861" y="1165228"/>
                </a:lnTo>
                <a:lnTo>
                  <a:pt x="1304839" y="1163414"/>
                </a:lnTo>
                <a:lnTo>
                  <a:pt x="1303041" y="1161601"/>
                </a:lnTo>
                <a:lnTo>
                  <a:pt x="1301243" y="1159787"/>
                </a:lnTo>
                <a:lnTo>
                  <a:pt x="1299670" y="1157521"/>
                </a:lnTo>
                <a:lnTo>
                  <a:pt x="1298546" y="1155254"/>
                </a:lnTo>
                <a:lnTo>
                  <a:pt x="1297423" y="1152534"/>
                </a:lnTo>
                <a:lnTo>
                  <a:pt x="1296524" y="1149813"/>
                </a:lnTo>
                <a:lnTo>
                  <a:pt x="1296074" y="1147320"/>
                </a:lnTo>
                <a:lnTo>
                  <a:pt x="1295400" y="1144373"/>
                </a:lnTo>
                <a:lnTo>
                  <a:pt x="1295400" y="1141426"/>
                </a:lnTo>
                <a:lnTo>
                  <a:pt x="1295400" y="699848"/>
                </a:lnTo>
                <a:lnTo>
                  <a:pt x="1295400" y="696902"/>
                </a:lnTo>
                <a:lnTo>
                  <a:pt x="1296074" y="694181"/>
                </a:lnTo>
                <a:lnTo>
                  <a:pt x="1296524" y="691461"/>
                </a:lnTo>
                <a:lnTo>
                  <a:pt x="1297423" y="688968"/>
                </a:lnTo>
                <a:lnTo>
                  <a:pt x="1298546" y="686474"/>
                </a:lnTo>
                <a:lnTo>
                  <a:pt x="1299670" y="683981"/>
                </a:lnTo>
                <a:lnTo>
                  <a:pt x="1301243" y="681941"/>
                </a:lnTo>
                <a:lnTo>
                  <a:pt x="1303041" y="679900"/>
                </a:lnTo>
                <a:lnTo>
                  <a:pt x="1304839" y="677860"/>
                </a:lnTo>
                <a:lnTo>
                  <a:pt x="1306861" y="676273"/>
                </a:lnTo>
                <a:lnTo>
                  <a:pt x="1308659" y="674913"/>
                </a:lnTo>
                <a:lnTo>
                  <a:pt x="1310906" y="673553"/>
                </a:lnTo>
                <a:lnTo>
                  <a:pt x="1313154" y="672873"/>
                </a:lnTo>
                <a:lnTo>
                  <a:pt x="1315850" y="671966"/>
                </a:lnTo>
                <a:lnTo>
                  <a:pt x="1318322" y="671513"/>
                </a:lnTo>
                <a:close/>
                <a:moveTo>
                  <a:pt x="988416" y="671513"/>
                </a:moveTo>
                <a:lnTo>
                  <a:pt x="990920" y="671513"/>
                </a:lnTo>
                <a:lnTo>
                  <a:pt x="1065121" y="671513"/>
                </a:lnTo>
                <a:lnTo>
                  <a:pt x="1067624" y="671513"/>
                </a:lnTo>
                <a:lnTo>
                  <a:pt x="1070128" y="671966"/>
                </a:lnTo>
                <a:lnTo>
                  <a:pt x="1072632" y="672873"/>
                </a:lnTo>
                <a:lnTo>
                  <a:pt x="1074908" y="673553"/>
                </a:lnTo>
                <a:lnTo>
                  <a:pt x="1077184" y="674913"/>
                </a:lnTo>
                <a:lnTo>
                  <a:pt x="1079460" y="676273"/>
                </a:lnTo>
                <a:lnTo>
                  <a:pt x="1081281" y="677860"/>
                </a:lnTo>
                <a:lnTo>
                  <a:pt x="1083330" y="679900"/>
                </a:lnTo>
                <a:lnTo>
                  <a:pt x="1084923" y="681941"/>
                </a:lnTo>
                <a:lnTo>
                  <a:pt x="1086288" y="683981"/>
                </a:lnTo>
                <a:lnTo>
                  <a:pt x="1087654" y="686474"/>
                </a:lnTo>
                <a:lnTo>
                  <a:pt x="1088565" y="688968"/>
                </a:lnTo>
                <a:lnTo>
                  <a:pt x="1089703" y="691461"/>
                </a:lnTo>
                <a:lnTo>
                  <a:pt x="1090158" y="694181"/>
                </a:lnTo>
                <a:lnTo>
                  <a:pt x="1090613" y="696902"/>
                </a:lnTo>
                <a:lnTo>
                  <a:pt x="1090613" y="699848"/>
                </a:lnTo>
                <a:lnTo>
                  <a:pt x="1090613" y="1141426"/>
                </a:lnTo>
                <a:lnTo>
                  <a:pt x="1090613" y="1144373"/>
                </a:lnTo>
                <a:lnTo>
                  <a:pt x="1090158" y="1147320"/>
                </a:lnTo>
                <a:lnTo>
                  <a:pt x="1089703" y="1149813"/>
                </a:lnTo>
                <a:lnTo>
                  <a:pt x="1088565" y="1152534"/>
                </a:lnTo>
                <a:lnTo>
                  <a:pt x="1087654" y="1155254"/>
                </a:lnTo>
                <a:lnTo>
                  <a:pt x="1086288" y="1157521"/>
                </a:lnTo>
                <a:lnTo>
                  <a:pt x="1084923" y="1159787"/>
                </a:lnTo>
                <a:lnTo>
                  <a:pt x="1083330" y="1161601"/>
                </a:lnTo>
                <a:lnTo>
                  <a:pt x="1081281" y="1163414"/>
                </a:lnTo>
                <a:lnTo>
                  <a:pt x="1079460" y="1165228"/>
                </a:lnTo>
                <a:lnTo>
                  <a:pt x="1077184" y="1166588"/>
                </a:lnTo>
                <a:lnTo>
                  <a:pt x="1074908" y="1167721"/>
                </a:lnTo>
                <a:lnTo>
                  <a:pt x="1072632" y="1168855"/>
                </a:lnTo>
                <a:lnTo>
                  <a:pt x="1070128" y="1169535"/>
                </a:lnTo>
                <a:lnTo>
                  <a:pt x="1067624" y="1169761"/>
                </a:lnTo>
                <a:lnTo>
                  <a:pt x="1065121" y="1169988"/>
                </a:lnTo>
                <a:lnTo>
                  <a:pt x="990920" y="1169988"/>
                </a:lnTo>
                <a:lnTo>
                  <a:pt x="988416" y="1169761"/>
                </a:lnTo>
                <a:lnTo>
                  <a:pt x="985685" y="1169535"/>
                </a:lnTo>
                <a:lnTo>
                  <a:pt x="983181" y="1168855"/>
                </a:lnTo>
                <a:lnTo>
                  <a:pt x="980905" y="1167721"/>
                </a:lnTo>
                <a:lnTo>
                  <a:pt x="978629" y="1166588"/>
                </a:lnTo>
                <a:lnTo>
                  <a:pt x="976581" y="1165228"/>
                </a:lnTo>
                <a:lnTo>
                  <a:pt x="974532" y="1163414"/>
                </a:lnTo>
                <a:lnTo>
                  <a:pt x="972939" y="1161601"/>
                </a:lnTo>
                <a:lnTo>
                  <a:pt x="971118" y="1159787"/>
                </a:lnTo>
                <a:lnTo>
                  <a:pt x="969525" y="1157521"/>
                </a:lnTo>
                <a:lnTo>
                  <a:pt x="968387" y="1155254"/>
                </a:lnTo>
                <a:lnTo>
                  <a:pt x="967249" y="1152534"/>
                </a:lnTo>
                <a:lnTo>
                  <a:pt x="966338" y="1149813"/>
                </a:lnTo>
                <a:lnTo>
                  <a:pt x="965883" y="1147320"/>
                </a:lnTo>
                <a:lnTo>
                  <a:pt x="965200" y="1144373"/>
                </a:lnTo>
                <a:lnTo>
                  <a:pt x="965200" y="1141426"/>
                </a:lnTo>
                <a:lnTo>
                  <a:pt x="965200" y="699848"/>
                </a:lnTo>
                <a:lnTo>
                  <a:pt x="965200" y="696902"/>
                </a:lnTo>
                <a:lnTo>
                  <a:pt x="965883" y="694181"/>
                </a:lnTo>
                <a:lnTo>
                  <a:pt x="966338" y="691461"/>
                </a:lnTo>
                <a:lnTo>
                  <a:pt x="967249" y="688968"/>
                </a:lnTo>
                <a:lnTo>
                  <a:pt x="968387" y="686474"/>
                </a:lnTo>
                <a:lnTo>
                  <a:pt x="969525" y="683981"/>
                </a:lnTo>
                <a:lnTo>
                  <a:pt x="971118" y="681941"/>
                </a:lnTo>
                <a:lnTo>
                  <a:pt x="972939" y="679900"/>
                </a:lnTo>
                <a:lnTo>
                  <a:pt x="974532" y="677860"/>
                </a:lnTo>
                <a:lnTo>
                  <a:pt x="976581" y="676273"/>
                </a:lnTo>
                <a:lnTo>
                  <a:pt x="978629" y="674913"/>
                </a:lnTo>
                <a:lnTo>
                  <a:pt x="980905" y="673553"/>
                </a:lnTo>
                <a:lnTo>
                  <a:pt x="983181" y="672873"/>
                </a:lnTo>
                <a:lnTo>
                  <a:pt x="985685" y="671966"/>
                </a:lnTo>
                <a:lnTo>
                  <a:pt x="988416" y="671513"/>
                </a:lnTo>
                <a:close/>
                <a:moveTo>
                  <a:pt x="1471932" y="590550"/>
                </a:moveTo>
                <a:lnTo>
                  <a:pt x="1546133" y="590550"/>
                </a:lnTo>
                <a:lnTo>
                  <a:pt x="1548636" y="590777"/>
                </a:lnTo>
                <a:lnTo>
                  <a:pt x="1551140" y="591231"/>
                </a:lnTo>
                <a:lnTo>
                  <a:pt x="1553644" y="592139"/>
                </a:lnTo>
                <a:lnTo>
                  <a:pt x="1555920" y="593274"/>
                </a:lnTo>
                <a:lnTo>
                  <a:pt x="1558196" y="594635"/>
                </a:lnTo>
                <a:lnTo>
                  <a:pt x="1560472" y="596451"/>
                </a:lnTo>
                <a:lnTo>
                  <a:pt x="1562293" y="598267"/>
                </a:lnTo>
                <a:lnTo>
                  <a:pt x="1564342" y="600537"/>
                </a:lnTo>
                <a:lnTo>
                  <a:pt x="1565707" y="602806"/>
                </a:lnTo>
                <a:lnTo>
                  <a:pt x="1567300" y="605303"/>
                </a:lnTo>
                <a:lnTo>
                  <a:pt x="1568666" y="608026"/>
                </a:lnTo>
                <a:lnTo>
                  <a:pt x="1569577" y="610750"/>
                </a:lnTo>
                <a:lnTo>
                  <a:pt x="1570487" y="613927"/>
                </a:lnTo>
                <a:lnTo>
                  <a:pt x="1571170" y="617105"/>
                </a:lnTo>
                <a:lnTo>
                  <a:pt x="1571625" y="620282"/>
                </a:lnTo>
                <a:lnTo>
                  <a:pt x="1571625" y="623687"/>
                </a:lnTo>
                <a:lnTo>
                  <a:pt x="1571625" y="1136851"/>
                </a:lnTo>
                <a:lnTo>
                  <a:pt x="1571625" y="1140256"/>
                </a:lnTo>
                <a:lnTo>
                  <a:pt x="1571170" y="1143433"/>
                </a:lnTo>
                <a:lnTo>
                  <a:pt x="1570487" y="1146838"/>
                </a:lnTo>
                <a:lnTo>
                  <a:pt x="1569577" y="1149788"/>
                </a:lnTo>
                <a:lnTo>
                  <a:pt x="1568666" y="1152512"/>
                </a:lnTo>
                <a:lnTo>
                  <a:pt x="1567300" y="1155462"/>
                </a:lnTo>
                <a:lnTo>
                  <a:pt x="1565707" y="1157959"/>
                </a:lnTo>
                <a:lnTo>
                  <a:pt x="1564342" y="1160229"/>
                </a:lnTo>
                <a:lnTo>
                  <a:pt x="1562293" y="1162498"/>
                </a:lnTo>
                <a:lnTo>
                  <a:pt x="1560472" y="1164314"/>
                </a:lnTo>
                <a:lnTo>
                  <a:pt x="1558196" y="1165903"/>
                </a:lnTo>
                <a:lnTo>
                  <a:pt x="1555920" y="1167492"/>
                </a:lnTo>
                <a:lnTo>
                  <a:pt x="1553644" y="1168399"/>
                </a:lnTo>
                <a:lnTo>
                  <a:pt x="1551140" y="1169307"/>
                </a:lnTo>
                <a:lnTo>
                  <a:pt x="1548636" y="1169761"/>
                </a:lnTo>
                <a:lnTo>
                  <a:pt x="1546133" y="1169988"/>
                </a:lnTo>
                <a:lnTo>
                  <a:pt x="1471932" y="1169988"/>
                </a:lnTo>
                <a:lnTo>
                  <a:pt x="1469201" y="1169761"/>
                </a:lnTo>
                <a:lnTo>
                  <a:pt x="1466697" y="1169307"/>
                </a:lnTo>
                <a:lnTo>
                  <a:pt x="1464193" y="1168399"/>
                </a:lnTo>
                <a:lnTo>
                  <a:pt x="1461917" y="1167492"/>
                </a:lnTo>
                <a:lnTo>
                  <a:pt x="1459641" y="1165903"/>
                </a:lnTo>
                <a:lnTo>
                  <a:pt x="1457593" y="1164314"/>
                </a:lnTo>
                <a:lnTo>
                  <a:pt x="1455544" y="1162498"/>
                </a:lnTo>
                <a:lnTo>
                  <a:pt x="1453496" y="1160229"/>
                </a:lnTo>
                <a:lnTo>
                  <a:pt x="1452130" y="1157959"/>
                </a:lnTo>
                <a:lnTo>
                  <a:pt x="1450537" y="1155462"/>
                </a:lnTo>
                <a:lnTo>
                  <a:pt x="1449399" y="1152512"/>
                </a:lnTo>
                <a:lnTo>
                  <a:pt x="1448261" y="1149788"/>
                </a:lnTo>
                <a:lnTo>
                  <a:pt x="1447350" y="1146838"/>
                </a:lnTo>
                <a:lnTo>
                  <a:pt x="1446667" y="1143433"/>
                </a:lnTo>
                <a:lnTo>
                  <a:pt x="1446212" y="1140256"/>
                </a:lnTo>
                <a:lnTo>
                  <a:pt x="1446212" y="1136851"/>
                </a:lnTo>
                <a:lnTo>
                  <a:pt x="1446212" y="623687"/>
                </a:lnTo>
                <a:lnTo>
                  <a:pt x="1446212" y="620282"/>
                </a:lnTo>
                <a:lnTo>
                  <a:pt x="1446667" y="617105"/>
                </a:lnTo>
                <a:lnTo>
                  <a:pt x="1447350" y="613927"/>
                </a:lnTo>
                <a:lnTo>
                  <a:pt x="1448261" y="610750"/>
                </a:lnTo>
                <a:lnTo>
                  <a:pt x="1449399" y="608026"/>
                </a:lnTo>
                <a:lnTo>
                  <a:pt x="1450537" y="605303"/>
                </a:lnTo>
                <a:lnTo>
                  <a:pt x="1452130" y="602806"/>
                </a:lnTo>
                <a:lnTo>
                  <a:pt x="1453496" y="600537"/>
                </a:lnTo>
                <a:lnTo>
                  <a:pt x="1455544" y="598267"/>
                </a:lnTo>
                <a:lnTo>
                  <a:pt x="1457593" y="596451"/>
                </a:lnTo>
                <a:lnTo>
                  <a:pt x="1459641" y="594635"/>
                </a:lnTo>
                <a:lnTo>
                  <a:pt x="1461917" y="593274"/>
                </a:lnTo>
                <a:lnTo>
                  <a:pt x="1464193" y="592139"/>
                </a:lnTo>
                <a:lnTo>
                  <a:pt x="1466697" y="591231"/>
                </a:lnTo>
                <a:lnTo>
                  <a:pt x="1469201" y="590777"/>
                </a:lnTo>
                <a:lnTo>
                  <a:pt x="1471932" y="590550"/>
                </a:lnTo>
                <a:close/>
                <a:moveTo>
                  <a:pt x="1152617" y="590550"/>
                </a:moveTo>
                <a:lnTo>
                  <a:pt x="1226818" y="590550"/>
                </a:lnTo>
                <a:lnTo>
                  <a:pt x="1229322" y="590777"/>
                </a:lnTo>
                <a:lnTo>
                  <a:pt x="1232053" y="591231"/>
                </a:lnTo>
                <a:lnTo>
                  <a:pt x="1234557" y="592139"/>
                </a:lnTo>
                <a:lnTo>
                  <a:pt x="1236833" y="593274"/>
                </a:lnTo>
                <a:lnTo>
                  <a:pt x="1239109" y="594635"/>
                </a:lnTo>
                <a:lnTo>
                  <a:pt x="1241158" y="596451"/>
                </a:lnTo>
                <a:lnTo>
                  <a:pt x="1242978" y="598267"/>
                </a:lnTo>
                <a:lnTo>
                  <a:pt x="1244799" y="600537"/>
                </a:lnTo>
                <a:lnTo>
                  <a:pt x="1246620" y="602806"/>
                </a:lnTo>
                <a:lnTo>
                  <a:pt x="1248213" y="605303"/>
                </a:lnTo>
                <a:lnTo>
                  <a:pt x="1249352" y="608026"/>
                </a:lnTo>
                <a:lnTo>
                  <a:pt x="1250490" y="610750"/>
                </a:lnTo>
                <a:lnTo>
                  <a:pt x="1251400" y="613927"/>
                </a:lnTo>
                <a:lnTo>
                  <a:pt x="1251855" y="617105"/>
                </a:lnTo>
                <a:lnTo>
                  <a:pt x="1252538" y="620282"/>
                </a:lnTo>
                <a:lnTo>
                  <a:pt x="1252538" y="623687"/>
                </a:lnTo>
                <a:lnTo>
                  <a:pt x="1252538" y="1136851"/>
                </a:lnTo>
                <a:lnTo>
                  <a:pt x="1252538" y="1140256"/>
                </a:lnTo>
                <a:lnTo>
                  <a:pt x="1251855" y="1143433"/>
                </a:lnTo>
                <a:lnTo>
                  <a:pt x="1251400" y="1146838"/>
                </a:lnTo>
                <a:lnTo>
                  <a:pt x="1250490" y="1149788"/>
                </a:lnTo>
                <a:lnTo>
                  <a:pt x="1249352" y="1152512"/>
                </a:lnTo>
                <a:lnTo>
                  <a:pt x="1248213" y="1155462"/>
                </a:lnTo>
                <a:lnTo>
                  <a:pt x="1246620" y="1157959"/>
                </a:lnTo>
                <a:lnTo>
                  <a:pt x="1244799" y="1160229"/>
                </a:lnTo>
                <a:lnTo>
                  <a:pt x="1242978" y="1162498"/>
                </a:lnTo>
                <a:lnTo>
                  <a:pt x="1241158" y="1164314"/>
                </a:lnTo>
                <a:lnTo>
                  <a:pt x="1239109" y="1165903"/>
                </a:lnTo>
                <a:lnTo>
                  <a:pt x="1236833" y="1167492"/>
                </a:lnTo>
                <a:lnTo>
                  <a:pt x="1234557" y="1168399"/>
                </a:lnTo>
                <a:lnTo>
                  <a:pt x="1232053" y="1169307"/>
                </a:lnTo>
                <a:lnTo>
                  <a:pt x="1229322" y="1169761"/>
                </a:lnTo>
                <a:lnTo>
                  <a:pt x="1226818" y="1169988"/>
                </a:lnTo>
                <a:lnTo>
                  <a:pt x="1152617" y="1169988"/>
                </a:lnTo>
                <a:lnTo>
                  <a:pt x="1150114" y="1169761"/>
                </a:lnTo>
                <a:lnTo>
                  <a:pt x="1147610" y="1169307"/>
                </a:lnTo>
                <a:lnTo>
                  <a:pt x="1145106" y="1168399"/>
                </a:lnTo>
                <a:lnTo>
                  <a:pt x="1142830" y="1167492"/>
                </a:lnTo>
                <a:lnTo>
                  <a:pt x="1140554" y="1165903"/>
                </a:lnTo>
                <a:lnTo>
                  <a:pt x="1138278" y="1164314"/>
                </a:lnTo>
                <a:lnTo>
                  <a:pt x="1136457" y="1162498"/>
                </a:lnTo>
                <a:lnTo>
                  <a:pt x="1134409" y="1160229"/>
                </a:lnTo>
                <a:lnTo>
                  <a:pt x="1132815" y="1157959"/>
                </a:lnTo>
                <a:lnTo>
                  <a:pt x="1131450" y="1155462"/>
                </a:lnTo>
                <a:lnTo>
                  <a:pt x="1130084" y="1152512"/>
                </a:lnTo>
                <a:lnTo>
                  <a:pt x="1129174" y="1149788"/>
                </a:lnTo>
                <a:lnTo>
                  <a:pt x="1128036" y="1146838"/>
                </a:lnTo>
                <a:lnTo>
                  <a:pt x="1127580" y="1143433"/>
                </a:lnTo>
                <a:lnTo>
                  <a:pt x="1127125" y="1140256"/>
                </a:lnTo>
                <a:lnTo>
                  <a:pt x="1127125" y="1136851"/>
                </a:lnTo>
                <a:lnTo>
                  <a:pt x="1127125" y="623687"/>
                </a:lnTo>
                <a:lnTo>
                  <a:pt x="1127125" y="620282"/>
                </a:lnTo>
                <a:lnTo>
                  <a:pt x="1127580" y="617105"/>
                </a:lnTo>
                <a:lnTo>
                  <a:pt x="1128036" y="613927"/>
                </a:lnTo>
                <a:lnTo>
                  <a:pt x="1129174" y="610750"/>
                </a:lnTo>
                <a:lnTo>
                  <a:pt x="1130084" y="608026"/>
                </a:lnTo>
                <a:lnTo>
                  <a:pt x="1131450" y="605303"/>
                </a:lnTo>
                <a:lnTo>
                  <a:pt x="1132815" y="602806"/>
                </a:lnTo>
                <a:lnTo>
                  <a:pt x="1134409" y="600537"/>
                </a:lnTo>
                <a:lnTo>
                  <a:pt x="1136457" y="598267"/>
                </a:lnTo>
                <a:lnTo>
                  <a:pt x="1138278" y="596451"/>
                </a:lnTo>
                <a:lnTo>
                  <a:pt x="1140554" y="594635"/>
                </a:lnTo>
                <a:lnTo>
                  <a:pt x="1142830" y="593274"/>
                </a:lnTo>
                <a:lnTo>
                  <a:pt x="1145106" y="592139"/>
                </a:lnTo>
                <a:lnTo>
                  <a:pt x="1147610" y="591231"/>
                </a:lnTo>
                <a:lnTo>
                  <a:pt x="1150114" y="590777"/>
                </a:lnTo>
                <a:lnTo>
                  <a:pt x="1152617" y="590550"/>
                </a:lnTo>
                <a:close/>
                <a:moveTo>
                  <a:pt x="1633857" y="508000"/>
                </a:moveTo>
                <a:lnTo>
                  <a:pt x="1707830" y="508000"/>
                </a:lnTo>
                <a:lnTo>
                  <a:pt x="1710561" y="508227"/>
                </a:lnTo>
                <a:lnTo>
                  <a:pt x="1713065" y="508680"/>
                </a:lnTo>
                <a:lnTo>
                  <a:pt x="1715797" y="509814"/>
                </a:lnTo>
                <a:lnTo>
                  <a:pt x="1718073" y="510947"/>
                </a:lnTo>
                <a:lnTo>
                  <a:pt x="1720349" y="512534"/>
                </a:lnTo>
                <a:lnTo>
                  <a:pt x="1722170" y="514575"/>
                </a:lnTo>
                <a:lnTo>
                  <a:pt x="1724218" y="516842"/>
                </a:lnTo>
                <a:lnTo>
                  <a:pt x="1726039" y="519109"/>
                </a:lnTo>
                <a:lnTo>
                  <a:pt x="1727860" y="521829"/>
                </a:lnTo>
                <a:lnTo>
                  <a:pt x="1729453" y="524550"/>
                </a:lnTo>
                <a:lnTo>
                  <a:pt x="1730591" y="527950"/>
                </a:lnTo>
                <a:lnTo>
                  <a:pt x="1731729" y="531124"/>
                </a:lnTo>
                <a:lnTo>
                  <a:pt x="1732640" y="534752"/>
                </a:lnTo>
                <a:lnTo>
                  <a:pt x="1733095" y="538152"/>
                </a:lnTo>
                <a:lnTo>
                  <a:pt x="1733550" y="542006"/>
                </a:lnTo>
                <a:lnTo>
                  <a:pt x="1733550" y="545860"/>
                </a:lnTo>
                <a:lnTo>
                  <a:pt x="1733550" y="1132128"/>
                </a:lnTo>
                <a:lnTo>
                  <a:pt x="1733550" y="1135982"/>
                </a:lnTo>
                <a:lnTo>
                  <a:pt x="1733095" y="1139836"/>
                </a:lnTo>
                <a:lnTo>
                  <a:pt x="1732640" y="1143463"/>
                </a:lnTo>
                <a:lnTo>
                  <a:pt x="1731729" y="1146864"/>
                </a:lnTo>
                <a:lnTo>
                  <a:pt x="1730591" y="1150038"/>
                </a:lnTo>
                <a:lnTo>
                  <a:pt x="1729453" y="1153438"/>
                </a:lnTo>
                <a:lnTo>
                  <a:pt x="1727860" y="1156159"/>
                </a:lnTo>
                <a:lnTo>
                  <a:pt x="1726039" y="1158879"/>
                </a:lnTo>
                <a:lnTo>
                  <a:pt x="1724218" y="1161373"/>
                </a:lnTo>
                <a:lnTo>
                  <a:pt x="1722170" y="1163414"/>
                </a:lnTo>
                <a:lnTo>
                  <a:pt x="1720349" y="1165454"/>
                </a:lnTo>
                <a:lnTo>
                  <a:pt x="1718073" y="1167041"/>
                </a:lnTo>
                <a:lnTo>
                  <a:pt x="1715797" y="1168174"/>
                </a:lnTo>
                <a:lnTo>
                  <a:pt x="1713065" y="1169308"/>
                </a:lnTo>
                <a:lnTo>
                  <a:pt x="1710561" y="1169761"/>
                </a:lnTo>
                <a:lnTo>
                  <a:pt x="1707830" y="1169988"/>
                </a:lnTo>
                <a:lnTo>
                  <a:pt x="1633857" y="1169988"/>
                </a:lnTo>
                <a:lnTo>
                  <a:pt x="1631353" y="1169761"/>
                </a:lnTo>
                <a:lnTo>
                  <a:pt x="1628850" y="1169308"/>
                </a:lnTo>
                <a:lnTo>
                  <a:pt x="1626346" y="1168174"/>
                </a:lnTo>
                <a:lnTo>
                  <a:pt x="1624070" y="1167041"/>
                </a:lnTo>
                <a:lnTo>
                  <a:pt x="1621794" y="1165454"/>
                </a:lnTo>
                <a:lnTo>
                  <a:pt x="1619518" y="1163414"/>
                </a:lnTo>
                <a:lnTo>
                  <a:pt x="1617469" y="1161373"/>
                </a:lnTo>
                <a:lnTo>
                  <a:pt x="1615648" y="1158879"/>
                </a:lnTo>
                <a:lnTo>
                  <a:pt x="1614055" y="1156159"/>
                </a:lnTo>
                <a:lnTo>
                  <a:pt x="1612689" y="1153438"/>
                </a:lnTo>
                <a:lnTo>
                  <a:pt x="1611324" y="1150038"/>
                </a:lnTo>
                <a:lnTo>
                  <a:pt x="1610186" y="1146864"/>
                </a:lnTo>
                <a:lnTo>
                  <a:pt x="1609275" y="1143463"/>
                </a:lnTo>
                <a:lnTo>
                  <a:pt x="1608820" y="1139836"/>
                </a:lnTo>
                <a:lnTo>
                  <a:pt x="1608365" y="1135982"/>
                </a:lnTo>
                <a:lnTo>
                  <a:pt x="1608137" y="1132128"/>
                </a:lnTo>
                <a:lnTo>
                  <a:pt x="1608137" y="545860"/>
                </a:lnTo>
                <a:lnTo>
                  <a:pt x="1608365" y="542006"/>
                </a:lnTo>
                <a:lnTo>
                  <a:pt x="1608820" y="538152"/>
                </a:lnTo>
                <a:lnTo>
                  <a:pt x="1609275" y="534752"/>
                </a:lnTo>
                <a:lnTo>
                  <a:pt x="1610186" y="531124"/>
                </a:lnTo>
                <a:lnTo>
                  <a:pt x="1611324" y="527950"/>
                </a:lnTo>
                <a:lnTo>
                  <a:pt x="1612689" y="524550"/>
                </a:lnTo>
                <a:lnTo>
                  <a:pt x="1614055" y="521829"/>
                </a:lnTo>
                <a:lnTo>
                  <a:pt x="1615648" y="519109"/>
                </a:lnTo>
                <a:lnTo>
                  <a:pt x="1617469" y="516842"/>
                </a:lnTo>
                <a:lnTo>
                  <a:pt x="1619518" y="514575"/>
                </a:lnTo>
                <a:lnTo>
                  <a:pt x="1621794" y="512534"/>
                </a:lnTo>
                <a:lnTo>
                  <a:pt x="1624070" y="510947"/>
                </a:lnTo>
                <a:lnTo>
                  <a:pt x="1626346" y="509814"/>
                </a:lnTo>
                <a:lnTo>
                  <a:pt x="1628850" y="508680"/>
                </a:lnTo>
                <a:lnTo>
                  <a:pt x="1631353" y="508227"/>
                </a:lnTo>
                <a:lnTo>
                  <a:pt x="1633857" y="508000"/>
                </a:lnTo>
                <a:close/>
                <a:moveTo>
                  <a:pt x="1501548" y="319088"/>
                </a:moveTo>
                <a:lnTo>
                  <a:pt x="1733323" y="319088"/>
                </a:lnTo>
                <a:lnTo>
                  <a:pt x="1733323" y="319316"/>
                </a:lnTo>
                <a:lnTo>
                  <a:pt x="1733550" y="319316"/>
                </a:lnTo>
                <a:lnTo>
                  <a:pt x="1733550" y="464215"/>
                </a:lnTo>
                <a:lnTo>
                  <a:pt x="1637620" y="464215"/>
                </a:lnTo>
                <a:lnTo>
                  <a:pt x="1637620" y="418038"/>
                </a:lnTo>
                <a:lnTo>
                  <a:pt x="1318759" y="617303"/>
                </a:lnTo>
                <a:lnTo>
                  <a:pt x="1250723" y="574766"/>
                </a:lnTo>
                <a:lnTo>
                  <a:pt x="1253444" y="573174"/>
                </a:lnTo>
                <a:lnTo>
                  <a:pt x="1146628" y="506525"/>
                </a:lnTo>
                <a:lnTo>
                  <a:pt x="844096" y="695326"/>
                </a:lnTo>
                <a:lnTo>
                  <a:pt x="776287" y="653016"/>
                </a:lnTo>
                <a:lnTo>
                  <a:pt x="1147082" y="421450"/>
                </a:lnTo>
                <a:lnTo>
                  <a:pt x="1215118" y="463533"/>
                </a:lnTo>
                <a:lnTo>
                  <a:pt x="1214437" y="464215"/>
                </a:lnTo>
                <a:lnTo>
                  <a:pt x="1321253" y="530637"/>
                </a:lnTo>
                <a:lnTo>
                  <a:pt x="1564368" y="379141"/>
                </a:lnTo>
                <a:lnTo>
                  <a:pt x="1501548" y="379141"/>
                </a:lnTo>
                <a:lnTo>
                  <a:pt x="1501548" y="319088"/>
                </a:lnTo>
                <a:close/>
                <a:moveTo>
                  <a:pt x="229507" y="91395"/>
                </a:moveTo>
                <a:lnTo>
                  <a:pt x="225651" y="91621"/>
                </a:lnTo>
                <a:lnTo>
                  <a:pt x="221796" y="91848"/>
                </a:lnTo>
                <a:lnTo>
                  <a:pt x="218394" y="92075"/>
                </a:lnTo>
                <a:lnTo>
                  <a:pt x="214539" y="92755"/>
                </a:lnTo>
                <a:lnTo>
                  <a:pt x="210910" y="93662"/>
                </a:lnTo>
                <a:lnTo>
                  <a:pt x="207509" y="94570"/>
                </a:lnTo>
                <a:lnTo>
                  <a:pt x="204107" y="95704"/>
                </a:lnTo>
                <a:lnTo>
                  <a:pt x="200705" y="96837"/>
                </a:lnTo>
                <a:lnTo>
                  <a:pt x="197303" y="98198"/>
                </a:lnTo>
                <a:lnTo>
                  <a:pt x="194355" y="99559"/>
                </a:lnTo>
                <a:lnTo>
                  <a:pt x="191407" y="101373"/>
                </a:lnTo>
                <a:lnTo>
                  <a:pt x="188232" y="103187"/>
                </a:lnTo>
                <a:lnTo>
                  <a:pt x="185284" y="105002"/>
                </a:lnTo>
                <a:lnTo>
                  <a:pt x="182562" y="107270"/>
                </a:lnTo>
                <a:lnTo>
                  <a:pt x="179614" y="109311"/>
                </a:lnTo>
                <a:lnTo>
                  <a:pt x="177119" y="111579"/>
                </a:lnTo>
                <a:lnTo>
                  <a:pt x="174851" y="114073"/>
                </a:lnTo>
                <a:lnTo>
                  <a:pt x="172357" y="116568"/>
                </a:lnTo>
                <a:lnTo>
                  <a:pt x="170316" y="119062"/>
                </a:lnTo>
                <a:lnTo>
                  <a:pt x="168275" y="121784"/>
                </a:lnTo>
                <a:lnTo>
                  <a:pt x="166460" y="124505"/>
                </a:lnTo>
                <a:lnTo>
                  <a:pt x="164646" y="127454"/>
                </a:lnTo>
                <a:lnTo>
                  <a:pt x="162832" y="130402"/>
                </a:lnTo>
                <a:lnTo>
                  <a:pt x="161471" y="133350"/>
                </a:lnTo>
                <a:lnTo>
                  <a:pt x="160110" y="136525"/>
                </a:lnTo>
                <a:lnTo>
                  <a:pt x="158976" y="139700"/>
                </a:lnTo>
                <a:lnTo>
                  <a:pt x="158069" y="143102"/>
                </a:lnTo>
                <a:lnTo>
                  <a:pt x="156935" y="146277"/>
                </a:lnTo>
                <a:lnTo>
                  <a:pt x="156482" y="149679"/>
                </a:lnTo>
                <a:lnTo>
                  <a:pt x="156028" y="153080"/>
                </a:lnTo>
                <a:lnTo>
                  <a:pt x="155801" y="156709"/>
                </a:lnTo>
                <a:lnTo>
                  <a:pt x="155801" y="160111"/>
                </a:lnTo>
                <a:lnTo>
                  <a:pt x="155801" y="1330098"/>
                </a:lnTo>
                <a:lnTo>
                  <a:pt x="155801" y="1333500"/>
                </a:lnTo>
                <a:lnTo>
                  <a:pt x="156028" y="1337129"/>
                </a:lnTo>
                <a:lnTo>
                  <a:pt x="156482" y="1340531"/>
                </a:lnTo>
                <a:lnTo>
                  <a:pt x="156935" y="1343932"/>
                </a:lnTo>
                <a:lnTo>
                  <a:pt x="158069" y="1347561"/>
                </a:lnTo>
                <a:lnTo>
                  <a:pt x="158976" y="1350509"/>
                </a:lnTo>
                <a:lnTo>
                  <a:pt x="160110" y="1353684"/>
                </a:lnTo>
                <a:lnTo>
                  <a:pt x="161471" y="1357086"/>
                </a:lnTo>
                <a:lnTo>
                  <a:pt x="162832" y="1360034"/>
                </a:lnTo>
                <a:lnTo>
                  <a:pt x="164646" y="1362756"/>
                </a:lnTo>
                <a:lnTo>
                  <a:pt x="166460" y="1365931"/>
                </a:lnTo>
                <a:lnTo>
                  <a:pt x="168275" y="1368652"/>
                </a:lnTo>
                <a:lnTo>
                  <a:pt x="170316" y="1371373"/>
                </a:lnTo>
                <a:lnTo>
                  <a:pt x="172357" y="1373868"/>
                </a:lnTo>
                <a:lnTo>
                  <a:pt x="174851" y="1376590"/>
                </a:lnTo>
                <a:lnTo>
                  <a:pt x="177119" y="1378857"/>
                </a:lnTo>
                <a:lnTo>
                  <a:pt x="179614" y="1381125"/>
                </a:lnTo>
                <a:lnTo>
                  <a:pt x="182562" y="1383393"/>
                </a:lnTo>
                <a:lnTo>
                  <a:pt x="185284" y="1385207"/>
                </a:lnTo>
                <a:lnTo>
                  <a:pt x="188232" y="1387248"/>
                </a:lnTo>
                <a:lnTo>
                  <a:pt x="191407" y="1389063"/>
                </a:lnTo>
                <a:lnTo>
                  <a:pt x="194355" y="1390650"/>
                </a:lnTo>
                <a:lnTo>
                  <a:pt x="197303" y="1392238"/>
                </a:lnTo>
                <a:lnTo>
                  <a:pt x="200705" y="1393598"/>
                </a:lnTo>
                <a:lnTo>
                  <a:pt x="204107" y="1394959"/>
                </a:lnTo>
                <a:lnTo>
                  <a:pt x="207509" y="1395866"/>
                </a:lnTo>
                <a:lnTo>
                  <a:pt x="210910" y="1397000"/>
                </a:lnTo>
                <a:lnTo>
                  <a:pt x="214539" y="1397681"/>
                </a:lnTo>
                <a:lnTo>
                  <a:pt x="218394" y="1398134"/>
                </a:lnTo>
                <a:lnTo>
                  <a:pt x="221796" y="1398588"/>
                </a:lnTo>
                <a:lnTo>
                  <a:pt x="225651" y="1399041"/>
                </a:lnTo>
                <a:lnTo>
                  <a:pt x="229507" y="1399041"/>
                </a:lnTo>
                <a:lnTo>
                  <a:pt x="2280330" y="1399041"/>
                </a:lnTo>
                <a:lnTo>
                  <a:pt x="2284186" y="1399041"/>
                </a:lnTo>
                <a:lnTo>
                  <a:pt x="2288041" y="1398588"/>
                </a:lnTo>
                <a:lnTo>
                  <a:pt x="2291670" y="1398134"/>
                </a:lnTo>
                <a:lnTo>
                  <a:pt x="2295298" y="1397681"/>
                </a:lnTo>
                <a:lnTo>
                  <a:pt x="2299154" y="1397000"/>
                </a:lnTo>
                <a:lnTo>
                  <a:pt x="2302555" y="1395866"/>
                </a:lnTo>
                <a:lnTo>
                  <a:pt x="2305957" y="1394959"/>
                </a:lnTo>
                <a:lnTo>
                  <a:pt x="2309359" y="1393598"/>
                </a:lnTo>
                <a:lnTo>
                  <a:pt x="2312534" y="1392238"/>
                </a:lnTo>
                <a:lnTo>
                  <a:pt x="2315709" y="1390650"/>
                </a:lnTo>
                <a:lnTo>
                  <a:pt x="2318884" y="1389063"/>
                </a:lnTo>
                <a:lnTo>
                  <a:pt x="2321832" y="1387248"/>
                </a:lnTo>
                <a:lnTo>
                  <a:pt x="2324780" y="1385207"/>
                </a:lnTo>
                <a:lnTo>
                  <a:pt x="2327502" y="1383393"/>
                </a:lnTo>
                <a:lnTo>
                  <a:pt x="2330223" y="1381125"/>
                </a:lnTo>
                <a:lnTo>
                  <a:pt x="2332945" y="1378857"/>
                </a:lnTo>
                <a:lnTo>
                  <a:pt x="2335213" y="1376590"/>
                </a:lnTo>
                <a:lnTo>
                  <a:pt x="2337707" y="1373868"/>
                </a:lnTo>
                <a:lnTo>
                  <a:pt x="2339748" y="1371373"/>
                </a:lnTo>
                <a:lnTo>
                  <a:pt x="2341789" y="1368652"/>
                </a:lnTo>
                <a:lnTo>
                  <a:pt x="2343830" y="1365931"/>
                </a:lnTo>
                <a:lnTo>
                  <a:pt x="2345418" y="1362756"/>
                </a:lnTo>
                <a:lnTo>
                  <a:pt x="2347232" y="1360034"/>
                </a:lnTo>
                <a:lnTo>
                  <a:pt x="2348593" y="1357086"/>
                </a:lnTo>
                <a:lnTo>
                  <a:pt x="2350180" y="1353684"/>
                </a:lnTo>
                <a:lnTo>
                  <a:pt x="2351088" y="1350509"/>
                </a:lnTo>
                <a:lnTo>
                  <a:pt x="2351995" y="1347561"/>
                </a:lnTo>
                <a:lnTo>
                  <a:pt x="2352902" y="1343932"/>
                </a:lnTo>
                <a:lnTo>
                  <a:pt x="2353582" y="1340531"/>
                </a:lnTo>
                <a:lnTo>
                  <a:pt x="2354036" y="1337129"/>
                </a:lnTo>
                <a:lnTo>
                  <a:pt x="2354263" y="1333500"/>
                </a:lnTo>
                <a:lnTo>
                  <a:pt x="2354263" y="1330098"/>
                </a:lnTo>
                <a:lnTo>
                  <a:pt x="2354263" y="160111"/>
                </a:lnTo>
                <a:lnTo>
                  <a:pt x="2354263" y="156709"/>
                </a:lnTo>
                <a:lnTo>
                  <a:pt x="2354036" y="153080"/>
                </a:lnTo>
                <a:lnTo>
                  <a:pt x="2353582" y="149679"/>
                </a:lnTo>
                <a:lnTo>
                  <a:pt x="2352902" y="146277"/>
                </a:lnTo>
                <a:lnTo>
                  <a:pt x="2351995" y="143102"/>
                </a:lnTo>
                <a:lnTo>
                  <a:pt x="2351088" y="139700"/>
                </a:lnTo>
                <a:lnTo>
                  <a:pt x="2350180" y="136525"/>
                </a:lnTo>
                <a:lnTo>
                  <a:pt x="2348593" y="133350"/>
                </a:lnTo>
                <a:lnTo>
                  <a:pt x="2347232" y="130402"/>
                </a:lnTo>
                <a:lnTo>
                  <a:pt x="2345418" y="127454"/>
                </a:lnTo>
                <a:lnTo>
                  <a:pt x="2343830" y="124505"/>
                </a:lnTo>
                <a:lnTo>
                  <a:pt x="2341789" y="121784"/>
                </a:lnTo>
                <a:lnTo>
                  <a:pt x="2339748" y="119062"/>
                </a:lnTo>
                <a:lnTo>
                  <a:pt x="2337707" y="116568"/>
                </a:lnTo>
                <a:lnTo>
                  <a:pt x="2335213" y="114073"/>
                </a:lnTo>
                <a:lnTo>
                  <a:pt x="2332945" y="111579"/>
                </a:lnTo>
                <a:lnTo>
                  <a:pt x="2330223" y="109311"/>
                </a:lnTo>
                <a:lnTo>
                  <a:pt x="2327502" y="107270"/>
                </a:lnTo>
                <a:lnTo>
                  <a:pt x="2324780" y="105002"/>
                </a:lnTo>
                <a:lnTo>
                  <a:pt x="2321832" y="103187"/>
                </a:lnTo>
                <a:lnTo>
                  <a:pt x="2318884" y="101373"/>
                </a:lnTo>
                <a:lnTo>
                  <a:pt x="2315709" y="99559"/>
                </a:lnTo>
                <a:lnTo>
                  <a:pt x="2312534" y="98198"/>
                </a:lnTo>
                <a:lnTo>
                  <a:pt x="2309359" y="96837"/>
                </a:lnTo>
                <a:lnTo>
                  <a:pt x="2305957" y="95704"/>
                </a:lnTo>
                <a:lnTo>
                  <a:pt x="2302555" y="94570"/>
                </a:lnTo>
                <a:lnTo>
                  <a:pt x="2299154" y="93662"/>
                </a:lnTo>
                <a:lnTo>
                  <a:pt x="2295298" y="92755"/>
                </a:lnTo>
                <a:lnTo>
                  <a:pt x="2291670" y="92075"/>
                </a:lnTo>
                <a:lnTo>
                  <a:pt x="2288041" y="91848"/>
                </a:lnTo>
                <a:lnTo>
                  <a:pt x="2284186" y="91621"/>
                </a:lnTo>
                <a:lnTo>
                  <a:pt x="2280330" y="91395"/>
                </a:lnTo>
                <a:lnTo>
                  <a:pt x="229507" y="91395"/>
                </a:lnTo>
                <a:close/>
                <a:moveTo>
                  <a:pt x="81642" y="0"/>
                </a:moveTo>
                <a:lnTo>
                  <a:pt x="86178" y="0"/>
                </a:lnTo>
                <a:lnTo>
                  <a:pt x="2424113" y="0"/>
                </a:lnTo>
                <a:lnTo>
                  <a:pt x="2428648" y="0"/>
                </a:lnTo>
                <a:lnTo>
                  <a:pt x="2432730" y="227"/>
                </a:lnTo>
                <a:lnTo>
                  <a:pt x="2436813" y="680"/>
                </a:lnTo>
                <a:lnTo>
                  <a:pt x="2441122" y="1361"/>
                </a:lnTo>
                <a:lnTo>
                  <a:pt x="2445204" y="2268"/>
                </a:lnTo>
                <a:lnTo>
                  <a:pt x="2449286" y="3402"/>
                </a:lnTo>
                <a:lnTo>
                  <a:pt x="2452914" y="4536"/>
                </a:lnTo>
                <a:lnTo>
                  <a:pt x="2456770" y="5896"/>
                </a:lnTo>
                <a:lnTo>
                  <a:pt x="2460625" y="7484"/>
                </a:lnTo>
                <a:lnTo>
                  <a:pt x="2464480" y="9298"/>
                </a:lnTo>
                <a:lnTo>
                  <a:pt x="2467882" y="11339"/>
                </a:lnTo>
                <a:lnTo>
                  <a:pt x="2471284" y="13380"/>
                </a:lnTo>
                <a:lnTo>
                  <a:pt x="2474459" y="15421"/>
                </a:lnTo>
                <a:lnTo>
                  <a:pt x="2477861" y="17916"/>
                </a:lnTo>
                <a:lnTo>
                  <a:pt x="2480809" y="20184"/>
                </a:lnTo>
                <a:lnTo>
                  <a:pt x="2483757" y="22905"/>
                </a:lnTo>
                <a:lnTo>
                  <a:pt x="2486479" y="25400"/>
                </a:lnTo>
                <a:lnTo>
                  <a:pt x="2489200" y="28348"/>
                </a:lnTo>
                <a:lnTo>
                  <a:pt x="2491695" y="31296"/>
                </a:lnTo>
                <a:lnTo>
                  <a:pt x="2493963" y="34471"/>
                </a:lnTo>
                <a:lnTo>
                  <a:pt x="2496230" y="37646"/>
                </a:lnTo>
                <a:lnTo>
                  <a:pt x="2498272" y="40821"/>
                </a:lnTo>
                <a:lnTo>
                  <a:pt x="2499859" y="44450"/>
                </a:lnTo>
                <a:lnTo>
                  <a:pt x="2501673" y="47625"/>
                </a:lnTo>
                <a:lnTo>
                  <a:pt x="2503261" y="51480"/>
                </a:lnTo>
                <a:lnTo>
                  <a:pt x="2504395" y="54882"/>
                </a:lnTo>
                <a:lnTo>
                  <a:pt x="2505755" y="58737"/>
                </a:lnTo>
                <a:lnTo>
                  <a:pt x="2506663" y="62593"/>
                </a:lnTo>
                <a:lnTo>
                  <a:pt x="2507343" y="66221"/>
                </a:lnTo>
                <a:lnTo>
                  <a:pt x="2508023" y="70304"/>
                </a:lnTo>
                <a:lnTo>
                  <a:pt x="2508250" y="74159"/>
                </a:lnTo>
                <a:lnTo>
                  <a:pt x="2508250" y="78241"/>
                </a:lnTo>
                <a:lnTo>
                  <a:pt x="2508250" y="1411968"/>
                </a:lnTo>
                <a:lnTo>
                  <a:pt x="2508250" y="1416050"/>
                </a:lnTo>
                <a:lnTo>
                  <a:pt x="2508023" y="1420132"/>
                </a:lnTo>
                <a:lnTo>
                  <a:pt x="2507343" y="1423988"/>
                </a:lnTo>
                <a:lnTo>
                  <a:pt x="2506663" y="1427616"/>
                </a:lnTo>
                <a:lnTo>
                  <a:pt x="2505755" y="1431472"/>
                </a:lnTo>
                <a:lnTo>
                  <a:pt x="2504395" y="1435327"/>
                </a:lnTo>
                <a:lnTo>
                  <a:pt x="2503261" y="1439182"/>
                </a:lnTo>
                <a:lnTo>
                  <a:pt x="2501673" y="1442584"/>
                </a:lnTo>
                <a:lnTo>
                  <a:pt x="2499859" y="1446213"/>
                </a:lnTo>
                <a:lnTo>
                  <a:pt x="2498272" y="1449388"/>
                </a:lnTo>
                <a:lnTo>
                  <a:pt x="2496230" y="1452790"/>
                </a:lnTo>
                <a:lnTo>
                  <a:pt x="2493963" y="1455965"/>
                </a:lnTo>
                <a:lnTo>
                  <a:pt x="2491695" y="1458913"/>
                </a:lnTo>
                <a:lnTo>
                  <a:pt x="2489200" y="1462088"/>
                </a:lnTo>
                <a:lnTo>
                  <a:pt x="2486479" y="1464809"/>
                </a:lnTo>
                <a:lnTo>
                  <a:pt x="2483757" y="1467531"/>
                </a:lnTo>
                <a:lnTo>
                  <a:pt x="2480809" y="1470025"/>
                </a:lnTo>
                <a:lnTo>
                  <a:pt x="2477861" y="1472747"/>
                </a:lnTo>
                <a:lnTo>
                  <a:pt x="2474459" y="1475015"/>
                </a:lnTo>
                <a:lnTo>
                  <a:pt x="2471284" y="1477282"/>
                </a:lnTo>
                <a:lnTo>
                  <a:pt x="2467882" y="1479097"/>
                </a:lnTo>
                <a:lnTo>
                  <a:pt x="2464480" y="1480911"/>
                </a:lnTo>
                <a:lnTo>
                  <a:pt x="2460625" y="1482725"/>
                </a:lnTo>
                <a:lnTo>
                  <a:pt x="2456770" y="1484313"/>
                </a:lnTo>
                <a:lnTo>
                  <a:pt x="2452914" y="1485674"/>
                </a:lnTo>
                <a:lnTo>
                  <a:pt x="2449286" y="1487034"/>
                </a:lnTo>
                <a:lnTo>
                  <a:pt x="2445204" y="1487941"/>
                </a:lnTo>
                <a:lnTo>
                  <a:pt x="2441122" y="1488849"/>
                </a:lnTo>
                <a:lnTo>
                  <a:pt x="2436813" y="1489529"/>
                </a:lnTo>
                <a:lnTo>
                  <a:pt x="2432730" y="1489982"/>
                </a:lnTo>
                <a:lnTo>
                  <a:pt x="2428648" y="1490209"/>
                </a:lnTo>
                <a:lnTo>
                  <a:pt x="2424113" y="1490663"/>
                </a:lnTo>
                <a:lnTo>
                  <a:pt x="86178" y="1490663"/>
                </a:lnTo>
                <a:lnTo>
                  <a:pt x="81642" y="1490209"/>
                </a:lnTo>
                <a:lnTo>
                  <a:pt x="77333" y="1489982"/>
                </a:lnTo>
                <a:lnTo>
                  <a:pt x="73251" y="1489529"/>
                </a:lnTo>
                <a:lnTo>
                  <a:pt x="68942" y="1488849"/>
                </a:lnTo>
                <a:lnTo>
                  <a:pt x="64860" y="1487941"/>
                </a:lnTo>
                <a:lnTo>
                  <a:pt x="60778" y="1487034"/>
                </a:lnTo>
                <a:lnTo>
                  <a:pt x="57150" y="1485674"/>
                </a:lnTo>
                <a:lnTo>
                  <a:pt x="53294" y="1484313"/>
                </a:lnTo>
                <a:lnTo>
                  <a:pt x="49439" y="1482725"/>
                </a:lnTo>
                <a:lnTo>
                  <a:pt x="45810" y="1480911"/>
                </a:lnTo>
                <a:lnTo>
                  <a:pt x="42182" y="1479097"/>
                </a:lnTo>
                <a:lnTo>
                  <a:pt x="39007" y="1477282"/>
                </a:lnTo>
                <a:lnTo>
                  <a:pt x="35605" y="1475015"/>
                </a:lnTo>
                <a:lnTo>
                  <a:pt x="32430" y="1472747"/>
                </a:lnTo>
                <a:lnTo>
                  <a:pt x="29255" y="1470025"/>
                </a:lnTo>
                <a:lnTo>
                  <a:pt x="26307" y="1467531"/>
                </a:lnTo>
                <a:lnTo>
                  <a:pt x="23585" y="1464809"/>
                </a:lnTo>
                <a:lnTo>
                  <a:pt x="21091" y="1462088"/>
                </a:lnTo>
                <a:lnTo>
                  <a:pt x="18596" y="1458913"/>
                </a:lnTo>
                <a:lnTo>
                  <a:pt x="16101" y="1455965"/>
                </a:lnTo>
                <a:lnTo>
                  <a:pt x="13833" y="1452790"/>
                </a:lnTo>
                <a:lnTo>
                  <a:pt x="12019" y="1449388"/>
                </a:lnTo>
                <a:lnTo>
                  <a:pt x="9978" y="1446213"/>
                </a:lnTo>
                <a:lnTo>
                  <a:pt x="8391" y="1442584"/>
                </a:lnTo>
                <a:lnTo>
                  <a:pt x="6803" y="1439182"/>
                </a:lnTo>
                <a:lnTo>
                  <a:pt x="5442" y="1435327"/>
                </a:lnTo>
                <a:lnTo>
                  <a:pt x="4308" y="1431472"/>
                </a:lnTo>
                <a:lnTo>
                  <a:pt x="3401" y="1427616"/>
                </a:lnTo>
                <a:lnTo>
                  <a:pt x="2494" y="1423988"/>
                </a:lnTo>
                <a:lnTo>
                  <a:pt x="2041" y="1420132"/>
                </a:lnTo>
                <a:lnTo>
                  <a:pt x="1814" y="1416050"/>
                </a:lnTo>
                <a:lnTo>
                  <a:pt x="1587" y="1411968"/>
                </a:lnTo>
                <a:lnTo>
                  <a:pt x="1587" y="78241"/>
                </a:lnTo>
                <a:lnTo>
                  <a:pt x="1814" y="74159"/>
                </a:lnTo>
                <a:lnTo>
                  <a:pt x="2041" y="70304"/>
                </a:lnTo>
                <a:lnTo>
                  <a:pt x="2494" y="66221"/>
                </a:lnTo>
                <a:lnTo>
                  <a:pt x="3401" y="62593"/>
                </a:lnTo>
                <a:lnTo>
                  <a:pt x="4308" y="58737"/>
                </a:lnTo>
                <a:lnTo>
                  <a:pt x="5442" y="54882"/>
                </a:lnTo>
                <a:lnTo>
                  <a:pt x="6803" y="51480"/>
                </a:lnTo>
                <a:lnTo>
                  <a:pt x="8391" y="47625"/>
                </a:lnTo>
                <a:lnTo>
                  <a:pt x="9978" y="44450"/>
                </a:lnTo>
                <a:lnTo>
                  <a:pt x="12019" y="40821"/>
                </a:lnTo>
                <a:lnTo>
                  <a:pt x="13833" y="37646"/>
                </a:lnTo>
                <a:lnTo>
                  <a:pt x="16101" y="34471"/>
                </a:lnTo>
                <a:lnTo>
                  <a:pt x="18596" y="31296"/>
                </a:lnTo>
                <a:lnTo>
                  <a:pt x="21091" y="28348"/>
                </a:lnTo>
                <a:lnTo>
                  <a:pt x="23585" y="25400"/>
                </a:lnTo>
                <a:lnTo>
                  <a:pt x="26307" y="22905"/>
                </a:lnTo>
                <a:lnTo>
                  <a:pt x="29255" y="20184"/>
                </a:lnTo>
                <a:lnTo>
                  <a:pt x="32430" y="17916"/>
                </a:lnTo>
                <a:lnTo>
                  <a:pt x="35605" y="15421"/>
                </a:lnTo>
                <a:lnTo>
                  <a:pt x="39007" y="13380"/>
                </a:lnTo>
                <a:lnTo>
                  <a:pt x="42182" y="11339"/>
                </a:lnTo>
                <a:lnTo>
                  <a:pt x="45810" y="9298"/>
                </a:lnTo>
                <a:lnTo>
                  <a:pt x="49439" y="7484"/>
                </a:lnTo>
                <a:lnTo>
                  <a:pt x="53294" y="5896"/>
                </a:lnTo>
                <a:lnTo>
                  <a:pt x="57150" y="4536"/>
                </a:lnTo>
                <a:lnTo>
                  <a:pt x="60778" y="3402"/>
                </a:lnTo>
                <a:lnTo>
                  <a:pt x="64860" y="2268"/>
                </a:lnTo>
                <a:lnTo>
                  <a:pt x="68942" y="1361"/>
                </a:lnTo>
                <a:lnTo>
                  <a:pt x="73251" y="680"/>
                </a:lnTo>
                <a:lnTo>
                  <a:pt x="77333" y="227"/>
                </a:lnTo>
                <a:lnTo>
                  <a:pt x="81642" y="0"/>
                </a:lnTo>
                <a:close/>
              </a:path>
            </a:pathLst>
          </a:custGeom>
          <a:solidFill>
            <a:srgbClr val="602629"/>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7" name="KSO_Shape"/>
          <p:cNvSpPr>
            <a:spLocks/>
          </p:cNvSpPr>
          <p:nvPr/>
        </p:nvSpPr>
        <p:spPr bwMode="auto">
          <a:xfrm>
            <a:off x="6423694" y="3255214"/>
            <a:ext cx="585221" cy="508167"/>
          </a:xfrm>
          <a:custGeom>
            <a:avLst/>
            <a:gdLst>
              <a:gd name="T0" fmla="*/ 2147483646 w 5619"/>
              <a:gd name="T1" fmla="*/ 2147483646 h 4883"/>
              <a:gd name="T2" fmla="*/ 2147483646 w 5619"/>
              <a:gd name="T3" fmla="*/ 2147483646 h 4883"/>
              <a:gd name="T4" fmla="*/ 2147483646 w 5619"/>
              <a:gd name="T5" fmla="*/ 2147483646 h 4883"/>
              <a:gd name="T6" fmla="*/ 2147483646 w 5619"/>
              <a:gd name="T7" fmla="*/ 2147483646 h 4883"/>
              <a:gd name="T8" fmla="*/ 2147483646 w 5619"/>
              <a:gd name="T9" fmla="*/ 1711296715 h 4883"/>
              <a:gd name="T10" fmla="*/ 2147483646 w 5619"/>
              <a:gd name="T11" fmla="*/ 2147483646 h 4883"/>
              <a:gd name="T12" fmla="*/ 2147483646 w 5619"/>
              <a:gd name="T13" fmla="*/ 2147483646 h 4883"/>
              <a:gd name="T14" fmla="*/ 2147483646 w 5619"/>
              <a:gd name="T15" fmla="*/ 2147483646 h 4883"/>
              <a:gd name="T16" fmla="*/ 2147483646 w 5619"/>
              <a:gd name="T17" fmla="*/ 2147483646 h 4883"/>
              <a:gd name="T18" fmla="*/ 2147483646 w 5619"/>
              <a:gd name="T19" fmla="*/ 2147483646 h 4883"/>
              <a:gd name="T20" fmla="*/ 2147483646 w 5619"/>
              <a:gd name="T21" fmla="*/ 2147483646 h 4883"/>
              <a:gd name="T22" fmla="*/ 2147483646 w 5619"/>
              <a:gd name="T23" fmla="*/ 2147483646 h 4883"/>
              <a:gd name="T24" fmla="*/ 2147483646 w 5619"/>
              <a:gd name="T25" fmla="*/ 2147483646 h 4883"/>
              <a:gd name="T26" fmla="*/ 2147483646 w 5619"/>
              <a:gd name="T27" fmla="*/ 2147483646 h 4883"/>
              <a:gd name="T28" fmla="*/ 2147483646 w 5619"/>
              <a:gd name="T29" fmla="*/ 2147483646 h 4883"/>
              <a:gd name="T30" fmla="*/ 2147483646 w 5619"/>
              <a:gd name="T31" fmla="*/ 2147483646 h 4883"/>
              <a:gd name="T32" fmla="*/ 2147483646 w 5619"/>
              <a:gd name="T33" fmla="*/ 2147483646 h 4883"/>
              <a:gd name="T34" fmla="*/ 2147483646 w 5619"/>
              <a:gd name="T35" fmla="*/ 2147483646 h 4883"/>
              <a:gd name="T36" fmla="*/ 2147483646 w 5619"/>
              <a:gd name="T37" fmla="*/ 2147483646 h 4883"/>
              <a:gd name="T38" fmla="*/ 2147483646 w 5619"/>
              <a:gd name="T39" fmla="*/ 2147483646 h 4883"/>
              <a:gd name="T40" fmla="*/ 2147483646 w 5619"/>
              <a:gd name="T41" fmla="*/ 2147483646 h 4883"/>
              <a:gd name="T42" fmla="*/ 2147483646 w 5619"/>
              <a:gd name="T43" fmla="*/ 2147483646 h 4883"/>
              <a:gd name="T44" fmla="*/ 2147483646 w 5619"/>
              <a:gd name="T45" fmla="*/ 2147483646 h 4883"/>
              <a:gd name="T46" fmla="*/ 2147483646 w 5619"/>
              <a:gd name="T47" fmla="*/ 2147483646 h 4883"/>
              <a:gd name="T48" fmla="*/ 2147483646 w 5619"/>
              <a:gd name="T49" fmla="*/ 2147483646 h 4883"/>
              <a:gd name="T50" fmla="*/ 2147483646 w 5619"/>
              <a:gd name="T51" fmla="*/ 2147483646 h 4883"/>
              <a:gd name="T52" fmla="*/ 2147483646 w 5619"/>
              <a:gd name="T53" fmla="*/ 2147483646 h 4883"/>
              <a:gd name="T54" fmla="*/ 2147483646 w 5619"/>
              <a:gd name="T55" fmla="*/ 2147483646 h 4883"/>
              <a:gd name="T56" fmla="*/ 2147483646 w 5619"/>
              <a:gd name="T57" fmla="*/ 2147483646 h 4883"/>
              <a:gd name="T58" fmla="*/ 2147483646 w 5619"/>
              <a:gd name="T59" fmla="*/ 2147483646 h 4883"/>
              <a:gd name="T60" fmla="*/ 2147483646 w 5619"/>
              <a:gd name="T61" fmla="*/ 2147483646 h 4883"/>
              <a:gd name="T62" fmla="*/ 2147483646 w 5619"/>
              <a:gd name="T63" fmla="*/ 2147483646 h 4883"/>
              <a:gd name="T64" fmla="*/ 2147483646 w 5619"/>
              <a:gd name="T65" fmla="*/ 2147483646 h 4883"/>
              <a:gd name="T66" fmla="*/ 2147483646 w 5619"/>
              <a:gd name="T67" fmla="*/ 2147483646 h 4883"/>
              <a:gd name="T68" fmla="*/ 2147483646 w 5619"/>
              <a:gd name="T69" fmla="*/ 2147483646 h 4883"/>
              <a:gd name="T70" fmla="*/ 2147483646 w 5619"/>
              <a:gd name="T71" fmla="*/ 2147483646 h 4883"/>
              <a:gd name="T72" fmla="*/ 2147483646 w 5619"/>
              <a:gd name="T73" fmla="*/ 2147483646 h 4883"/>
              <a:gd name="T74" fmla="*/ 2147483646 w 5619"/>
              <a:gd name="T75" fmla="*/ 2147483646 h 4883"/>
              <a:gd name="T76" fmla="*/ 2147483646 w 5619"/>
              <a:gd name="T77" fmla="*/ 2147483646 h 4883"/>
              <a:gd name="T78" fmla="*/ 2147483646 w 5619"/>
              <a:gd name="T79" fmla="*/ 2147483646 h 4883"/>
              <a:gd name="T80" fmla="*/ 2147483646 w 5619"/>
              <a:gd name="T81" fmla="*/ 2147483646 h 4883"/>
              <a:gd name="T82" fmla="*/ 2147483646 w 5619"/>
              <a:gd name="T83" fmla="*/ 2147483646 h 4883"/>
              <a:gd name="T84" fmla="*/ 2147483646 w 5619"/>
              <a:gd name="T85" fmla="*/ 2147483646 h 4883"/>
              <a:gd name="T86" fmla="*/ 2147483646 w 5619"/>
              <a:gd name="T87" fmla="*/ 2147483646 h 4883"/>
              <a:gd name="T88" fmla="*/ 2147483646 w 5619"/>
              <a:gd name="T89" fmla="*/ 2147483646 h 4883"/>
              <a:gd name="T90" fmla="*/ 2147483646 w 5619"/>
              <a:gd name="T91" fmla="*/ 2147483646 h 4883"/>
              <a:gd name="T92" fmla="*/ 2147483646 w 5619"/>
              <a:gd name="T93" fmla="*/ 2147483646 h 4883"/>
              <a:gd name="T94" fmla="*/ 2147483646 w 5619"/>
              <a:gd name="T95" fmla="*/ 2147483646 h 4883"/>
              <a:gd name="T96" fmla="*/ 2147483646 w 5619"/>
              <a:gd name="T97" fmla="*/ 2147483646 h 4883"/>
              <a:gd name="T98" fmla="*/ 2147483646 w 5619"/>
              <a:gd name="T99" fmla="*/ 2147483646 h 4883"/>
              <a:gd name="T100" fmla="*/ 2147483646 w 5619"/>
              <a:gd name="T101" fmla="*/ 2147483646 h 4883"/>
              <a:gd name="T102" fmla="*/ 2147483646 w 5619"/>
              <a:gd name="T103" fmla="*/ 2147483646 h 4883"/>
              <a:gd name="T104" fmla="*/ 2147483646 w 5619"/>
              <a:gd name="T105" fmla="*/ 2147483646 h 4883"/>
              <a:gd name="T106" fmla="*/ 2147483646 w 5619"/>
              <a:gd name="T107" fmla="*/ 2147483646 h 4883"/>
              <a:gd name="T108" fmla="*/ 2026280593 w 5619"/>
              <a:gd name="T109" fmla="*/ 2147483646 h 4883"/>
              <a:gd name="T110" fmla="*/ 311717872 w 5619"/>
              <a:gd name="T111" fmla="*/ 2147483646 h 4883"/>
              <a:gd name="T112" fmla="*/ 2147483646 w 5619"/>
              <a:gd name="T113" fmla="*/ 2147483646 h 4883"/>
              <a:gd name="T114" fmla="*/ 2147483646 w 5619"/>
              <a:gd name="T115" fmla="*/ 2147483646 h 4883"/>
              <a:gd name="T116" fmla="*/ 2147483646 w 5619"/>
              <a:gd name="T117" fmla="*/ 2147483646 h 4883"/>
              <a:gd name="T118" fmla="*/ 2147483646 w 5619"/>
              <a:gd name="T119" fmla="*/ 2147483646 h 4883"/>
              <a:gd name="T120" fmla="*/ 2147483646 w 5619"/>
              <a:gd name="T121" fmla="*/ 2147483646 h 4883"/>
              <a:gd name="T122" fmla="*/ 2147483646 w 5619"/>
              <a:gd name="T123" fmla="*/ 2147483646 h 4883"/>
              <a:gd name="T124" fmla="*/ 2147483646 w 5619"/>
              <a:gd name="T125" fmla="*/ 2147483646 h 48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619" h="4883">
                <a:moveTo>
                  <a:pt x="1214" y="39"/>
                </a:moveTo>
                <a:lnTo>
                  <a:pt x="1214" y="39"/>
                </a:lnTo>
                <a:lnTo>
                  <a:pt x="1240" y="39"/>
                </a:lnTo>
                <a:lnTo>
                  <a:pt x="1266" y="42"/>
                </a:lnTo>
                <a:lnTo>
                  <a:pt x="1290" y="44"/>
                </a:lnTo>
                <a:lnTo>
                  <a:pt x="1314" y="49"/>
                </a:lnTo>
                <a:lnTo>
                  <a:pt x="1339" y="53"/>
                </a:lnTo>
                <a:lnTo>
                  <a:pt x="1363" y="59"/>
                </a:lnTo>
                <a:lnTo>
                  <a:pt x="1386" y="66"/>
                </a:lnTo>
                <a:lnTo>
                  <a:pt x="1408" y="74"/>
                </a:lnTo>
                <a:lnTo>
                  <a:pt x="1430" y="83"/>
                </a:lnTo>
                <a:lnTo>
                  <a:pt x="1452" y="94"/>
                </a:lnTo>
                <a:lnTo>
                  <a:pt x="1473" y="104"/>
                </a:lnTo>
                <a:lnTo>
                  <a:pt x="1494" y="117"/>
                </a:lnTo>
                <a:lnTo>
                  <a:pt x="1515" y="129"/>
                </a:lnTo>
                <a:lnTo>
                  <a:pt x="1534" y="143"/>
                </a:lnTo>
                <a:lnTo>
                  <a:pt x="1553" y="157"/>
                </a:lnTo>
                <a:lnTo>
                  <a:pt x="1571" y="173"/>
                </a:lnTo>
                <a:lnTo>
                  <a:pt x="1588" y="188"/>
                </a:lnTo>
                <a:lnTo>
                  <a:pt x="1606" y="205"/>
                </a:lnTo>
                <a:lnTo>
                  <a:pt x="1622" y="223"/>
                </a:lnTo>
                <a:lnTo>
                  <a:pt x="1637" y="240"/>
                </a:lnTo>
                <a:lnTo>
                  <a:pt x="1651" y="259"/>
                </a:lnTo>
                <a:lnTo>
                  <a:pt x="1665" y="279"/>
                </a:lnTo>
                <a:lnTo>
                  <a:pt x="1678" y="298"/>
                </a:lnTo>
                <a:lnTo>
                  <a:pt x="1690" y="319"/>
                </a:lnTo>
                <a:lnTo>
                  <a:pt x="1701" y="340"/>
                </a:lnTo>
                <a:lnTo>
                  <a:pt x="1711" y="362"/>
                </a:lnTo>
                <a:lnTo>
                  <a:pt x="1721" y="384"/>
                </a:lnTo>
                <a:lnTo>
                  <a:pt x="1729" y="406"/>
                </a:lnTo>
                <a:lnTo>
                  <a:pt x="1736" y="429"/>
                </a:lnTo>
                <a:lnTo>
                  <a:pt x="1743" y="453"/>
                </a:lnTo>
                <a:lnTo>
                  <a:pt x="1747" y="477"/>
                </a:lnTo>
                <a:lnTo>
                  <a:pt x="1752" y="501"/>
                </a:lnTo>
                <a:lnTo>
                  <a:pt x="678" y="501"/>
                </a:lnTo>
                <a:lnTo>
                  <a:pt x="682" y="477"/>
                </a:lnTo>
                <a:lnTo>
                  <a:pt x="687" y="453"/>
                </a:lnTo>
                <a:lnTo>
                  <a:pt x="693" y="429"/>
                </a:lnTo>
                <a:lnTo>
                  <a:pt x="701" y="406"/>
                </a:lnTo>
                <a:lnTo>
                  <a:pt x="709" y="384"/>
                </a:lnTo>
                <a:lnTo>
                  <a:pt x="719" y="362"/>
                </a:lnTo>
                <a:lnTo>
                  <a:pt x="728" y="340"/>
                </a:lnTo>
                <a:lnTo>
                  <a:pt x="740" y="319"/>
                </a:lnTo>
                <a:lnTo>
                  <a:pt x="751" y="298"/>
                </a:lnTo>
                <a:lnTo>
                  <a:pt x="764" y="279"/>
                </a:lnTo>
                <a:lnTo>
                  <a:pt x="778" y="259"/>
                </a:lnTo>
                <a:lnTo>
                  <a:pt x="793" y="240"/>
                </a:lnTo>
                <a:lnTo>
                  <a:pt x="808" y="223"/>
                </a:lnTo>
                <a:lnTo>
                  <a:pt x="824" y="205"/>
                </a:lnTo>
                <a:lnTo>
                  <a:pt x="841" y="188"/>
                </a:lnTo>
                <a:lnTo>
                  <a:pt x="858" y="173"/>
                </a:lnTo>
                <a:lnTo>
                  <a:pt x="877" y="157"/>
                </a:lnTo>
                <a:lnTo>
                  <a:pt x="895" y="143"/>
                </a:lnTo>
                <a:lnTo>
                  <a:pt x="915" y="129"/>
                </a:lnTo>
                <a:lnTo>
                  <a:pt x="935" y="117"/>
                </a:lnTo>
                <a:lnTo>
                  <a:pt x="956" y="104"/>
                </a:lnTo>
                <a:lnTo>
                  <a:pt x="976" y="94"/>
                </a:lnTo>
                <a:lnTo>
                  <a:pt x="999" y="83"/>
                </a:lnTo>
                <a:lnTo>
                  <a:pt x="1021" y="74"/>
                </a:lnTo>
                <a:lnTo>
                  <a:pt x="1044" y="66"/>
                </a:lnTo>
                <a:lnTo>
                  <a:pt x="1067" y="59"/>
                </a:lnTo>
                <a:lnTo>
                  <a:pt x="1090" y="53"/>
                </a:lnTo>
                <a:lnTo>
                  <a:pt x="1115" y="49"/>
                </a:lnTo>
                <a:lnTo>
                  <a:pt x="1139" y="44"/>
                </a:lnTo>
                <a:lnTo>
                  <a:pt x="1165" y="42"/>
                </a:lnTo>
                <a:lnTo>
                  <a:pt x="1189" y="39"/>
                </a:lnTo>
                <a:lnTo>
                  <a:pt x="1214" y="39"/>
                </a:lnTo>
                <a:close/>
                <a:moveTo>
                  <a:pt x="3276" y="995"/>
                </a:moveTo>
                <a:lnTo>
                  <a:pt x="3276" y="995"/>
                </a:lnTo>
                <a:lnTo>
                  <a:pt x="3322" y="996"/>
                </a:lnTo>
                <a:lnTo>
                  <a:pt x="3367" y="997"/>
                </a:lnTo>
                <a:lnTo>
                  <a:pt x="3411" y="1001"/>
                </a:lnTo>
                <a:lnTo>
                  <a:pt x="3455" y="1004"/>
                </a:lnTo>
                <a:lnTo>
                  <a:pt x="3499" y="1009"/>
                </a:lnTo>
                <a:lnTo>
                  <a:pt x="3543" y="1016"/>
                </a:lnTo>
                <a:lnTo>
                  <a:pt x="3586" y="1023"/>
                </a:lnTo>
                <a:lnTo>
                  <a:pt x="3630" y="1031"/>
                </a:lnTo>
                <a:lnTo>
                  <a:pt x="3672" y="1040"/>
                </a:lnTo>
                <a:lnTo>
                  <a:pt x="3715" y="1051"/>
                </a:lnTo>
                <a:lnTo>
                  <a:pt x="3757" y="1062"/>
                </a:lnTo>
                <a:lnTo>
                  <a:pt x="3799" y="1074"/>
                </a:lnTo>
                <a:lnTo>
                  <a:pt x="3839" y="1088"/>
                </a:lnTo>
                <a:lnTo>
                  <a:pt x="3880" y="1102"/>
                </a:lnTo>
                <a:lnTo>
                  <a:pt x="3919" y="1117"/>
                </a:lnTo>
                <a:lnTo>
                  <a:pt x="3960" y="1133"/>
                </a:lnTo>
                <a:lnTo>
                  <a:pt x="3998" y="1150"/>
                </a:lnTo>
                <a:lnTo>
                  <a:pt x="4038" y="1169"/>
                </a:lnTo>
                <a:lnTo>
                  <a:pt x="4075" y="1188"/>
                </a:lnTo>
                <a:lnTo>
                  <a:pt x="4113" y="1207"/>
                </a:lnTo>
                <a:lnTo>
                  <a:pt x="4151" y="1228"/>
                </a:lnTo>
                <a:lnTo>
                  <a:pt x="4187" y="1249"/>
                </a:lnTo>
                <a:lnTo>
                  <a:pt x="4222" y="1272"/>
                </a:lnTo>
                <a:lnTo>
                  <a:pt x="4258" y="1296"/>
                </a:lnTo>
                <a:lnTo>
                  <a:pt x="4292" y="1319"/>
                </a:lnTo>
                <a:lnTo>
                  <a:pt x="4327" y="1344"/>
                </a:lnTo>
                <a:lnTo>
                  <a:pt x="4361" y="1370"/>
                </a:lnTo>
                <a:lnTo>
                  <a:pt x="4393" y="1397"/>
                </a:lnTo>
                <a:lnTo>
                  <a:pt x="4426" y="1423"/>
                </a:lnTo>
                <a:lnTo>
                  <a:pt x="4457" y="1451"/>
                </a:lnTo>
                <a:lnTo>
                  <a:pt x="4487" y="1480"/>
                </a:lnTo>
                <a:lnTo>
                  <a:pt x="4517" y="1509"/>
                </a:lnTo>
                <a:lnTo>
                  <a:pt x="4548" y="1539"/>
                </a:lnTo>
                <a:lnTo>
                  <a:pt x="4575" y="1571"/>
                </a:lnTo>
                <a:lnTo>
                  <a:pt x="4604" y="1602"/>
                </a:lnTo>
                <a:lnTo>
                  <a:pt x="4631" y="1635"/>
                </a:lnTo>
                <a:lnTo>
                  <a:pt x="4658" y="1667"/>
                </a:lnTo>
                <a:lnTo>
                  <a:pt x="4683" y="1701"/>
                </a:lnTo>
                <a:lnTo>
                  <a:pt x="4708" y="1735"/>
                </a:lnTo>
                <a:lnTo>
                  <a:pt x="4732" y="1769"/>
                </a:lnTo>
                <a:lnTo>
                  <a:pt x="4755" y="1805"/>
                </a:lnTo>
                <a:lnTo>
                  <a:pt x="4779" y="1841"/>
                </a:lnTo>
                <a:lnTo>
                  <a:pt x="4799" y="1877"/>
                </a:lnTo>
                <a:lnTo>
                  <a:pt x="4820" y="1914"/>
                </a:lnTo>
                <a:lnTo>
                  <a:pt x="4840" y="1953"/>
                </a:lnTo>
                <a:lnTo>
                  <a:pt x="4859" y="1990"/>
                </a:lnTo>
                <a:lnTo>
                  <a:pt x="4877" y="2029"/>
                </a:lnTo>
                <a:lnTo>
                  <a:pt x="4895" y="2068"/>
                </a:lnTo>
                <a:lnTo>
                  <a:pt x="4911" y="2108"/>
                </a:lnTo>
                <a:lnTo>
                  <a:pt x="4926" y="2148"/>
                </a:lnTo>
                <a:lnTo>
                  <a:pt x="4940" y="2188"/>
                </a:lnTo>
                <a:lnTo>
                  <a:pt x="4954" y="2229"/>
                </a:lnTo>
                <a:lnTo>
                  <a:pt x="4965" y="2271"/>
                </a:lnTo>
                <a:lnTo>
                  <a:pt x="4977" y="2313"/>
                </a:lnTo>
                <a:lnTo>
                  <a:pt x="4988" y="2356"/>
                </a:lnTo>
                <a:lnTo>
                  <a:pt x="4997" y="2397"/>
                </a:lnTo>
                <a:lnTo>
                  <a:pt x="5005" y="2440"/>
                </a:lnTo>
                <a:lnTo>
                  <a:pt x="5012" y="2485"/>
                </a:lnTo>
                <a:lnTo>
                  <a:pt x="5018" y="2529"/>
                </a:lnTo>
                <a:lnTo>
                  <a:pt x="5024" y="2573"/>
                </a:lnTo>
                <a:lnTo>
                  <a:pt x="5027" y="2617"/>
                </a:lnTo>
                <a:lnTo>
                  <a:pt x="5031" y="2661"/>
                </a:lnTo>
                <a:lnTo>
                  <a:pt x="5032" y="2706"/>
                </a:lnTo>
                <a:lnTo>
                  <a:pt x="5033" y="2752"/>
                </a:lnTo>
                <a:lnTo>
                  <a:pt x="5032" y="2797"/>
                </a:lnTo>
                <a:lnTo>
                  <a:pt x="5031" y="2842"/>
                </a:lnTo>
                <a:lnTo>
                  <a:pt x="5027" y="2887"/>
                </a:lnTo>
                <a:lnTo>
                  <a:pt x="5024" y="2932"/>
                </a:lnTo>
                <a:lnTo>
                  <a:pt x="5018" y="2976"/>
                </a:lnTo>
                <a:lnTo>
                  <a:pt x="5012" y="3020"/>
                </a:lnTo>
                <a:lnTo>
                  <a:pt x="5005" y="3063"/>
                </a:lnTo>
                <a:lnTo>
                  <a:pt x="4997" y="3106"/>
                </a:lnTo>
                <a:lnTo>
                  <a:pt x="4988" y="3149"/>
                </a:lnTo>
                <a:lnTo>
                  <a:pt x="4977" y="3191"/>
                </a:lnTo>
                <a:lnTo>
                  <a:pt x="4965" y="3232"/>
                </a:lnTo>
                <a:lnTo>
                  <a:pt x="4954" y="3274"/>
                </a:lnTo>
                <a:lnTo>
                  <a:pt x="4940" y="3316"/>
                </a:lnTo>
                <a:lnTo>
                  <a:pt x="4926" y="3355"/>
                </a:lnTo>
                <a:lnTo>
                  <a:pt x="4911" y="3396"/>
                </a:lnTo>
                <a:lnTo>
                  <a:pt x="4895" y="3435"/>
                </a:lnTo>
                <a:lnTo>
                  <a:pt x="4877" y="3475"/>
                </a:lnTo>
                <a:lnTo>
                  <a:pt x="4859" y="3513"/>
                </a:lnTo>
                <a:lnTo>
                  <a:pt x="4840" y="3552"/>
                </a:lnTo>
                <a:lnTo>
                  <a:pt x="4820" y="3589"/>
                </a:lnTo>
                <a:lnTo>
                  <a:pt x="4799" y="3626"/>
                </a:lnTo>
                <a:lnTo>
                  <a:pt x="4779" y="3663"/>
                </a:lnTo>
                <a:lnTo>
                  <a:pt x="4755" y="3699"/>
                </a:lnTo>
                <a:lnTo>
                  <a:pt x="4732" y="3734"/>
                </a:lnTo>
                <a:lnTo>
                  <a:pt x="4708" y="3769"/>
                </a:lnTo>
                <a:lnTo>
                  <a:pt x="4683" y="3804"/>
                </a:lnTo>
                <a:lnTo>
                  <a:pt x="4658" y="3836"/>
                </a:lnTo>
                <a:lnTo>
                  <a:pt x="4631" y="3870"/>
                </a:lnTo>
                <a:lnTo>
                  <a:pt x="4604" y="3901"/>
                </a:lnTo>
                <a:lnTo>
                  <a:pt x="4575" y="3934"/>
                </a:lnTo>
                <a:lnTo>
                  <a:pt x="4548" y="3964"/>
                </a:lnTo>
                <a:lnTo>
                  <a:pt x="4517" y="3994"/>
                </a:lnTo>
                <a:lnTo>
                  <a:pt x="4487" y="4023"/>
                </a:lnTo>
                <a:lnTo>
                  <a:pt x="4457" y="4052"/>
                </a:lnTo>
                <a:lnTo>
                  <a:pt x="4426" y="4080"/>
                </a:lnTo>
                <a:lnTo>
                  <a:pt x="4393" y="4108"/>
                </a:lnTo>
                <a:lnTo>
                  <a:pt x="4361" y="4134"/>
                </a:lnTo>
                <a:lnTo>
                  <a:pt x="4327" y="4160"/>
                </a:lnTo>
                <a:lnTo>
                  <a:pt x="4292" y="4184"/>
                </a:lnTo>
                <a:lnTo>
                  <a:pt x="4258" y="4209"/>
                </a:lnTo>
                <a:lnTo>
                  <a:pt x="4222" y="4232"/>
                </a:lnTo>
                <a:lnTo>
                  <a:pt x="4187" y="4254"/>
                </a:lnTo>
                <a:lnTo>
                  <a:pt x="4151" y="4276"/>
                </a:lnTo>
                <a:lnTo>
                  <a:pt x="4113" y="4297"/>
                </a:lnTo>
                <a:lnTo>
                  <a:pt x="4075" y="4317"/>
                </a:lnTo>
                <a:lnTo>
                  <a:pt x="4038" y="4335"/>
                </a:lnTo>
                <a:lnTo>
                  <a:pt x="3998" y="4354"/>
                </a:lnTo>
                <a:lnTo>
                  <a:pt x="3960" y="4370"/>
                </a:lnTo>
                <a:lnTo>
                  <a:pt x="3919" y="4386"/>
                </a:lnTo>
                <a:lnTo>
                  <a:pt x="3880" y="4402"/>
                </a:lnTo>
                <a:lnTo>
                  <a:pt x="3839" y="4417"/>
                </a:lnTo>
                <a:lnTo>
                  <a:pt x="3799" y="4429"/>
                </a:lnTo>
                <a:lnTo>
                  <a:pt x="3757" y="4442"/>
                </a:lnTo>
                <a:lnTo>
                  <a:pt x="3715" y="4454"/>
                </a:lnTo>
                <a:lnTo>
                  <a:pt x="3672" y="4464"/>
                </a:lnTo>
                <a:lnTo>
                  <a:pt x="3630" y="4474"/>
                </a:lnTo>
                <a:lnTo>
                  <a:pt x="3586" y="4482"/>
                </a:lnTo>
                <a:lnTo>
                  <a:pt x="3543" y="4489"/>
                </a:lnTo>
                <a:lnTo>
                  <a:pt x="3499" y="4494"/>
                </a:lnTo>
                <a:lnTo>
                  <a:pt x="3455" y="4499"/>
                </a:lnTo>
                <a:lnTo>
                  <a:pt x="3411" y="4504"/>
                </a:lnTo>
                <a:lnTo>
                  <a:pt x="3367" y="4506"/>
                </a:lnTo>
                <a:lnTo>
                  <a:pt x="3322" y="4508"/>
                </a:lnTo>
                <a:lnTo>
                  <a:pt x="3276" y="4508"/>
                </a:lnTo>
                <a:lnTo>
                  <a:pt x="3231" y="4508"/>
                </a:lnTo>
                <a:lnTo>
                  <a:pt x="3186" y="4506"/>
                </a:lnTo>
                <a:lnTo>
                  <a:pt x="3140" y="4504"/>
                </a:lnTo>
                <a:lnTo>
                  <a:pt x="3096" y="4499"/>
                </a:lnTo>
                <a:lnTo>
                  <a:pt x="3052" y="4494"/>
                </a:lnTo>
                <a:lnTo>
                  <a:pt x="3008" y="4489"/>
                </a:lnTo>
                <a:lnTo>
                  <a:pt x="2965" y="4482"/>
                </a:lnTo>
                <a:lnTo>
                  <a:pt x="2922" y="4474"/>
                </a:lnTo>
                <a:lnTo>
                  <a:pt x="2879" y="4464"/>
                </a:lnTo>
                <a:lnTo>
                  <a:pt x="2837" y="4454"/>
                </a:lnTo>
                <a:lnTo>
                  <a:pt x="2795" y="4442"/>
                </a:lnTo>
                <a:lnTo>
                  <a:pt x="2754" y="4429"/>
                </a:lnTo>
                <a:lnTo>
                  <a:pt x="2712" y="4417"/>
                </a:lnTo>
                <a:lnTo>
                  <a:pt x="2671" y="4402"/>
                </a:lnTo>
                <a:lnTo>
                  <a:pt x="2632" y="4386"/>
                </a:lnTo>
                <a:lnTo>
                  <a:pt x="2593" y="4370"/>
                </a:lnTo>
                <a:lnTo>
                  <a:pt x="2553" y="4354"/>
                </a:lnTo>
                <a:lnTo>
                  <a:pt x="2515" y="4335"/>
                </a:lnTo>
                <a:lnTo>
                  <a:pt x="2476" y="4317"/>
                </a:lnTo>
                <a:lnTo>
                  <a:pt x="2438" y="4297"/>
                </a:lnTo>
                <a:lnTo>
                  <a:pt x="2402" y="4276"/>
                </a:lnTo>
                <a:lnTo>
                  <a:pt x="2365" y="4254"/>
                </a:lnTo>
                <a:lnTo>
                  <a:pt x="2329" y="4232"/>
                </a:lnTo>
                <a:lnTo>
                  <a:pt x="2294" y="4209"/>
                </a:lnTo>
                <a:lnTo>
                  <a:pt x="2259" y="4184"/>
                </a:lnTo>
                <a:lnTo>
                  <a:pt x="2225" y="4160"/>
                </a:lnTo>
                <a:lnTo>
                  <a:pt x="2192" y="4134"/>
                </a:lnTo>
                <a:lnTo>
                  <a:pt x="2158" y="4108"/>
                </a:lnTo>
                <a:lnTo>
                  <a:pt x="2126" y="4080"/>
                </a:lnTo>
                <a:lnTo>
                  <a:pt x="2094" y="4052"/>
                </a:lnTo>
                <a:lnTo>
                  <a:pt x="2064" y="4023"/>
                </a:lnTo>
                <a:lnTo>
                  <a:pt x="2034" y="3994"/>
                </a:lnTo>
                <a:lnTo>
                  <a:pt x="2004" y="3964"/>
                </a:lnTo>
                <a:lnTo>
                  <a:pt x="1976" y="3934"/>
                </a:lnTo>
                <a:lnTo>
                  <a:pt x="1948" y="3901"/>
                </a:lnTo>
                <a:lnTo>
                  <a:pt x="1920" y="3870"/>
                </a:lnTo>
                <a:lnTo>
                  <a:pt x="1894" y="3836"/>
                </a:lnTo>
                <a:lnTo>
                  <a:pt x="1868" y="3804"/>
                </a:lnTo>
                <a:lnTo>
                  <a:pt x="1844" y="3769"/>
                </a:lnTo>
                <a:lnTo>
                  <a:pt x="1819" y="3734"/>
                </a:lnTo>
                <a:lnTo>
                  <a:pt x="1796" y="3699"/>
                </a:lnTo>
                <a:lnTo>
                  <a:pt x="1774" y="3663"/>
                </a:lnTo>
                <a:lnTo>
                  <a:pt x="1752" y="3626"/>
                </a:lnTo>
                <a:lnTo>
                  <a:pt x="1731" y="3589"/>
                </a:lnTo>
                <a:lnTo>
                  <a:pt x="1711" y="3552"/>
                </a:lnTo>
                <a:lnTo>
                  <a:pt x="1693" y="3513"/>
                </a:lnTo>
                <a:lnTo>
                  <a:pt x="1674" y="3475"/>
                </a:lnTo>
                <a:lnTo>
                  <a:pt x="1658" y="3435"/>
                </a:lnTo>
                <a:lnTo>
                  <a:pt x="1642" y="3396"/>
                </a:lnTo>
                <a:lnTo>
                  <a:pt x="1625" y="3355"/>
                </a:lnTo>
                <a:lnTo>
                  <a:pt x="1612" y="3316"/>
                </a:lnTo>
                <a:lnTo>
                  <a:pt x="1599" y="3274"/>
                </a:lnTo>
                <a:lnTo>
                  <a:pt x="1586" y="3232"/>
                </a:lnTo>
                <a:lnTo>
                  <a:pt x="1574" y="3191"/>
                </a:lnTo>
                <a:lnTo>
                  <a:pt x="1564" y="3149"/>
                </a:lnTo>
                <a:lnTo>
                  <a:pt x="1555" y="3106"/>
                </a:lnTo>
                <a:lnTo>
                  <a:pt x="1547" y="3063"/>
                </a:lnTo>
                <a:lnTo>
                  <a:pt x="1540" y="3020"/>
                </a:lnTo>
                <a:lnTo>
                  <a:pt x="1534" y="2976"/>
                </a:lnTo>
                <a:lnTo>
                  <a:pt x="1528" y="2932"/>
                </a:lnTo>
                <a:lnTo>
                  <a:pt x="1524" y="2887"/>
                </a:lnTo>
                <a:lnTo>
                  <a:pt x="1522" y="2842"/>
                </a:lnTo>
                <a:lnTo>
                  <a:pt x="1520" y="2797"/>
                </a:lnTo>
                <a:lnTo>
                  <a:pt x="1520" y="2752"/>
                </a:lnTo>
                <a:lnTo>
                  <a:pt x="1520" y="2706"/>
                </a:lnTo>
                <a:lnTo>
                  <a:pt x="1522" y="2661"/>
                </a:lnTo>
                <a:lnTo>
                  <a:pt x="1524" y="2617"/>
                </a:lnTo>
                <a:lnTo>
                  <a:pt x="1528" y="2573"/>
                </a:lnTo>
                <a:lnTo>
                  <a:pt x="1534" y="2529"/>
                </a:lnTo>
                <a:lnTo>
                  <a:pt x="1540" y="2485"/>
                </a:lnTo>
                <a:lnTo>
                  <a:pt x="1547" y="2440"/>
                </a:lnTo>
                <a:lnTo>
                  <a:pt x="1555" y="2397"/>
                </a:lnTo>
                <a:lnTo>
                  <a:pt x="1564" y="2356"/>
                </a:lnTo>
                <a:lnTo>
                  <a:pt x="1574" y="2313"/>
                </a:lnTo>
                <a:lnTo>
                  <a:pt x="1586" y="2271"/>
                </a:lnTo>
                <a:lnTo>
                  <a:pt x="1599" y="2229"/>
                </a:lnTo>
                <a:lnTo>
                  <a:pt x="1612" y="2188"/>
                </a:lnTo>
                <a:lnTo>
                  <a:pt x="1625" y="2148"/>
                </a:lnTo>
                <a:lnTo>
                  <a:pt x="1642" y="2108"/>
                </a:lnTo>
                <a:lnTo>
                  <a:pt x="1658" y="2068"/>
                </a:lnTo>
                <a:lnTo>
                  <a:pt x="1674" y="2029"/>
                </a:lnTo>
                <a:lnTo>
                  <a:pt x="1693" y="1990"/>
                </a:lnTo>
                <a:lnTo>
                  <a:pt x="1711" y="1953"/>
                </a:lnTo>
                <a:lnTo>
                  <a:pt x="1731" y="1914"/>
                </a:lnTo>
                <a:lnTo>
                  <a:pt x="1752" y="1877"/>
                </a:lnTo>
                <a:lnTo>
                  <a:pt x="1774" y="1841"/>
                </a:lnTo>
                <a:lnTo>
                  <a:pt x="1796" y="1805"/>
                </a:lnTo>
                <a:lnTo>
                  <a:pt x="1819" y="1769"/>
                </a:lnTo>
                <a:lnTo>
                  <a:pt x="1844" y="1735"/>
                </a:lnTo>
                <a:lnTo>
                  <a:pt x="1868" y="1701"/>
                </a:lnTo>
                <a:lnTo>
                  <a:pt x="1894" y="1667"/>
                </a:lnTo>
                <a:lnTo>
                  <a:pt x="1920" y="1635"/>
                </a:lnTo>
                <a:lnTo>
                  <a:pt x="1948" y="1602"/>
                </a:lnTo>
                <a:lnTo>
                  <a:pt x="1976" y="1571"/>
                </a:lnTo>
                <a:lnTo>
                  <a:pt x="2004" y="1539"/>
                </a:lnTo>
                <a:lnTo>
                  <a:pt x="2034" y="1509"/>
                </a:lnTo>
                <a:lnTo>
                  <a:pt x="2064" y="1480"/>
                </a:lnTo>
                <a:lnTo>
                  <a:pt x="2094" y="1451"/>
                </a:lnTo>
                <a:lnTo>
                  <a:pt x="2126" y="1423"/>
                </a:lnTo>
                <a:lnTo>
                  <a:pt x="2158" y="1397"/>
                </a:lnTo>
                <a:lnTo>
                  <a:pt x="2192" y="1370"/>
                </a:lnTo>
                <a:lnTo>
                  <a:pt x="2225" y="1344"/>
                </a:lnTo>
                <a:lnTo>
                  <a:pt x="2259" y="1319"/>
                </a:lnTo>
                <a:lnTo>
                  <a:pt x="2294" y="1296"/>
                </a:lnTo>
                <a:lnTo>
                  <a:pt x="2329" y="1272"/>
                </a:lnTo>
                <a:lnTo>
                  <a:pt x="2365" y="1249"/>
                </a:lnTo>
                <a:lnTo>
                  <a:pt x="2402" y="1228"/>
                </a:lnTo>
                <a:lnTo>
                  <a:pt x="2438" y="1207"/>
                </a:lnTo>
                <a:lnTo>
                  <a:pt x="2476" y="1188"/>
                </a:lnTo>
                <a:lnTo>
                  <a:pt x="2515" y="1169"/>
                </a:lnTo>
                <a:lnTo>
                  <a:pt x="2553" y="1150"/>
                </a:lnTo>
                <a:lnTo>
                  <a:pt x="2593" y="1133"/>
                </a:lnTo>
                <a:lnTo>
                  <a:pt x="2632" y="1117"/>
                </a:lnTo>
                <a:lnTo>
                  <a:pt x="2671" y="1102"/>
                </a:lnTo>
                <a:lnTo>
                  <a:pt x="2712" y="1088"/>
                </a:lnTo>
                <a:lnTo>
                  <a:pt x="2754" y="1074"/>
                </a:lnTo>
                <a:lnTo>
                  <a:pt x="2795" y="1062"/>
                </a:lnTo>
                <a:lnTo>
                  <a:pt x="2837" y="1051"/>
                </a:lnTo>
                <a:lnTo>
                  <a:pt x="2879" y="1040"/>
                </a:lnTo>
                <a:lnTo>
                  <a:pt x="2922" y="1031"/>
                </a:lnTo>
                <a:lnTo>
                  <a:pt x="2965" y="1023"/>
                </a:lnTo>
                <a:lnTo>
                  <a:pt x="3008" y="1016"/>
                </a:lnTo>
                <a:lnTo>
                  <a:pt x="3052" y="1009"/>
                </a:lnTo>
                <a:lnTo>
                  <a:pt x="3096" y="1004"/>
                </a:lnTo>
                <a:lnTo>
                  <a:pt x="3140" y="1001"/>
                </a:lnTo>
                <a:lnTo>
                  <a:pt x="3186" y="997"/>
                </a:lnTo>
                <a:lnTo>
                  <a:pt x="3231" y="996"/>
                </a:lnTo>
                <a:lnTo>
                  <a:pt x="3276" y="995"/>
                </a:lnTo>
                <a:close/>
                <a:moveTo>
                  <a:pt x="3052" y="1894"/>
                </a:moveTo>
                <a:lnTo>
                  <a:pt x="3052" y="1894"/>
                </a:lnTo>
                <a:lnTo>
                  <a:pt x="3031" y="1882"/>
                </a:lnTo>
                <a:lnTo>
                  <a:pt x="3009" y="1873"/>
                </a:lnTo>
                <a:lnTo>
                  <a:pt x="2987" y="1865"/>
                </a:lnTo>
                <a:lnTo>
                  <a:pt x="2965" y="1858"/>
                </a:lnTo>
                <a:lnTo>
                  <a:pt x="2942" y="1852"/>
                </a:lnTo>
                <a:lnTo>
                  <a:pt x="2919" y="1848"/>
                </a:lnTo>
                <a:lnTo>
                  <a:pt x="2896" y="1846"/>
                </a:lnTo>
                <a:lnTo>
                  <a:pt x="2871" y="1845"/>
                </a:lnTo>
                <a:lnTo>
                  <a:pt x="2848" y="1845"/>
                </a:lnTo>
                <a:lnTo>
                  <a:pt x="2824" y="1846"/>
                </a:lnTo>
                <a:lnTo>
                  <a:pt x="2799" y="1849"/>
                </a:lnTo>
                <a:lnTo>
                  <a:pt x="2775" y="1854"/>
                </a:lnTo>
                <a:lnTo>
                  <a:pt x="2750" y="1859"/>
                </a:lnTo>
                <a:lnTo>
                  <a:pt x="2726" y="1866"/>
                </a:lnTo>
                <a:lnTo>
                  <a:pt x="2703" y="1874"/>
                </a:lnTo>
                <a:lnTo>
                  <a:pt x="2678" y="1883"/>
                </a:lnTo>
                <a:lnTo>
                  <a:pt x="2654" y="1895"/>
                </a:lnTo>
                <a:lnTo>
                  <a:pt x="2631" y="1906"/>
                </a:lnTo>
                <a:lnTo>
                  <a:pt x="2608" y="1919"/>
                </a:lnTo>
                <a:lnTo>
                  <a:pt x="2584" y="1933"/>
                </a:lnTo>
                <a:lnTo>
                  <a:pt x="2561" y="1948"/>
                </a:lnTo>
                <a:lnTo>
                  <a:pt x="2539" y="1966"/>
                </a:lnTo>
                <a:lnTo>
                  <a:pt x="2517" y="1983"/>
                </a:lnTo>
                <a:lnTo>
                  <a:pt x="2495" y="2002"/>
                </a:lnTo>
                <a:lnTo>
                  <a:pt x="2474" y="2021"/>
                </a:lnTo>
                <a:lnTo>
                  <a:pt x="2454" y="2042"/>
                </a:lnTo>
                <a:lnTo>
                  <a:pt x="2433" y="2064"/>
                </a:lnTo>
                <a:lnTo>
                  <a:pt x="2415" y="2086"/>
                </a:lnTo>
                <a:lnTo>
                  <a:pt x="2396" y="2111"/>
                </a:lnTo>
                <a:lnTo>
                  <a:pt x="2379" y="2135"/>
                </a:lnTo>
                <a:lnTo>
                  <a:pt x="2362" y="2162"/>
                </a:lnTo>
                <a:lnTo>
                  <a:pt x="2345" y="2188"/>
                </a:lnTo>
                <a:lnTo>
                  <a:pt x="2330" y="2215"/>
                </a:lnTo>
                <a:lnTo>
                  <a:pt x="2316" y="2243"/>
                </a:lnTo>
                <a:lnTo>
                  <a:pt x="2303" y="2271"/>
                </a:lnTo>
                <a:lnTo>
                  <a:pt x="2292" y="2299"/>
                </a:lnTo>
                <a:lnTo>
                  <a:pt x="2281" y="2327"/>
                </a:lnTo>
                <a:lnTo>
                  <a:pt x="2273" y="2356"/>
                </a:lnTo>
                <a:lnTo>
                  <a:pt x="2265" y="2384"/>
                </a:lnTo>
                <a:lnTo>
                  <a:pt x="2258" y="2411"/>
                </a:lnTo>
                <a:lnTo>
                  <a:pt x="2254" y="2439"/>
                </a:lnTo>
                <a:lnTo>
                  <a:pt x="2249" y="2467"/>
                </a:lnTo>
                <a:lnTo>
                  <a:pt x="2245" y="2495"/>
                </a:lnTo>
                <a:lnTo>
                  <a:pt x="2244" y="2523"/>
                </a:lnTo>
                <a:lnTo>
                  <a:pt x="2243" y="2550"/>
                </a:lnTo>
                <a:lnTo>
                  <a:pt x="2244" y="2576"/>
                </a:lnTo>
                <a:lnTo>
                  <a:pt x="2245" y="2603"/>
                </a:lnTo>
                <a:lnTo>
                  <a:pt x="2248" y="2629"/>
                </a:lnTo>
                <a:lnTo>
                  <a:pt x="2252" y="2654"/>
                </a:lnTo>
                <a:lnTo>
                  <a:pt x="2257" y="2680"/>
                </a:lnTo>
                <a:lnTo>
                  <a:pt x="2263" y="2704"/>
                </a:lnTo>
                <a:lnTo>
                  <a:pt x="2271" y="2727"/>
                </a:lnTo>
                <a:lnTo>
                  <a:pt x="2279" y="2750"/>
                </a:lnTo>
                <a:lnTo>
                  <a:pt x="2288" y="2774"/>
                </a:lnTo>
                <a:lnTo>
                  <a:pt x="2299" y="2795"/>
                </a:lnTo>
                <a:lnTo>
                  <a:pt x="2310" y="2815"/>
                </a:lnTo>
                <a:lnTo>
                  <a:pt x="2323" y="2836"/>
                </a:lnTo>
                <a:lnTo>
                  <a:pt x="2337" y="2855"/>
                </a:lnTo>
                <a:lnTo>
                  <a:pt x="2352" y="2874"/>
                </a:lnTo>
                <a:lnTo>
                  <a:pt x="2368" y="2890"/>
                </a:lnTo>
                <a:lnTo>
                  <a:pt x="2386" y="2906"/>
                </a:lnTo>
                <a:lnTo>
                  <a:pt x="2404" y="2921"/>
                </a:lnTo>
                <a:lnTo>
                  <a:pt x="2423" y="2935"/>
                </a:lnTo>
                <a:lnTo>
                  <a:pt x="2444" y="2948"/>
                </a:lnTo>
                <a:lnTo>
                  <a:pt x="2465" y="2958"/>
                </a:lnTo>
                <a:lnTo>
                  <a:pt x="2485" y="2968"/>
                </a:lnTo>
                <a:lnTo>
                  <a:pt x="2503" y="2975"/>
                </a:lnTo>
                <a:lnTo>
                  <a:pt x="2523" y="2979"/>
                </a:lnTo>
                <a:lnTo>
                  <a:pt x="2540" y="2982"/>
                </a:lnTo>
                <a:lnTo>
                  <a:pt x="2559" y="2982"/>
                </a:lnTo>
                <a:lnTo>
                  <a:pt x="2575" y="2980"/>
                </a:lnTo>
                <a:lnTo>
                  <a:pt x="2593" y="2978"/>
                </a:lnTo>
                <a:lnTo>
                  <a:pt x="2609" y="2973"/>
                </a:lnTo>
                <a:lnTo>
                  <a:pt x="2625" y="2966"/>
                </a:lnTo>
                <a:lnTo>
                  <a:pt x="2640" y="2958"/>
                </a:lnTo>
                <a:lnTo>
                  <a:pt x="2656" y="2949"/>
                </a:lnTo>
                <a:lnTo>
                  <a:pt x="2671" y="2937"/>
                </a:lnTo>
                <a:lnTo>
                  <a:pt x="2687" y="2926"/>
                </a:lnTo>
                <a:lnTo>
                  <a:pt x="2700" y="2912"/>
                </a:lnTo>
                <a:lnTo>
                  <a:pt x="2716" y="2897"/>
                </a:lnTo>
                <a:lnTo>
                  <a:pt x="2730" y="2879"/>
                </a:lnTo>
                <a:lnTo>
                  <a:pt x="2743" y="2862"/>
                </a:lnTo>
                <a:lnTo>
                  <a:pt x="2771" y="2824"/>
                </a:lnTo>
                <a:lnTo>
                  <a:pt x="2799" y="2782"/>
                </a:lnTo>
                <a:lnTo>
                  <a:pt x="2828" y="2737"/>
                </a:lnTo>
                <a:lnTo>
                  <a:pt x="2856" y="2688"/>
                </a:lnTo>
                <a:lnTo>
                  <a:pt x="2885" y="2637"/>
                </a:lnTo>
                <a:lnTo>
                  <a:pt x="2945" y="2530"/>
                </a:lnTo>
                <a:lnTo>
                  <a:pt x="3008" y="2424"/>
                </a:lnTo>
                <a:lnTo>
                  <a:pt x="3037" y="2374"/>
                </a:lnTo>
                <a:lnTo>
                  <a:pt x="3065" y="2326"/>
                </a:lnTo>
                <a:lnTo>
                  <a:pt x="3089" y="2279"/>
                </a:lnTo>
                <a:lnTo>
                  <a:pt x="3111" y="2235"/>
                </a:lnTo>
                <a:lnTo>
                  <a:pt x="3131" y="2192"/>
                </a:lnTo>
                <a:lnTo>
                  <a:pt x="3138" y="2171"/>
                </a:lnTo>
                <a:lnTo>
                  <a:pt x="3145" y="2151"/>
                </a:lnTo>
                <a:lnTo>
                  <a:pt x="3151" y="2132"/>
                </a:lnTo>
                <a:lnTo>
                  <a:pt x="3156" y="2112"/>
                </a:lnTo>
                <a:lnTo>
                  <a:pt x="3159" y="2093"/>
                </a:lnTo>
                <a:lnTo>
                  <a:pt x="3160" y="2075"/>
                </a:lnTo>
                <a:lnTo>
                  <a:pt x="3161" y="2057"/>
                </a:lnTo>
                <a:lnTo>
                  <a:pt x="3160" y="2040"/>
                </a:lnTo>
                <a:lnTo>
                  <a:pt x="3157" y="2022"/>
                </a:lnTo>
                <a:lnTo>
                  <a:pt x="3153" y="2006"/>
                </a:lnTo>
                <a:lnTo>
                  <a:pt x="3147" y="1990"/>
                </a:lnTo>
                <a:lnTo>
                  <a:pt x="3139" y="1975"/>
                </a:lnTo>
                <a:lnTo>
                  <a:pt x="3130" y="1960"/>
                </a:lnTo>
                <a:lnTo>
                  <a:pt x="3118" y="1946"/>
                </a:lnTo>
                <a:lnTo>
                  <a:pt x="3105" y="1932"/>
                </a:lnTo>
                <a:lnTo>
                  <a:pt x="3089" y="1919"/>
                </a:lnTo>
                <a:lnTo>
                  <a:pt x="3072" y="1906"/>
                </a:lnTo>
                <a:lnTo>
                  <a:pt x="3052" y="1894"/>
                </a:lnTo>
                <a:close/>
                <a:moveTo>
                  <a:pt x="4125" y="1903"/>
                </a:moveTo>
                <a:lnTo>
                  <a:pt x="4125" y="1903"/>
                </a:lnTo>
                <a:lnTo>
                  <a:pt x="4083" y="1863"/>
                </a:lnTo>
                <a:lnTo>
                  <a:pt x="4039" y="1826"/>
                </a:lnTo>
                <a:lnTo>
                  <a:pt x="3994" y="1790"/>
                </a:lnTo>
                <a:lnTo>
                  <a:pt x="3947" y="1757"/>
                </a:lnTo>
                <a:lnTo>
                  <a:pt x="3923" y="1740"/>
                </a:lnTo>
                <a:lnTo>
                  <a:pt x="3899" y="1725"/>
                </a:lnTo>
                <a:lnTo>
                  <a:pt x="3873" y="1711"/>
                </a:lnTo>
                <a:lnTo>
                  <a:pt x="3848" y="1696"/>
                </a:lnTo>
                <a:lnTo>
                  <a:pt x="3822" y="1683"/>
                </a:lnTo>
                <a:lnTo>
                  <a:pt x="3796" y="1671"/>
                </a:lnTo>
                <a:lnTo>
                  <a:pt x="3770" y="1658"/>
                </a:lnTo>
                <a:lnTo>
                  <a:pt x="3743" y="1646"/>
                </a:lnTo>
                <a:lnTo>
                  <a:pt x="3716" y="1635"/>
                </a:lnTo>
                <a:lnTo>
                  <a:pt x="3688" y="1624"/>
                </a:lnTo>
                <a:lnTo>
                  <a:pt x="3661" y="1615"/>
                </a:lnTo>
                <a:lnTo>
                  <a:pt x="3633" y="1606"/>
                </a:lnTo>
                <a:lnTo>
                  <a:pt x="3605" y="1598"/>
                </a:lnTo>
                <a:lnTo>
                  <a:pt x="3576" y="1589"/>
                </a:lnTo>
                <a:lnTo>
                  <a:pt x="3547" y="1582"/>
                </a:lnTo>
                <a:lnTo>
                  <a:pt x="3518" y="1577"/>
                </a:lnTo>
                <a:lnTo>
                  <a:pt x="3489" y="1571"/>
                </a:lnTo>
                <a:lnTo>
                  <a:pt x="3459" y="1566"/>
                </a:lnTo>
                <a:lnTo>
                  <a:pt x="3428" y="1562"/>
                </a:lnTo>
                <a:lnTo>
                  <a:pt x="3398" y="1558"/>
                </a:lnTo>
                <a:lnTo>
                  <a:pt x="3368" y="1556"/>
                </a:lnTo>
                <a:lnTo>
                  <a:pt x="3338" y="1553"/>
                </a:lnTo>
                <a:lnTo>
                  <a:pt x="3307" y="1552"/>
                </a:lnTo>
                <a:lnTo>
                  <a:pt x="3276" y="1552"/>
                </a:lnTo>
                <a:lnTo>
                  <a:pt x="3245" y="1552"/>
                </a:lnTo>
                <a:lnTo>
                  <a:pt x="3214" y="1553"/>
                </a:lnTo>
                <a:lnTo>
                  <a:pt x="3183" y="1556"/>
                </a:lnTo>
                <a:lnTo>
                  <a:pt x="3153" y="1558"/>
                </a:lnTo>
                <a:lnTo>
                  <a:pt x="3123" y="1562"/>
                </a:lnTo>
                <a:lnTo>
                  <a:pt x="3093" y="1566"/>
                </a:lnTo>
                <a:lnTo>
                  <a:pt x="3064" y="1571"/>
                </a:lnTo>
                <a:lnTo>
                  <a:pt x="3034" y="1577"/>
                </a:lnTo>
                <a:lnTo>
                  <a:pt x="3005" y="1582"/>
                </a:lnTo>
                <a:lnTo>
                  <a:pt x="2976" y="1589"/>
                </a:lnTo>
                <a:lnTo>
                  <a:pt x="2948" y="1598"/>
                </a:lnTo>
                <a:lnTo>
                  <a:pt x="2919" y="1606"/>
                </a:lnTo>
                <a:lnTo>
                  <a:pt x="2891" y="1615"/>
                </a:lnTo>
                <a:lnTo>
                  <a:pt x="2863" y="1624"/>
                </a:lnTo>
                <a:lnTo>
                  <a:pt x="2836" y="1635"/>
                </a:lnTo>
                <a:lnTo>
                  <a:pt x="2808" y="1646"/>
                </a:lnTo>
                <a:lnTo>
                  <a:pt x="2782" y="1658"/>
                </a:lnTo>
                <a:lnTo>
                  <a:pt x="2755" y="1671"/>
                </a:lnTo>
                <a:lnTo>
                  <a:pt x="2730" y="1683"/>
                </a:lnTo>
                <a:lnTo>
                  <a:pt x="2704" y="1696"/>
                </a:lnTo>
                <a:lnTo>
                  <a:pt x="2678" y="1711"/>
                </a:lnTo>
                <a:lnTo>
                  <a:pt x="2654" y="1725"/>
                </a:lnTo>
                <a:lnTo>
                  <a:pt x="2629" y="1740"/>
                </a:lnTo>
                <a:lnTo>
                  <a:pt x="2605" y="1757"/>
                </a:lnTo>
                <a:lnTo>
                  <a:pt x="2558" y="1790"/>
                </a:lnTo>
                <a:lnTo>
                  <a:pt x="2512" y="1826"/>
                </a:lnTo>
                <a:lnTo>
                  <a:pt x="2469" y="1863"/>
                </a:lnTo>
                <a:lnTo>
                  <a:pt x="2428" y="1903"/>
                </a:lnTo>
                <a:lnTo>
                  <a:pt x="2387" y="1945"/>
                </a:lnTo>
                <a:lnTo>
                  <a:pt x="2350" y="1989"/>
                </a:lnTo>
                <a:lnTo>
                  <a:pt x="2314" y="2034"/>
                </a:lnTo>
                <a:lnTo>
                  <a:pt x="2280" y="2081"/>
                </a:lnTo>
                <a:lnTo>
                  <a:pt x="2265" y="2105"/>
                </a:lnTo>
                <a:lnTo>
                  <a:pt x="2250" y="2129"/>
                </a:lnTo>
                <a:lnTo>
                  <a:pt x="2235" y="2155"/>
                </a:lnTo>
                <a:lnTo>
                  <a:pt x="2221" y="2180"/>
                </a:lnTo>
                <a:lnTo>
                  <a:pt x="2207" y="2206"/>
                </a:lnTo>
                <a:lnTo>
                  <a:pt x="2194" y="2231"/>
                </a:lnTo>
                <a:lnTo>
                  <a:pt x="2182" y="2258"/>
                </a:lnTo>
                <a:lnTo>
                  <a:pt x="2170" y="2285"/>
                </a:lnTo>
                <a:lnTo>
                  <a:pt x="2159" y="2312"/>
                </a:lnTo>
                <a:lnTo>
                  <a:pt x="2149" y="2339"/>
                </a:lnTo>
                <a:lnTo>
                  <a:pt x="2139" y="2367"/>
                </a:lnTo>
                <a:lnTo>
                  <a:pt x="2129" y="2395"/>
                </a:lnTo>
                <a:lnTo>
                  <a:pt x="2121" y="2423"/>
                </a:lnTo>
                <a:lnTo>
                  <a:pt x="2113" y="2452"/>
                </a:lnTo>
                <a:lnTo>
                  <a:pt x="2106" y="2481"/>
                </a:lnTo>
                <a:lnTo>
                  <a:pt x="2100" y="2510"/>
                </a:lnTo>
                <a:lnTo>
                  <a:pt x="2094" y="2539"/>
                </a:lnTo>
                <a:lnTo>
                  <a:pt x="2090" y="2569"/>
                </a:lnTo>
                <a:lnTo>
                  <a:pt x="2085" y="2600"/>
                </a:lnTo>
                <a:lnTo>
                  <a:pt x="2082" y="2630"/>
                </a:lnTo>
                <a:lnTo>
                  <a:pt x="2079" y="2660"/>
                </a:lnTo>
                <a:lnTo>
                  <a:pt x="2077" y="2690"/>
                </a:lnTo>
                <a:lnTo>
                  <a:pt x="2076" y="2721"/>
                </a:lnTo>
                <a:lnTo>
                  <a:pt x="2076" y="2752"/>
                </a:lnTo>
                <a:lnTo>
                  <a:pt x="2076" y="2783"/>
                </a:lnTo>
                <a:lnTo>
                  <a:pt x="2077" y="2813"/>
                </a:lnTo>
                <a:lnTo>
                  <a:pt x="2079" y="2845"/>
                </a:lnTo>
                <a:lnTo>
                  <a:pt x="2082" y="2875"/>
                </a:lnTo>
                <a:lnTo>
                  <a:pt x="2085" y="2905"/>
                </a:lnTo>
                <a:lnTo>
                  <a:pt x="2090" y="2935"/>
                </a:lnTo>
                <a:lnTo>
                  <a:pt x="2094" y="2964"/>
                </a:lnTo>
                <a:lnTo>
                  <a:pt x="2100" y="2994"/>
                </a:lnTo>
                <a:lnTo>
                  <a:pt x="2106" y="3023"/>
                </a:lnTo>
                <a:lnTo>
                  <a:pt x="2113" y="3052"/>
                </a:lnTo>
                <a:lnTo>
                  <a:pt x="2121" y="3080"/>
                </a:lnTo>
                <a:lnTo>
                  <a:pt x="2129" y="3109"/>
                </a:lnTo>
                <a:lnTo>
                  <a:pt x="2139" y="3137"/>
                </a:lnTo>
                <a:lnTo>
                  <a:pt x="2149" y="3165"/>
                </a:lnTo>
                <a:lnTo>
                  <a:pt x="2159" y="3192"/>
                </a:lnTo>
                <a:lnTo>
                  <a:pt x="2170" y="3220"/>
                </a:lnTo>
                <a:lnTo>
                  <a:pt x="2182" y="3246"/>
                </a:lnTo>
                <a:lnTo>
                  <a:pt x="2194" y="3272"/>
                </a:lnTo>
                <a:lnTo>
                  <a:pt x="2207" y="3298"/>
                </a:lnTo>
                <a:lnTo>
                  <a:pt x="2221" y="3324"/>
                </a:lnTo>
                <a:lnTo>
                  <a:pt x="2235" y="3350"/>
                </a:lnTo>
                <a:lnTo>
                  <a:pt x="2250" y="3374"/>
                </a:lnTo>
                <a:lnTo>
                  <a:pt x="2265" y="3398"/>
                </a:lnTo>
                <a:lnTo>
                  <a:pt x="2280" y="3423"/>
                </a:lnTo>
                <a:lnTo>
                  <a:pt x="2314" y="3470"/>
                </a:lnTo>
                <a:lnTo>
                  <a:pt x="2350" y="3516"/>
                </a:lnTo>
                <a:lnTo>
                  <a:pt x="2387" y="3559"/>
                </a:lnTo>
                <a:lnTo>
                  <a:pt x="2428" y="3600"/>
                </a:lnTo>
                <a:lnTo>
                  <a:pt x="2469" y="3640"/>
                </a:lnTo>
                <a:lnTo>
                  <a:pt x="2512" y="3678"/>
                </a:lnTo>
                <a:lnTo>
                  <a:pt x="2558" y="3714"/>
                </a:lnTo>
                <a:lnTo>
                  <a:pt x="2605" y="3747"/>
                </a:lnTo>
                <a:lnTo>
                  <a:pt x="2629" y="3763"/>
                </a:lnTo>
                <a:lnTo>
                  <a:pt x="2654" y="3778"/>
                </a:lnTo>
                <a:lnTo>
                  <a:pt x="2678" y="3793"/>
                </a:lnTo>
                <a:lnTo>
                  <a:pt x="2704" y="3807"/>
                </a:lnTo>
                <a:lnTo>
                  <a:pt x="2730" y="3821"/>
                </a:lnTo>
                <a:lnTo>
                  <a:pt x="2755" y="3834"/>
                </a:lnTo>
                <a:lnTo>
                  <a:pt x="2782" y="3847"/>
                </a:lnTo>
                <a:lnTo>
                  <a:pt x="2808" y="3858"/>
                </a:lnTo>
                <a:lnTo>
                  <a:pt x="2836" y="3869"/>
                </a:lnTo>
                <a:lnTo>
                  <a:pt x="2863" y="3879"/>
                </a:lnTo>
                <a:lnTo>
                  <a:pt x="2891" y="3889"/>
                </a:lnTo>
                <a:lnTo>
                  <a:pt x="2919" y="3899"/>
                </a:lnTo>
                <a:lnTo>
                  <a:pt x="2948" y="3907"/>
                </a:lnTo>
                <a:lnTo>
                  <a:pt x="2976" y="3914"/>
                </a:lnTo>
                <a:lnTo>
                  <a:pt x="3005" y="3922"/>
                </a:lnTo>
                <a:lnTo>
                  <a:pt x="3034" y="3928"/>
                </a:lnTo>
                <a:lnTo>
                  <a:pt x="3064" y="3934"/>
                </a:lnTo>
                <a:lnTo>
                  <a:pt x="3093" y="3938"/>
                </a:lnTo>
                <a:lnTo>
                  <a:pt x="3123" y="3943"/>
                </a:lnTo>
                <a:lnTo>
                  <a:pt x="3153" y="3946"/>
                </a:lnTo>
                <a:lnTo>
                  <a:pt x="3183" y="3949"/>
                </a:lnTo>
                <a:lnTo>
                  <a:pt x="3214" y="3951"/>
                </a:lnTo>
                <a:lnTo>
                  <a:pt x="3245" y="3952"/>
                </a:lnTo>
                <a:lnTo>
                  <a:pt x="3276" y="3952"/>
                </a:lnTo>
                <a:lnTo>
                  <a:pt x="3307" y="3952"/>
                </a:lnTo>
                <a:lnTo>
                  <a:pt x="3338" y="3951"/>
                </a:lnTo>
                <a:lnTo>
                  <a:pt x="3368" y="3949"/>
                </a:lnTo>
                <a:lnTo>
                  <a:pt x="3398" y="3946"/>
                </a:lnTo>
                <a:lnTo>
                  <a:pt x="3428" y="3943"/>
                </a:lnTo>
                <a:lnTo>
                  <a:pt x="3459" y="3938"/>
                </a:lnTo>
                <a:lnTo>
                  <a:pt x="3489" y="3934"/>
                </a:lnTo>
                <a:lnTo>
                  <a:pt x="3518" y="3928"/>
                </a:lnTo>
                <a:lnTo>
                  <a:pt x="3547" y="3922"/>
                </a:lnTo>
                <a:lnTo>
                  <a:pt x="3576" y="3914"/>
                </a:lnTo>
                <a:lnTo>
                  <a:pt x="3605" y="3907"/>
                </a:lnTo>
                <a:lnTo>
                  <a:pt x="3633" y="3899"/>
                </a:lnTo>
                <a:lnTo>
                  <a:pt x="3661" y="3889"/>
                </a:lnTo>
                <a:lnTo>
                  <a:pt x="3688" y="3879"/>
                </a:lnTo>
                <a:lnTo>
                  <a:pt x="3716" y="3869"/>
                </a:lnTo>
                <a:lnTo>
                  <a:pt x="3743" y="3858"/>
                </a:lnTo>
                <a:lnTo>
                  <a:pt x="3770" y="3847"/>
                </a:lnTo>
                <a:lnTo>
                  <a:pt x="3796" y="3834"/>
                </a:lnTo>
                <a:lnTo>
                  <a:pt x="3822" y="3821"/>
                </a:lnTo>
                <a:lnTo>
                  <a:pt x="3848" y="3807"/>
                </a:lnTo>
                <a:lnTo>
                  <a:pt x="3873" y="3793"/>
                </a:lnTo>
                <a:lnTo>
                  <a:pt x="3899" y="3778"/>
                </a:lnTo>
                <a:lnTo>
                  <a:pt x="3923" y="3763"/>
                </a:lnTo>
                <a:lnTo>
                  <a:pt x="3947" y="3747"/>
                </a:lnTo>
                <a:lnTo>
                  <a:pt x="3994" y="3714"/>
                </a:lnTo>
                <a:lnTo>
                  <a:pt x="4039" y="3678"/>
                </a:lnTo>
                <a:lnTo>
                  <a:pt x="4083" y="3640"/>
                </a:lnTo>
                <a:lnTo>
                  <a:pt x="4125" y="3600"/>
                </a:lnTo>
                <a:lnTo>
                  <a:pt x="4164" y="3559"/>
                </a:lnTo>
                <a:lnTo>
                  <a:pt x="4202" y="3516"/>
                </a:lnTo>
                <a:lnTo>
                  <a:pt x="4238" y="3470"/>
                </a:lnTo>
                <a:lnTo>
                  <a:pt x="4271" y="3423"/>
                </a:lnTo>
                <a:lnTo>
                  <a:pt x="4286" y="3398"/>
                </a:lnTo>
                <a:lnTo>
                  <a:pt x="4303" y="3374"/>
                </a:lnTo>
                <a:lnTo>
                  <a:pt x="4317" y="3350"/>
                </a:lnTo>
                <a:lnTo>
                  <a:pt x="4332" y="3324"/>
                </a:lnTo>
                <a:lnTo>
                  <a:pt x="4344" y="3298"/>
                </a:lnTo>
                <a:lnTo>
                  <a:pt x="4357" y="3272"/>
                </a:lnTo>
                <a:lnTo>
                  <a:pt x="4370" y="3246"/>
                </a:lnTo>
                <a:lnTo>
                  <a:pt x="4382" y="3220"/>
                </a:lnTo>
                <a:lnTo>
                  <a:pt x="4393" y="3192"/>
                </a:lnTo>
                <a:lnTo>
                  <a:pt x="4404" y="3165"/>
                </a:lnTo>
                <a:lnTo>
                  <a:pt x="4413" y="3137"/>
                </a:lnTo>
                <a:lnTo>
                  <a:pt x="4422" y="3109"/>
                </a:lnTo>
                <a:lnTo>
                  <a:pt x="4430" y="3080"/>
                </a:lnTo>
                <a:lnTo>
                  <a:pt x="4438" y="3052"/>
                </a:lnTo>
                <a:lnTo>
                  <a:pt x="4445" y="3023"/>
                </a:lnTo>
                <a:lnTo>
                  <a:pt x="4451" y="2994"/>
                </a:lnTo>
                <a:lnTo>
                  <a:pt x="4457" y="2964"/>
                </a:lnTo>
                <a:lnTo>
                  <a:pt x="4462" y="2935"/>
                </a:lnTo>
                <a:lnTo>
                  <a:pt x="4466" y="2905"/>
                </a:lnTo>
                <a:lnTo>
                  <a:pt x="4470" y="2875"/>
                </a:lnTo>
                <a:lnTo>
                  <a:pt x="4472" y="2845"/>
                </a:lnTo>
                <a:lnTo>
                  <a:pt x="4474" y="2813"/>
                </a:lnTo>
                <a:lnTo>
                  <a:pt x="4476" y="2783"/>
                </a:lnTo>
                <a:lnTo>
                  <a:pt x="4476" y="2752"/>
                </a:lnTo>
                <a:lnTo>
                  <a:pt x="4476" y="2721"/>
                </a:lnTo>
                <a:lnTo>
                  <a:pt x="4474" y="2690"/>
                </a:lnTo>
                <a:lnTo>
                  <a:pt x="4472" y="2660"/>
                </a:lnTo>
                <a:lnTo>
                  <a:pt x="4470" y="2630"/>
                </a:lnTo>
                <a:lnTo>
                  <a:pt x="4466" y="2600"/>
                </a:lnTo>
                <a:lnTo>
                  <a:pt x="4462" y="2569"/>
                </a:lnTo>
                <a:lnTo>
                  <a:pt x="4457" y="2539"/>
                </a:lnTo>
                <a:lnTo>
                  <a:pt x="4451" y="2510"/>
                </a:lnTo>
                <a:lnTo>
                  <a:pt x="4445" y="2481"/>
                </a:lnTo>
                <a:lnTo>
                  <a:pt x="4438" y="2452"/>
                </a:lnTo>
                <a:lnTo>
                  <a:pt x="4430" y="2423"/>
                </a:lnTo>
                <a:lnTo>
                  <a:pt x="4422" y="2395"/>
                </a:lnTo>
                <a:lnTo>
                  <a:pt x="4413" y="2367"/>
                </a:lnTo>
                <a:lnTo>
                  <a:pt x="4404" y="2339"/>
                </a:lnTo>
                <a:lnTo>
                  <a:pt x="4393" y="2312"/>
                </a:lnTo>
                <a:lnTo>
                  <a:pt x="4382" y="2285"/>
                </a:lnTo>
                <a:lnTo>
                  <a:pt x="4370" y="2258"/>
                </a:lnTo>
                <a:lnTo>
                  <a:pt x="4357" y="2231"/>
                </a:lnTo>
                <a:lnTo>
                  <a:pt x="4344" y="2206"/>
                </a:lnTo>
                <a:lnTo>
                  <a:pt x="4332" y="2180"/>
                </a:lnTo>
                <a:lnTo>
                  <a:pt x="4317" y="2155"/>
                </a:lnTo>
                <a:lnTo>
                  <a:pt x="4303" y="2129"/>
                </a:lnTo>
                <a:lnTo>
                  <a:pt x="4286" y="2105"/>
                </a:lnTo>
                <a:lnTo>
                  <a:pt x="4271" y="2081"/>
                </a:lnTo>
                <a:lnTo>
                  <a:pt x="4238" y="2034"/>
                </a:lnTo>
                <a:lnTo>
                  <a:pt x="4202" y="1989"/>
                </a:lnTo>
                <a:lnTo>
                  <a:pt x="4164" y="1945"/>
                </a:lnTo>
                <a:lnTo>
                  <a:pt x="4125" y="1903"/>
                </a:lnTo>
                <a:close/>
                <a:moveTo>
                  <a:pt x="2363" y="0"/>
                </a:moveTo>
                <a:lnTo>
                  <a:pt x="1975" y="737"/>
                </a:lnTo>
                <a:lnTo>
                  <a:pt x="663" y="737"/>
                </a:lnTo>
                <a:lnTo>
                  <a:pt x="629" y="737"/>
                </a:lnTo>
                <a:lnTo>
                  <a:pt x="596" y="739"/>
                </a:lnTo>
                <a:lnTo>
                  <a:pt x="562" y="744"/>
                </a:lnTo>
                <a:lnTo>
                  <a:pt x="530" y="750"/>
                </a:lnTo>
                <a:lnTo>
                  <a:pt x="498" y="758"/>
                </a:lnTo>
                <a:lnTo>
                  <a:pt x="467" y="766"/>
                </a:lnTo>
                <a:lnTo>
                  <a:pt x="435" y="777"/>
                </a:lnTo>
                <a:lnTo>
                  <a:pt x="405" y="789"/>
                </a:lnTo>
                <a:lnTo>
                  <a:pt x="376" y="802"/>
                </a:lnTo>
                <a:lnTo>
                  <a:pt x="347" y="817"/>
                </a:lnTo>
                <a:lnTo>
                  <a:pt x="321" y="832"/>
                </a:lnTo>
                <a:lnTo>
                  <a:pt x="293" y="850"/>
                </a:lnTo>
                <a:lnTo>
                  <a:pt x="267" y="868"/>
                </a:lnTo>
                <a:lnTo>
                  <a:pt x="242" y="888"/>
                </a:lnTo>
                <a:lnTo>
                  <a:pt x="218" y="909"/>
                </a:lnTo>
                <a:lnTo>
                  <a:pt x="195" y="931"/>
                </a:lnTo>
                <a:lnTo>
                  <a:pt x="173" y="954"/>
                </a:lnTo>
                <a:lnTo>
                  <a:pt x="152" y="979"/>
                </a:lnTo>
                <a:lnTo>
                  <a:pt x="132" y="1003"/>
                </a:lnTo>
                <a:lnTo>
                  <a:pt x="114" y="1030"/>
                </a:lnTo>
                <a:lnTo>
                  <a:pt x="97" y="1056"/>
                </a:lnTo>
                <a:lnTo>
                  <a:pt x="80" y="1084"/>
                </a:lnTo>
                <a:lnTo>
                  <a:pt x="66" y="1112"/>
                </a:lnTo>
                <a:lnTo>
                  <a:pt x="52" y="1142"/>
                </a:lnTo>
                <a:lnTo>
                  <a:pt x="41" y="1171"/>
                </a:lnTo>
                <a:lnTo>
                  <a:pt x="30" y="1203"/>
                </a:lnTo>
                <a:lnTo>
                  <a:pt x="21" y="1234"/>
                </a:lnTo>
                <a:lnTo>
                  <a:pt x="14" y="1265"/>
                </a:lnTo>
                <a:lnTo>
                  <a:pt x="8" y="1299"/>
                </a:lnTo>
                <a:lnTo>
                  <a:pt x="4" y="1332"/>
                </a:lnTo>
                <a:lnTo>
                  <a:pt x="1" y="1365"/>
                </a:lnTo>
                <a:lnTo>
                  <a:pt x="0" y="1399"/>
                </a:lnTo>
                <a:lnTo>
                  <a:pt x="0" y="4222"/>
                </a:lnTo>
                <a:lnTo>
                  <a:pt x="1" y="4255"/>
                </a:lnTo>
                <a:lnTo>
                  <a:pt x="4" y="4289"/>
                </a:lnTo>
                <a:lnTo>
                  <a:pt x="8" y="4321"/>
                </a:lnTo>
                <a:lnTo>
                  <a:pt x="14" y="4354"/>
                </a:lnTo>
                <a:lnTo>
                  <a:pt x="21" y="4386"/>
                </a:lnTo>
                <a:lnTo>
                  <a:pt x="30" y="4418"/>
                </a:lnTo>
                <a:lnTo>
                  <a:pt x="41" y="4448"/>
                </a:lnTo>
                <a:lnTo>
                  <a:pt x="52" y="4478"/>
                </a:lnTo>
                <a:lnTo>
                  <a:pt x="66" y="4507"/>
                </a:lnTo>
                <a:lnTo>
                  <a:pt x="80" y="4536"/>
                </a:lnTo>
                <a:lnTo>
                  <a:pt x="97" y="4564"/>
                </a:lnTo>
                <a:lnTo>
                  <a:pt x="114" y="4591"/>
                </a:lnTo>
                <a:lnTo>
                  <a:pt x="132" y="4616"/>
                </a:lnTo>
                <a:lnTo>
                  <a:pt x="152" y="4642"/>
                </a:lnTo>
                <a:lnTo>
                  <a:pt x="173" y="4666"/>
                </a:lnTo>
                <a:lnTo>
                  <a:pt x="195" y="4689"/>
                </a:lnTo>
                <a:lnTo>
                  <a:pt x="218" y="4712"/>
                </a:lnTo>
                <a:lnTo>
                  <a:pt x="242" y="4732"/>
                </a:lnTo>
                <a:lnTo>
                  <a:pt x="267" y="4752"/>
                </a:lnTo>
                <a:lnTo>
                  <a:pt x="293" y="4770"/>
                </a:lnTo>
                <a:lnTo>
                  <a:pt x="321" y="4787"/>
                </a:lnTo>
                <a:lnTo>
                  <a:pt x="347" y="4803"/>
                </a:lnTo>
                <a:lnTo>
                  <a:pt x="376" y="4818"/>
                </a:lnTo>
                <a:lnTo>
                  <a:pt x="405" y="4831"/>
                </a:lnTo>
                <a:lnTo>
                  <a:pt x="435" y="4843"/>
                </a:lnTo>
                <a:lnTo>
                  <a:pt x="467" y="4853"/>
                </a:lnTo>
                <a:lnTo>
                  <a:pt x="498" y="4862"/>
                </a:lnTo>
                <a:lnTo>
                  <a:pt x="530" y="4871"/>
                </a:lnTo>
                <a:lnTo>
                  <a:pt x="562" y="4876"/>
                </a:lnTo>
                <a:lnTo>
                  <a:pt x="596" y="4880"/>
                </a:lnTo>
                <a:lnTo>
                  <a:pt x="629" y="4883"/>
                </a:lnTo>
                <a:lnTo>
                  <a:pt x="663" y="4883"/>
                </a:lnTo>
                <a:lnTo>
                  <a:pt x="4956" y="4883"/>
                </a:lnTo>
                <a:lnTo>
                  <a:pt x="4991" y="4883"/>
                </a:lnTo>
                <a:lnTo>
                  <a:pt x="5024" y="4880"/>
                </a:lnTo>
                <a:lnTo>
                  <a:pt x="5057" y="4876"/>
                </a:lnTo>
                <a:lnTo>
                  <a:pt x="5090" y="4871"/>
                </a:lnTo>
                <a:lnTo>
                  <a:pt x="5121" y="4862"/>
                </a:lnTo>
                <a:lnTo>
                  <a:pt x="5154" y="4853"/>
                </a:lnTo>
                <a:lnTo>
                  <a:pt x="5184" y="4843"/>
                </a:lnTo>
                <a:lnTo>
                  <a:pt x="5214" y="4831"/>
                </a:lnTo>
                <a:lnTo>
                  <a:pt x="5243" y="4818"/>
                </a:lnTo>
                <a:lnTo>
                  <a:pt x="5272" y="4803"/>
                </a:lnTo>
                <a:lnTo>
                  <a:pt x="5300" y="4787"/>
                </a:lnTo>
                <a:lnTo>
                  <a:pt x="5327" y="4770"/>
                </a:lnTo>
                <a:lnTo>
                  <a:pt x="5352" y="4752"/>
                </a:lnTo>
                <a:lnTo>
                  <a:pt x="5378" y="4732"/>
                </a:lnTo>
                <a:lnTo>
                  <a:pt x="5401" y="4712"/>
                </a:lnTo>
                <a:lnTo>
                  <a:pt x="5424" y="4689"/>
                </a:lnTo>
                <a:lnTo>
                  <a:pt x="5446" y="4666"/>
                </a:lnTo>
                <a:lnTo>
                  <a:pt x="5467" y="4642"/>
                </a:lnTo>
                <a:lnTo>
                  <a:pt x="5487" y="4616"/>
                </a:lnTo>
                <a:lnTo>
                  <a:pt x="5505" y="4591"/>
                </a:lnTo>
                <a:lnTo>
                  <a:pt x="5523" y="4564"/>
                </a:lnTo>
                <a:lnTo>
                  <a:pt x="5539" y="4536"/>
                </a:lnTo>
                <a:lnTo>
                  <a:pt x="5553" y="4507"/>
                </a:lnTo>
                <a:lnTo>
                  <a:pt x="5567" y="4478"/>
                </a:lnTo>
                <a:lnTo>
                  <a:pt x="5578" y="4448"/>
                </a:lnTo>
                <a:lnTo>
                  <a:pt x="5589" y="4418"/>
                </a:lnTo>
                <a:lnTo>
                  <a:pt x="5598" y="4386"/>
                </a:lnTo>
                <a:lnTo>
                  <a:pt x="5605" y="4354"/>
                </a:lnTo>
                <a:lnTo>
                  <a:pt x="5611" y="4321"/>
                </a:lnTo>
                <a:lnTo>
                  <a:pt x="5616" y="4289"/>
                </a:lnTo>
                <a:lnTo>
                  <a:pt x="5618" y="4255"/>
                </a:lnTo>
                <a:lnTo>
                  <a:pt x="5619" y="4222"/>
                </a:lnTo>
                <a:lnTo>
                  <a:pt x="5619" y="1399"/>
                </a:lnTo>
                <a:lnTo>
                  <a:pt x="5618" y="1365"/>
                </a:lnTo>
                <a:lnTo>
                  <a:pt x="5616" y="1332"/>
                </a:lnTo>
                <a:lnTo>
                  <a:pt x="5611" y="1299"/>
                </a:lnTo>
                <a:lnTo>
                  <a:pt x="5605" y="1265"/>
                </a:lnTo>
                <a:lnTo>
                  <a:pt x="5598" y="1234"/>
                </a:lnTo>
                <a:lnTo>
                  <a:pt x="5589" y="1203"/>
                </a:lnTo>
                <a:lnTo>
                  <a:pt x="5578" y="1171"/>
                </a:lnTo>
                <a:lnTo>
                  <a:pt x="5567" y="1142"/>
                </a:lnTo>
                <a:lnTo>
                  <a:pt x="5553" y="1112"/>
                </a:lnTo>
                <a:lnTo>
                  <a:pt x="5539" y="1084"/>
                </a:lnTo>
                <a:lnTo>
                  <a:pt x="5523" y="1056"/>
                </a:lnTo>
                <a:lnTo>
                  <a:pt x="5505" y="1030"/>
                </a:lnTo>
                <a:lnTo>
                  <a:pt x="5487" y="1003"/>
                </a:lnTo>
                <a:lnTo>
                  <a:pt x="5467" y="979"/>
                </a:lnTo>
                <a:lnTo>
                  <a:pt x="5446" y="954"/>
                </a:lnTo>
                <a:lnTo>
                  <a:pt x="5424" y="931"/>
                </a:lnTo>
                <a:lnTo>
                  <a:pt x="5401" y="909"/>
                </a:lnTo>
                <a:lnTo>
                  <a:pt x="5378" y="888"/>
                </a:lnTo>
                <a:lnTo>
                  <a:pt x="5352" y="868"/>
                </a:lnTo>
                <a:lnTo>
                  <a:pt x="5327" y="850"/>
                </a:lnTo>
                <a:lnTo>
                  <a:pt x="5300" y="832"/>
                </a:lnTo>
                <a:lnTo>
                  <a:pt x="5272" y="817"/>
                </a:lnTo>
                <a:lnTo>
                  <a:pt x="5243" y="802"/>
                </a:lnTo>
                <a:lnTo>
                  <a:pt x="5214" y="789"/>
                </a:lnTo>
                <a:lnTo>
                  <a:pt x="5184" y="777"/>
                </a:lnTo>
                <a:lnTo>
                  <a:pt x="5154" y="766"/>
                </a:lnTo>
                <a:lnTo>
                  <a:pt x="5121" y="758"/>
                </a:lnTo>
                <a:lnTo>
                  <a:pt x="5090" y="750"/>
                </a:lnTo>
                <a:lnTo>
                  <a:pt x="5057" y="744"/>
                </a:lnTo>
                <a:lnTo>
                  <a:pt x="5024" y="739"/>
                </a:lnTo>
                <a:lnTo>
                  <a:pt x="4991" y="737"/>
                </a:lnTo>
                <a:lnTo>
                  <a:pt x="4956" y="737"/>
                </a:lnTo>
                <a:lnTo>
                  <a:pt x="4746" y="737"/>
                </a:lnTo>
                <a:lnTo>
                  <a:pt x="4300" y="0"/>
                </a:lnTo>
                <a:lnTo>
                  <a:pt x="2363" y="0"/>
                </a:lnTo>
                <a:close/>
              </a:path>
            </a:pathLst>
          </a:custGeom>
          <a:solidFill>
            <a:srgbClr val="602629"/>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18" name="文本框 17"/>
          <p:cNvSpPr txBox="1"/>
          <p:nvPr/>
        </p:nvSpPr>
        <p:spPr>
          <a:xfrm>
            <a:off x="3926775" y="4306764"/>
            <a:ext cx="1228722" cy="346372"/>
          </a:xfrm>
          <a:prstGeom prst="rect">
            <a:avLst/>
          </a:prstGeom>
          <a:noFill/>
        </p:spPr>
        <p:txBody>
          <a:bodyPr wrap="square" lIns="0" tIns="0" rIns="0" bIns="0" rtlCol="0" anchor="ctr" anchorCtr="0">
            <a:noAutofit/>
          </a:bodyPr>
          <a:lstStyle/>
          <a:p>
            <a:pPr algn="ctr"/>
            <a:r>
              <a:rPr lang="zh-CN" altLang="en-US" sz="1600" dirty="0" smtClean="0">
                <a:solidFill>
                  <a:srgbClr val="602629"/>
                </a:solidFill>
                <a:latin typeface="微软雅黑" panose="020B0503020204020204" pitchFamily="34" charset="-122"/>
                <a:ea typeface="微软雅黑" panose="020B0503020204020204" pitchFamily="34" charset="-122"/>
              </a:rPr>
              <a:t>熟练掌握技能输入你的内容</a:t>
            </a:r>
            <a:endParaRPr lang="zh-CN" altLang="en-US" sz="1600" dirty="0">
              <a:solidFill>
                <a:srgbClr val="602629"/>
              </a:solidFill>
              <a:latin typeface="微软雅黑" panose="020B0503020204020204" pitchFamily="34" charset="-122"/>
              <a:ea typeface="微软雅黑" panose="020B0503020204020204" pitchFamily="34" charset="-122"/>
            </a:endParaRPr>
          </a:p>
        </p:txBody>
      </p:sp>
      <p:sp>
        <p:nvSpPr>
          <p:cNvPr id="19" name="文本框 17"/>
          <p:cNvSpPr txBox="1"/>
          <p:nvPr/>
        </p:nvSpPr>
        <p:spPr>
          <a:xfrm>
            <a:off x="6101943" y="4378772"/>
            <a:ext cx="1228722" cy="346372"/>
          </a:xfrm>
          <a:prstGeom prst="rect">
            <a:avLst/>
          </a:prstGeom>
          <a:noFill/>
        </p:spPr>
        <p:txBody>
          <a:bodyPr wrap="square" lIns="0" tIns="0" rIns="0" bIns="0" rtlCol="0" anchor="ctr" anchorCtr="0">
            <a:noAutofit/>
          </a:bodyPr>
          <a:lstStyle/>
          <a:p>
            <a:pPr algn="ctr"/>
            <a:r>
              <a:rPr lang="zh-CN" altLang="en-US" sz="1600" dirty="0" smtClean="0">
                <a:solidFill>
                  <a:srgbClr val="602629"/>
                </a:solidFill>
                <a:latin typeface="微软雅黑" panose="020B0503020204020204" pitchFamily="34" charset="-122"/>
                <a:ea typeface="微软雅黑" panose="020B0503020204020204" pitchFamily="34" charset="-122"/>
              </a:rPr>
              <a:t>熟练掌握技能输入你的内容</a:t>
            </a:r>
            <a:endParaRPr lang="zh-CN" altLang="en-US" sz="1600" dirty="0">
              <a:solidFill>
                <a:srgbClr val="60262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027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4"/>
          <p:cNvSpPr>
            <a:spLocks noChangeArrowheads="1"/>
          </p:cNvSpPr>
          <p:nvPr/>
        </p:nvSpPr>
        <p:spPr bwMode="auto">
          <a:xfrm>
            <a:off x="3491880" y="69269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自我评价</a:t>
            </a:r>
            <a:endParaRPr lang="zh-CN" altLang="en-US" sz="3600" dirty="0">
              <a:solidFill>
                <a:srgbClr val="602629"/>
              </a:solidFill>
              <a:latin typeface="华文隶书" pitchFamily="2" charset="-122"/>
              <a:ea typeface="华文隶书" pitchFamily="2" charset="-122"/>
            </a:endParaRPr>
          </a:p>
        </p:txBody>
      </p:sp>
      <p:sp>
        <p:nvSpPr>
          <p:cNvPr id="3" name="椭圆 2"/>
          <p:cNvSpPr/>
          <p:nvPr/>
        </p:nvSpPr>
        <p:spPr>
          <a:xfrm>
            <a:off x="3062288" y="2391593"/>
            <a:ext cx="1539875" cy="1541463"/>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4" name="Freeform 5"/>
          <p:cNvSpPr>
            <a:spLocks noEditPoints="1"/>
          </p:cNvSpPr>
          <p:nvPr/>
        </p:nvSpPr>
        <p:spPr bwMode="auto">
          <a:xfrm>
            <a:off x="3602038" y="2837681"/>
            <a:ext cx="460375" cy="649287"/>
          </a:xfrm>
          <a:custGeom>
            <a:avLst/>
            <a:gdLst>
              <a:gd name="T0" fmla="*/ 249158 w 83"/>
              <a:gd name="T1" fmla="*/ 92962 h 119"/>
              <a:gd name="T2" fmla="*/ 387580 w 83"/>
              <a:gd name="T3" fmla="*/ 169520 h 119"/>
              <a:gd name="T4" fmla="*/ 404190 w 83"/>
              <a:gd name="T5" fmla="*/ 147646 h 119"/>
              <a:gd name="T6" fmla="*/ 404190 w 83"/>
              <a:gd name="T7" fmla="*/ 131241 h 119"/>
              <a:gd name="T8" fmla="*/ 398654 w 83"/>
              <a:gd name="T9" fmla="*/ 114836 h 119"/>
              <a:gd name="T10" fmla="*/ 293453 w 83"/>
              <a:gd name="T11" fmla="*/ 60152 h 119"/>
              <a:gd name="T12" fmla="*/ 276843 w 83"/>
              <a:gd name="T13" fmla="*/ 54684 h 119"/>
              <a:gd name="T14" fmla="*/ 265769 w 83"/>
              <a:gd name="T15" fmla="*/ 65621 h 119"/>
              <a:gd name="T16" fmla="*/ 249158 w 83"/>
              <a:gd name="T17" fmla="*/ 92962 h 119"/>
              <a:gd name="T18" fmla="*/ 221474 w 83"/>
              <a:gd name="T19" fmla="*/ 142178 h 119"/>
              <a:gd name="T20" fmla="*/ 249158 w 83"/>
              <a:gd name="T21" fmla="*/ 158583 h 119"/>
              <a:gd name="T22" fmla="*/ 132885 w 83"/>
              <a:gd name="T23" fmla="*/ 360913 h 119"/>
              <a:gd name="T24" fmla="*/ 99663 w 83"/>
              <a:gd name="T25" fmla="*/ 344508 h 119"/>
              <a:gd name="T26" fmla="*/ 221474 w 83"/>
              <a:gd name="T27" fmla="*/ 142178 h 119"/>
              <a:gd name="T28" fmla="*/ 71979 w 83"/>
              <a:gd name="T29" fmla="*/ 393723 h 119"/>
              <a:gd name="T30" fmla="*/ 60905 w 83"/>
              <a:gd name="T31" fmla="*/ 508559 h 119"/>
              <a:gd name="T32" fmla="*/ 121811 w 83"/>
              <a:gd name="T33" fmla="*/ 535901 h 119"/>
              <a:gd name="T34" fmla="*/ 215937 w 83"/>
              <a:gd name="T35" fmla="*/ 475749 h 119"/>
              <a:gd name="T36" fmla="*/ 132885 w 83"/>
              <a:gd name="T37" fmla="*/ 448407 h 119"/>
              <a:gd name="T38" fmla="*/ 71979 w 83"/>
              <a:gd name="T39" fmla="*/ 393723 h 119"/>
              <a:gd name="T40" fmla="*/ 249158 w 83"/>
              <a:gd name="T41" fmla="*/ 514028 h 119"/>
              <a:gd name="T42" fmla="*/ 44295 w 83"/>
              <a:gd name="T43" fmla="*/ 650737 h 119"/>
              <a:gd name="T44" fmla="*/ 0 w 83"/>
              <a:gd name="T45" fmla="*/ 628863 h 119"/>
              <a:gd name="T46" fmla="*/ 16611 w 83"/>
              <a:gd name="T47" fmla="*/ 382786 h 119"/>
              <a:gd name="T48" fmla="*/ 33221 w 83"/>
              <a:gd name="T49" fmla="*/ 360913 h 119"/>
              <a:gd name="T50" fmla="*/ 155032 w 83"/>
              <a:gd name="T51" fmla="*/ 147646 h 119"/>
              <a:gd name="T52" fmla="*/ 204864 w 83"/>
              <a:gd name="T53" fmla="*/ 65621 h 119"/>
              <a:gd name="T54" fmla="*/ 221474 w 83"/>
              <a:gd name="T55" fmla="*/ 38279 h 119"/>
              <a:gd name="T56" fmla="*/ 265769 w 83"/>
              <a:gd name="T57" fmla="*/ 5468 h 119"/>
              <a:gd name="T58" fmla="*/ 321138 w 83"/>
              <a:gd name="T59" fmla="*/ 10937 h 119"/>
              <a:gd name="T60" fmla="*/ 420801 w 83"/>
              <a:gd name="T61" fmla="*/ 71089 h 119"/>
              <a:gd name="T62" fmla="*/ 459559 w 83"/>
              <a:gd name="T63" fmla="*/ 114836 h 119"/>
              <a:gd name="T64" fmla="*/ 448485 w 83"/>
              <a:gd name="T65" fmla="*/ 169520 h 119"/>
              <a:gd name="T66" fmla="*/ 249158 w 83"/>
              <a:gd name="T67" fmla="*/ 514028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3" h="119">
                <a:moveTo>
                  <a:pt x="45" y="17"/>
                </a:moveTo>
                <a:cubicBezTo>
                  <a:pt x="70" y="31"/>
                  <a:pt x="70" y="31"/>
                  <a:pt x="70" y="31"/>
                </a:cubicBezTo>
                <a:cubicBezTo>
                  <a:pt x="73" y="27"/>
                  <a:pt x="73" y="27"/>
                  <a:pt x="73" y="27"/>
                </a:cubicBezTo>
                <a:cubicBezTo>
                  <a:pt x="74" y="26"/>
                  <a:pt x="74" y="25"/>
                  <a:pt x="73" y="24"/>
                </a:cubicBezTo>
                <a:cubicBezTo>
                  <a:pt x="73" y="23"/>
                  <a:pt x="73" y="22"/>
                  <a:pt x="72" y="21"/>
                </a:cubicBezTo>
                <a:cubicBezTo>
                  <a:pt x="53" y="11"/>
                  <a:pt x="53" y="11"/>
                  <a:pt x="53" y="11"/>
                </a:cubicBezTo>
                <a:cubicBezTo>
                  <a:pt x="52" y="10"/>
                  <a:pt x="51" y="10"/>
                  <a:pt x="50" y="10"/>
                </a:cubicBezTo>
                <a:cubicBezTo>
                  <a:pt x="49" y="10"/>
                  <a:pt x="48" y="11"/>
                  <a:pt x="48" y="12"/>
                </a:cubicBezTo>
                <a:cubicBezTo>
                  <a:pt x="45" y="17"/>
                  <a:pt x="45" y="17"/>
                  <a:pt x="45" y="17"/>
                </a:cubicBezTo>
                <a:close/>
                <a:moveTo>
                  <a:pt x="40" y="26"/>
                </a:moveTo>
                <a:cubicBezTo>
                  <a:pt x="45" y="29"/>
                  <a:pt x="45" y="29"/>
                  <a:pt x="45" y="29"/>
                </a:cubicBezTo>
                <a:cubicBezTo>
                  <a:pt x="24" y="66"/>
                  <a:pt x="24" y="66"/>
                  <a:pt x="24" y="66"/>
                </a:cubicBezTo>
                <a:cubicBezTo>
                  <a:pt x="18" y="63"/>
                  <a:pt x="18" y="63"/>
                  <a:pt x="18" y="63"/>
                </a:cubicBezTo>
                <a:cubicBezTo>
                  <a:pt x="40" y="26"/>
                  <a:pt x="40" y="26"/>
                  <a:pt x="40" y="26"/>
                </a:cubicBezTo>
                <a:close/>
                <a:moveTo>
                  <a:pt x="13" y="72"/>
                </a:moveTo>
                <a:cubicBezTo>
                  <a:pt x="11" y="93"/>
                  <a:pt x="11" y="93"/>
                  <a:pt x="11" y="93"/>
                </a:cubicBezTo>
                <a:cubicBezTo>
                  <a:pt x="22" y="98"/>
                  <a:pt x="22" y="98"/>
                  <a:pt x="22" y="98"/>
                </a:cubicBezTo>
                <a:cubicBezTo>
                  <a:pt x="39" y="87"/>
                  <a:pt x="39" y="87"/>
                  <a:pt x="39" y="87"/>
                </a:cubicBezTo>
                <a:cubicBezTo>
                  <a:pt x="35" y="83"/>
                  <a:pt x="30" y="82"/>
                  <a:pt x="24" y="82"/>
                </a:cubicBezTo>
                <a:cubicBezTo>
                  <a:pt x="20" y="77"/>
                  <a:pt x="17" y="74"/>
                  <a:pt x="13" y="72"/>
                </a:cubicBezTo>
                <a:close/>
                <a:moveTo>
                  <a:pt x="45" y="94"/>
                </a:moveTo>
                <a:cubicBezTo>
                  <a:pt x="8" y="119"/>
                  <a:pt x="8" y="119"/>
                  <a:pt x="8" y="119"/>
                </a:cubicBezTo>
                <a:cubicBezTo>
                  <a:pt x="0" y="115"/>
                  <a:pt x="0" y="115"/>
                  <a:pt x="0" y="115"/>
                </a:cubicBezTo>
                <a:cubicBezTo>
                  <a:pt x="3" y="70"/>
                  <a:pt x="3" y="70"/>
                  <a:pt x="3" y="70"/>
                </a:cubicBezTo>
                <a:cubicBezTo>
                  <a:pt x="6" y="66"/>
                  <a:pt x="6" y="66"/>
                  <a:pt x="6" y="66"/>
                </a:cubicBezTo>
                <a:cubicBezTo>
                  <a:pt x="28" y="27"/>
                  <a:pt x="28" y="27"/>
                  <a:pt x="28" y="27"/>
                </a:cubicBezTo>
                <a:cubicBezTo>
                  <a:pt x="37" y="12"/>
                  <a:pt x="37" y="12"/>
                  <a:pt x="37" y="12"/>
                </a:cubicBezTo>
                <a:cubicBezTo>
                  <a:pt x="40" y="7"/>
                  <a:pt x="40" y="7"/>
                  <a:pt x="40" y="7"/>
                </a:cubicBezTo>
                <a:cubicBezTo>
                  <a:pt x="42" y="4"/>
                  <a:pt x="44" y="2"/>
                  <a:pt x="48" y="1"/>
                </a:cubicBezTo>
                <a:cubicBezTo>
                  <a:pt x="51" y="0"/>
                  <a:pt x="55" y="0"/>
                  <a:pt x="58" y="2"/>
                </a:cubicBezTo>
                <a:cubicBezTo>
                  <a:pt x="76" y="13"/>
                  <a:pt x="76" y="13"/>
                  <a:pt x="76" y="13"/>
                </a:cubicBezTo>
                <a:cubicBezTo>
                  <a:pt x="80" y="15"/>
                  <a:pt x="82" y="18"/>
                  <a:pt x="83" y="21"/>
                </a:cubicBezTo>
                <a:cubicBezTo>
                  <a:pt x="83" y="24"/>
                  <a:pt x="83" y="28"/>
                  <a:pt x="81" y="31"/>
                </a:cubicBezTo>
                <a:cubicBezTo>
                  <a:pt x="69" y="52"/>
                  <a:pt x="57" y="73"/>
                  <a:pt x="45" y="94"/>
                </a:cubicBezTo>
                <a:close/>
              </a:path>
            </a:pathLst>
          </a:custGeom>
          <a:solidFill>
            <a:schemeClr val="bg1"/>
          </a:solidFill>
          <a:ln>
            <a:noFill/>
          </a:ln>
        </p:spPr>
        <p:txBody>
          <a:bodyPr/>
          <a:lstStyle/>
          <a:p>
            <a:endParaRPr lang="zh-CN" altLang="en-US"/>
          </a:p>
        </p:txBody>
      </p:sp>
      <p:sp>
        <p:nvSpPr>
          <p:cNvPr id="5" name="椭圆 4"/>
          <p:cNvSpPr/>
          <p:nvPr/>
        </p:nvSpPr>
        <p:spPr>
          <a:xfrm>
            <a:off x="1698625" y="2391593"/>
            <a:ext cx="1541463" cy="1541463"/>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grpSp>
        <p:nvGrpSpPr>
          <p:cNvPr id="6" name="组合 4"/>
          <p:cNvGrpSpPr>
            <a:grpSpLocks/>
          </p:cNvGrpSpPr>
          <p:nvPr/>
        </p:nvGrpSpPr>
        <p:grpSpPr bwMode="auto">
          <a:xfrm>
            <a:off x="2127250" y="2928168"/>
            <a:ext cx="685800" cy="468313"/>
            <a:chOff x="1518430" y="3279686"/>
            <a:chExt cx="859439" cy="587464"/>
          </a:xfrm>
          <a:solidFill>
            <a:schemeClr val="bg1"/>
          </a:solidFill>
        </p:grpSpPr>
        <p:sp>
          <p:nvSpPr>
            <p:cNvPr id="7" name="Freeform 13"/>
            <p:cNvSpPr>
              <a:spLocks noEditPoints="1"/>
            </p:cNvSpPr>
            <p:nvPr/>
          </p:nvSpPr>
          <p:spPr bwMode="auto">
            <a:xfrm>
              <a:off x="1518430" y="3279686"/>
              <a:ext cx="492274" cy="587464"/>
            </a:xfrm>
            <a:custGeom>
              <a:avLst/>
              <a:gdLst>
                <a:gd name="T0" fmla="*/ 196910 w 75"/>
                <a:gd name="T1" fmla="*/ 92410 h 89"/>
                <a:gd name="T2" fmla="*/ 223164 w 75"/>
                <a:gd name="T3" fmla="*/ 33004 h 89"/>
                <a:gd name="T4" fmla="*/ 223164 w 75"/>
                <a:gd name="T5" fmla="*/ 33004 h 89"/>
                <a:gd name="T6" fmla="*/ 301928 w 75"/>
                <a:gd name="T7" fmla="*/ 0 h 89"/>
                <a:gd name="T8" fmla="*/ 380692 w 75"/>
                <a:gd name="T9" fmla="*/ 33004 h 89"/>
                <a:gd name="T10" fmla="*/ 380692 w 75"/>
                <a:gd name="T11" fmla="*/ 33004 h 89"/>
                <a:gd name="T12" fmla="*/ 406947 w 75"/>
                <a:gd name="T13" fmla="*/ 112212 h 89"/>
                <a:gd name="T14" fmla="*/ 393819 w 75"/>
                <a:gd name="T15" fmla="*/ 171619 h 89"/>
                <a:gd name="T16" fmla="*/ 387256 w 75"/>
                <a:gd name="T17" fmla="*/ 184820 h 89"/>
                <a:gd name="T18" fmla="*/ 492274 w 75"/>
                <a:gd name="T19" fmla="*/ 184820 h 89"/>
                <a:gd name="T20" fmla="*/ 492274 w 75"/>
                <a:gd name="T21" fmla="*/ 283831 h 89"/>
                <a:gd name="T22" fmla="*/ 387256 w 75"/>
                <a:gd name="T23" fmla="*/ 283831 h 89"/>
                <a:gd name="T24" fmla="*/ 387256 w 75"/>
                <a:gd name="T25" fmla="*/ 303633 h 89"/>
                <a:gd name="T26" fmla="*/ 406947 w 75"/>
                <a:gd name="T27" fmla="*/ 382842 h 89"/>
                <a:gd name="T28" fmla="*/ 347874 w 75"/>
                <a:gd name="T29" fmla="*/ 528058 h 89"/>
                <a:gd name="T30" fmla="*/ 203473 w 75"/>
                <a:gd name="T31" fmla="*/ 587464 h 89"/>
                <a:gd name="T32" fmla="*/ 59073 w 75"/>
                <a:gd name="T33" fmla="*/ 528058 h 89"/>
                <a:gd name="T34" fmla="*/ 0 w 75"/>
                <a:gd name="T35" fmla="*/ 382842 h 89"/>
                <a:gd name="T36" fmla="*/ 59073 w 75"/>
                <a:gd name="T37" fmla="*/ 237626 h 89"/>
                <a:gd name="T38" fmla="*/ 98455 w 75"/>
                <a:gd name="T39" fmla="*/ 204622 h 89"/>
                <a:gd name="T40" fmla="*/ 196910 w 75"/>
                <a:gd name="T41" fmla="*/ 92410 h 89"/>
                <a:gd name="T42" fmla="*/ 98455 w 75"/>
                <a:gd name="T43" fmla="*/ 376241 h 89"/>
                <a:gd name="T44" fmla="*/ 249419 w 75"/>
                <a:gd name="T45" fmla="*/ 283831 h 89"/>
                <a:gd name="T46" fmla="*/ 98455 w 75"/>
                <a:gd name="T47" fmla="*/ 376241 h 89"/>
                <a:gd name="T48" fmla="*/ 295364 w 75"/>
                <a:gd name="T49" fmla="*/ 290432 h 89"/>
                <a:gd name="T50" fmla="*/ 203473 w 75"/>
                <a:gd name="T51" fmla="*/ 250827 h 89"/>
                <a:gd name="T52" fmla="*/ 111582 w 75"/>
                <a:gd name="T53" fmla="*/ 290432 h 89"/>
                <a:gd name="T54" fmla="*/ 72200 w 75"/>
                <a:gd name="T55" fmla="*/ 382842 h 89"/>
                <a:gd name="T56" fmla="*/ 111582 w 75"/>
                <a:gd name="T57" fmla="*/ 475252 h 89"/>
                <a:gd name="T58" fmla="*/ 203473 w 75"/>
                <a:gd name="T59" fmla="*/ 514856 h 89"/>
                <a:gd name="T60" fmla="*/ 295364 w 75"/>
                <a:gd name="T61" fmla="*/ 475252 h 89"/>
                <a:gd name="T62" fmla="*/ 334746 w 75"/>
                <a:gd name="T63" fmla="*/ 382842 h 89"/>
                <a:gd name="T64" fmla="*/ 295364 w 75"/>
                <a:gd name="T65" fmla="*/ 290432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5" h="89">
                  <a:moveTo>
                    <a:pt x="30" y="14"/>
                  </a:moveTo>
                  <a:cubicBezTo>
                    <a:pt x="30" y="11"/>
                    <a:pt x="32" y="7"/>
                    <a:pt x="34" y="5"/>
                  </a:cubicBezTo>
                  <a:cubicBezTo>
                    <a:pt x="34" y="5"/>
                    <a:pt x="34" y="5"/>
                    <a:pt x="34" y="5"/>
                  </a:cubicBezTo>
                  <a:cubicBezTo>
                    <a:pt x="37" y="2"/>
                    <a:pt x="42" y="0"/>
                    <a:pt x="46" y="0"/>
                  </a:cubicBezTo>
                  <a:cubicBezTo>
                    <a:pt x="51" y="0"/>
                    <a:pt x="55" y="2"/>
                    <a:pt x="58" y="5"/>
                  </a:cubicBezTo>
                  <a:cubicBezTo>
                    <a:pt x="58" y="5"/>
                    <a:pt x="58" y="5"/>
                    <a:pt x="58" y="5"/>
                  </a:cubicBezTo>
                  <a:cubicBezTo>
                    <a:pt x="61" y="8"/>
                    <a:pt x="62" y="12"/>
                    <a:pt x="62" y="17"/>
                  </a:cubicBezTo>
                  <a:cubicBezTo>
                    <a:pt x="62" y="20"/>
                    <a:pt x="61" y="23"/>
                    <a:pt x="60" y="26"/>
                  </a:cubicBezTo>
                  <a:cubicBezTo>
                    <a:pt x="59" y="28"/>
                    <a:pt x="59" y="28"/>
                    <a:pt x="59" y="28"/>
                  </a:cubicBezTo>
                  <a:cubicBezTo>
                    <a:pt x="75" y="28"/>
                    <a:pt x="75" y="28"/>
                    <a:pt x="75" y="28"/>
                  </a:cubicBezTo>
                  <a:cubicBezTo>
                    <a:pt x="75" y="43"/>
                    <a:pt x="75" y="43"/>
                    <a:pt x="75" y="43"/>
                  </a:cubicBezTo>
                  <a:cubicBezTo>
                    <a:pt x="59" y="43"/>
                    <a:pt x="59" y="43"/>
                    <a:pt x="59" y="43"/>
                  </a:cubicBezTo>
                  <a:cubicBezTo>
                    <a:pt x="59" y="46"/>
                    <a:pt x="59" y="46"/>
                    <a:pt x="59" y="46"/>
                  </a:cubicBezTo>
                  <a:cubicBezTo>
                    <a:pt x="61" y="50"/>
                    <a:pt x="62" y="54"/>
                    <a:pt x="62" y="58"/>
                  </a:cubicBezTo>
                  <a:cubicBezTo>
                    <a:pt x="62" y="67"/>
                    <a:pt x="58" y="74"/>
                    <a:pt x="53" y="80"/>
                  </a:cubicBezTo>
                  <a:cubicBezTo>
                    <a:pt x="47" y="85"/>
                    <a:pt x="39" y="89"/>
                    <a:pt x="31" y="89"/>
                  </a:cubicBezTo>
                  <a:cubicBezTo>
                    <a:pt x="22" y="89"/>
                    <a:pt x="15" y="85"/>
                    <a:pt x="9" y="80"/>
                  </a:cubicBezTo>
                  <a:cubicBezTo>
                    <a:pt x="4" y="74"/>
                    <a:pt x="0" y="67"/>
                    <a:pt x="0" y="58"/>
                  </a:cubicBezTo>
                  <a:cubicBezTo>
                    <a:pt x="0" y="50"/>
                    <a:pt x="4" y="42"/>
                    <a:pt x="9" y="36"/>
                  </a:cubicBezTo>
                  <a:cubicBezTo>
                    <a:pt x="11" y="34"/>
                    <a:pt x="13" y="33"/>
                    <a:pt x="15" y="31"/>
                  </a:cubicBezTo>
                  <a:cubicBezTo>
                    <a:pt x="30" y="14"/>
                    <a:pt x="30" y="14"/>
                    <a:pt x="30" y="14"/>
                  </a:cubicBezTo>
                  <a:close/>
                  <a:moveTo>
                    <a:pt x="15" y="57"/>
                  </a:moveTo>
                  <a:cubicBezTo>
                    <a:pt x="21" y="51"/>
                    <a:pt x="28" y="47"/>
                    <a:pt x="38" y="43"/>
                  </a:cubicBezTo>
                  <a:cubicBezTo>
                    <a:pt x="28" y="42"/>
                    <a:pt x="16" y="44"/>
                    <a:pt x="15" y="57"/>
                  </a:cubicBezTo>
                  <a:close/>
                  <a:moveTo>
                    <a:pt x="45" y="44"/>
                  </a:moveTo>
                  <a:cubicBezTo>
                    <a:pt x="41" y="40"/>
                    <a:pt x="36" y="38"/>
                    <a:pt x="31" y="38"/>
                  </a:cubicBezTo>
                  <a:cubicBezTo>
                    <a:pt x="25" y="38"/>
                    <a:pt x="20" y="40"/>
                    <a:pt x="17" y="44"/>
                  </a:cubicBezTo>
                  <a:cubicBezTo>
                    <a:pt x="13" y="48"/>
                    <a:pt x="11" y="53"/>
                    <a:pt x="11" y="58"/>
                  </a:cubicBezTo>
                  <a:cubicBezTo>
                    <a:pt x="11" y="64"/>
                    <a:pt x="13" y="69"/>
                    <a:pt x="17" y="72"/>
                  </a:cubicBezTo>
                  <a:cubicBezTo>
                    <a:pt x="20" y="76"/>
                    <a:pt x="25" y="78"/>
                    <a:pt x="31" y="78"/>
                  </a:cubicBezTo>
                  <a:cubicBezTo>
                    <a:pt x="36" y="78"/>
                    <a:pt x="41" y="76"/>
                    <a:pt x="45" y="72"/>
                  </a:cubicBezTo>
                  <a:cubicBezTo>
                    <a:pt x="49" y="69"/>
                    <a:pt x="51" y="64"/>
                    <a:pt x="51" y="58"/>
                  </a:cubicBezTo>
                  <a:cubicBezTo>
                    <a:pt x="51" y="53"/>
                    <a:pt x="49" y="48"/>
                    <a:pt x="45"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4"/>
            <p:cNvSpPr>
              <a:spLocks noEditPoints="1"/>
            </p:cNvSpPr>
            <p:nvPr/>
          </p:nvSpPr>
          <p:spPr bwMode="auto">
            <a:xfrm>
              <a:off x="1959028" y="3279686"/>
              <a:ext cx="418841" cy="587464"/>
            </a:xfrm>
            <a:custGeom>
              <a:avLst/>
              <a:gdLst>
                <a:gd name="T0" fmla="*/ 222509 w 64"/>
                <a:gd name="T1" fmla="*/ 92410 h 89"/>
                <a:gd name="T2" fmla="*/ 189787 w 64"/>
                <a:gd name="T3" fmla="*/ 33004 h 89"/>
                <a:gd name="T4" fmla="*/ 189787 w 64"/>
                <a:gd name="T5" fmla="*/ 33004 h 89"/>
                <a:gd name="T6" fmla="*/ 117799 w 64"/>
                <a:gd name="T7" fmla="*/ 0 h 89"/>
                <a:gd name="T8" fmla="*/ 39266 w 64"/>
                <a:gd name="T9" fmla="*/ 33004 h 89"/>
                <a:gd name="T10" fmla="*/ 39266 w 64"/>
                <a:gd name="T11" fmla="*/ 33004 h 89"/>
                <a:gd name="T12" fmla="*/ 6544 w 64"/>
                <a:gd name="T13" fmla="*/ 112212 h 89"/>
                <a:gd name="T14" fmla="*/ 26178 w 64"/>
                <a:gd name="T15" fmla="*/ 171619 h 89"/>
                <a:gd name="T16" fmla="*/ 26178 w 64"/>
                <a:gd name="T17" fmla="*/ 184820 h 89"/>
                <a:gd name="T18" fmla="*/ 0 w 64"/>
                <a:gd name="T19" fmla="*/ 184820 h 89"/>
                <a:gd name="T20" fmla="*/ 0 w 64"/>
                <a:gd name="T21" fmla="*/ 277230 h 89"/>
                <a:gd name="T22" fmla="*/ 32722 w 64"/>
                <a:gd name="T23" fmla="*/ 277230 h 89"/>
                <a:gd name="T24" fmla="*/ 32722 w 64"/>
                <a:gd name="T25" fmla="*/ 303633 h 89"/>
                <a:gd name="T26" fmla="*/ 13089 w 64"/>
                <a:gd name="T27" fmla="*/ 382842 h 89"/>
                <a:gd name="T28" fmla="*/ 71988 w 64"/>
                <a:gd name="T29" fmla="*/ 528058 h 89"/>
                <a:gd name="T30" fmla="*/ 215965 w 64"/>
                <a:gd name="T31" fmla="*/ 587464 h 89"/>
                <a:gd name="T32" fmla="*/ 359941 w 64"/>
                <a:gd name="T33" fmla="*/ 528058 h 89"/>
                <a:gd name="T34" fmla="*/ 418841 w 64"/>
                <a:gd name="T35" fmla="*/ 382842 h 89"/>
                <a:gd name="T36" fmla="*/ 359941 w 64"/>
                <a:gd name="T37" fmla="*/ 237626 h 89"/>
                <a:gd name="T38" fmla="*/ 320675 w 64"/>
                <a:gd name="T39" fmla="*/ 204622 h 89"/>
                <a:gd name="T40" fmla="*/ 222509 w 64"/>
                <a:gd name="T41" fmla="*/ 92410 h 89"/>
                <a:gd name="T42" fmla="*/ 111255 w 64"/>
                <a:gd name="T43" fmla="*/ 376241 h 89"/>
                <a:gd name="T44" fmla="*/ 261776 w 64"/>
                <a:gd name="T45" fmla="*/ 283831 h 89"/>
                <a:gd name="T46" fmla="*/ 111255 w 64"/>
                <a:gd name="T47" fmla="*/ 376241 h 89"/>
                <a:gd name="T48" fmla="*/ 124343 w 64"/>
                <a:gd name="T49" fmla="*/ 290432 h 89"/>
                <a:gd name="T50" fmla="*/ 215965 w 64"/>
                <a:gd name="T51" fmla="*/ 250827 h 89"/>
                <a:gd name="T52" fmla="*/ 307586 w 64"/>
                <a:gd name="T53" fmla="*/ 290432 h 89"/>
                <a:gd name="T54" fmla="*/ 346853 w 64"/>
                <a:gd name="T55" fmla="*/ 382842 h 89"/>
                <a:gd name="T56" fmla="*/ 307586 w 64"/>
                <a:gd name="T57" fmla="*/ 475252 h 89"/>
                <a:gd name="T58" fmla="*/ 215965 w 64"/>
                <a:gd name="T59" fmla="*/ 514856 h 89"/>
                <a:gd name="T60" fmla="*/ 124343 w 64"/>
                <a:gd name="T61" fmla="*/ 475252 h 89"/>
                <a:gd name="T62" fmla="*/ 85077 w 64"/>
                <a:gd name="T63" fmla="*/ 382842 h 89"/>
                <a:gd name="T64" fmla="*/ 124343 w 64"/>
                <a:gd name="T65" fmla="*/ 290432 h 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4" h="89">
                  <a:moveTo>
                    <a:pt x="34" y="14"/>
                  </a:moveTo>
                  <a:cubicBezTo>
                    <a:pt x="33" y="11"/>
                    <a:pt x="32" y="7"/>
                    <a:pt x="29" y="5"/>
                  </a:cubicBezTo>
                  <a:cubicBezTo>
                    <a:pt x="29" y="5"/>
                    <a:pt x="29" y="5"/>
                    <a:pt x="29" y="5"/>
                  </a:cubicBezTo>
                  <a:cubicBezTo>
                    <a:pt x="26" y="2"/>
                    <a:pt x="22" y="0"/>
                    <a:pt x="18" y="0"/>
                  </a:cubicBezTo>
                  <a:cubicBezTo>
                    <a:pt x="13" y="0"/>
                    <a:pt x="9" y="2"/>
                    <a:pt x="6" y="5"/>
                  </a:cubicBezTo>
                  <a:cubicBezTo>
                    <a:pt x="6" y="5"/>
                    <a:pt x="6" y="5"/>
                    <a:pt x="6" y="5"/>
                  </a:cubicBezTo>
                  <a:cubicBezTo>
                    <a:pt x="3" y="8"/>
                    <a:pt x="1" y="12"/>
                    <a:pt x="1" y="17"/>
                  </a:cubicBezTo>
                  <a:cubicBezTo>
                    <a:pt x="1" y="20"/>
                    <a:pt x="2" y="23"/>
                    <a:pt x="4" y="26"/>
                  </a:cubicBezTo>
                  <a:cubicBezTo>
                    <a:pt x="4" y="28"/>
                    <a:pt x="4" y="28"/>
                    <a:pt x="4" y="28"/>
                  </a:cubicBezTo>
                  <a:cubicBezTo>
                    <a:pt x="0" y="28"/>
                    <a:pt x="0" y="28"/>
                    <a:pt x="0" y="28"/>
                  </a:cubicBezTo>
                  <a:cubicBezTo>
                    <a:pt x="0" y="42"/>
                    <a:pt x="0" y="42"/>
                    <a:pt x="0" y="42"/>
                  </a:cubicBezTo>
                  <a:cubicBezTo>
                    <a:pt x="5" y="42"/>
                    <a:pt x="5" y="42"/>
                    <a:pt x="5" y="42"/>
                  </a:cubicBezTo>
                  <a:cubicBezTo>
                    <a:pt x="5" y="46"/>
                    <a:pt x="5" y="46"/>
                    <a:pt x="5" y="46"/>
                  </a:cubicBezTo>
                  <a:cubicBezTo>
                    <a:pt x="3" y="50"/>
                    <a:pt x="2" y="54"/>
                    <a:pt x="2" y="58"/>
                  </a:cubicBezTo>
                  <a:cubicBezTo>
                    <a:pt x="2" y="67"/>
                    <a:pt x="6" y="74"/>
                    <a:pt x="11" y="80"/>
                  </a:cubicBezTo>
                  <a:cubicBezTo>
                    <a:pt x="17" y="85"/>
                    <a:pt x="24" y="89"/>
                    <a:pt x="33" y="89"/>
                  </a:cubicBezTo>
                  <a:cubicBezTo>
                    <a:pt x="41" y="89"/>
                    <a:pt x="49" y="85"/>
                    <a:pt x="55" y="80"/>
                  </a:cubicBezTo>
                  <a:cubicBezTo>
                    <a:pt x="60" y="74"/>
                    <a:pt x="64" y="67"/>
                    <a:pt x="64" y="58"/>
                  </a:cubicBezTo>
                  <a:cubicBezTo>
                    <a:pt x="64" y="50"/>
                    <a:pt x="60" y="42"/>
                    <a:pt x="55" y="36"/>
                  </a:cubicBezTo>
                  <a:cubicBezTo>
                    <a:pt x="53" y="34"/>
                    <a:pt x="51" y="33"/>
                    <a:pt x="49" y="31"/>
                  </a:cubicBezTo>
                  <a:cubicBezTo>
                    <a:pt x="34" y="14"/>
                    <a:pt x="34" y="14"/>
                    <a:pt x="34" y="14"/>
                  </a:cubicBezTo>
                  <a:close/>
                  <a:moveTo>
                    <a:pt x="17" y="57"/>
                  </a:moveTo>
                  <a:cubicBezTo>
                    <a:pt x="18" y="44"/>
                    <a:pt x="30" y="42"/>
                    <a:pt x="40" y="43"/>
                  </a:cubicBezTo>
                  <a:cubicBezTo>
                    <a:pt x="30" y="47"/>
                    <a:pt x="23" y="51"/>
                    <a:pt x="17" y="57"/>
                  </a:cubicBezTo>
                  <a:close/>
                  <a:moveTo>
                    <a:pt x="19" y="44"/>
                  </a:moveTo>
                  <a:cubicBezTo>
                    <a:pt x="22" y="40"/>
                    <a:pt x="27" y="38"/>
                    <a:pt x="33" y="38"/>
                  </a:cubicBezTo>
                  <a:cubicBezTo>
                    <a:pt x="38" y="38"/>
                    <a:pt x="43" y="40"/>
                    <a:pt x="47" y="44"/>
                  </a:cubicBezTo>
                  <a:cubicBezTo>
                    <a:pt x="51" y="48"/>
                    <a:pt x="53" y="53"/>
                    <a:pt x="53" y="58"/>
                  </a:cubicBezTo>
                  <a:cubicBezTo>
                    <a:pt x="53" y="64"/>
                    <a:pt x="51" y="69"/>
                    <a:pt x="47" y="72"/>
                  </a:cubicBezTo>
                  <a:cubicBezTo>
                    <a:pt x="43" y="76"/>
                    <a:pt x="38" y="78"/>
                    <a:pt x="33" y="78"/>
                  </a:cubicBezTo>
                  <a:cubicBezTo>
                    <a:pt x="27" y="78"/>
                    <a:pt x="22" y="76"/>
                    <a:pt x="19" y="72"/>
                  </a:cubicBezTo>
                  <a:cubicBezTo>
                    <a:pt x="15" y="69"/>
                    <a:pt x="13" y="64"/>
                    <a:pt x="13" y="58"/>
                  </a:cubicBezTo>
                  <a:cubicBezTo>
                    <a:pt x="13" y="53"/>
                    <a:pt x="15" y="48"/>
                    <a:pt x="19"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 name="椭圆 8"/>
          <p:cNvSpPr/>
          <p:nvPr/>
        </p:nvSpPr>
        <p:spPr>
          <a:xfrm>
            <a:off x="4432300" y="2391593"/>
            <a:ext cx="1539875" cy="1541463"/>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0" name="Freeform 9"/>
          <p:cNvSpPr>
            <a:spLocks noEditPoints="1"/>
          </p:cNvSpPr>
          <p:nvPr/>
        </p:nvSpPr>
        <p:spPr bwMode="auto">
          <a:xfrm>
            <a:off x="4902200" y="2921818"/>
            <a:ext cx="600075" cy="481013"/>
          </a:xfrm>
          <a:custGeom>
            <a:avLst/>
            <a:gdLst>
              <a:gd name="T0" fmla="*/ 378174 w 521"/>
              <a:gd name="T1" fmla="*/ 74943 h 418"/>
              <a:gd name="T2" fmla="*/ 382786 w 521"/>
              <a:gd name="T3" fmla="*/ 26518 h 418"/>
              <a:gd name="T4" fmla="*/ 404692 w 521"/>
              <a:gd name="T5" fmla="*/ 0 h 418"/>
              <a:gd name="T6" fmla="*/ 600697 w 521"/>
              <a:gd name="T7" fmla="*/ 0 h 418"/>
              <a:gd name="T8" fmla="*/ 600697 w 521"/>
              <a:gd name="T9" fmla="*/ 454270 h 418"/>
              <a:gd name="T10" fmla="*/ 579944 w 521"/>
              <a:gd name="T11" fmla="*/ 481941 h 418"/>
              <a:gd name="T12" fmla="*/ 382786 w 521"/>
              <a:gd name="T13" fmla="*/ 481941 h 418"/>
              <a:gd name="T14" fmla="*/ 382786 w 521"/>
              <a:gd name="T15" fmla="*/ 390856 h 418"/>
              <a:gd name="T16" fmla="*/ 270948 w 521"/>
              <a:gd name="T17" fmla="*/ 390856 h 418"/>
              <a:gd name="T18" fmla="*/ 297466 w 521"/>
              <a:gd name="T19" fmla="*/ 439281 h 418"/>
              <a:gd name="T20" fmla="*/ 91085 w 521"/>
              <a:gd name="T21" fmla="*/ 481941 h 418"/>
              <a:gd name="T22" fmla="*/ 122215 w 521"/>
              <a:gd name="T23" fmla="*/ 439281 h 418"/>
              <a:gd name="T24" fmla="*/ 27671 w 521"/>
              <a:gd name="T25" fmla="*/ 390856 h 418"/>
              <a:gd name="T26" fmla="*/ 0 w 521"/>
              <a:gd name="T27" fmla="*/ 364338 h 418"/>
              <a:gd name="T28" fmla="*/ 0 w 521"/>
              <a:gd name="T29" fmla="*/ 74943 h 418"/>
              <a:gd name="T30" fmla="*/ 27671 w 521"/>
              <a:gd name="T31" fmla="*/ 74943 h 418"/>
              <a:gd name="T32" fmla="*/ 133744 w 521"/>
              <a:gd name="T33" fmla="*/ 299772 h 418"/>
              <a:gd name="T34" fmla="*/ 107226 w 521"/>
              <a:gd name="T35" fmla="*/ 219064 h 418"/>
              <a:gd name="T36" fmla="*/ 107226 w 521"/>
              <a:gd name="T37" fmla="*/ 299772 h 418"/>
              <a:gd name="T38" fmla="*/ 297466 w 521"/>
              <a:gd name="T39" fmla="*/ 299772 h 418"/>
              <a:gd name="T40" fmla="*/ 266336 w 521"/>
              <a:gd name="T41" fmla="*/ 160263 h 418"/>
              <a:gd name="T42" fmla="*/ 266336 w 521"/>
              <a:gd name="T43" fmla="*/ 299772 h 418"/>
              <a:gd name="T44" fmla="*/ 255959 w 521"/>
              <a:gd name="T45" fmla="*/ 299772 h 418"/>
              <a:gd name="T46" fmla="*/ 229441 w 521"/>
              <a:gd name="T47" fmla="*/ 251347 h 418"/>
              <a:gd name="T48" fmla="*/ 229441 w 521"/>
              <a:gd name="T49" fmla="*/ 299772 h 418"/>
              <a:gd name="T50" fmla="*/ 213299 w 521"/>
              <a:gd name="T51" fmla="*/ 299772 h 418"/>
              <a:gd name="T52" fmla="*/ 186781 w 521"/>
              <a:gd name="T53" fmla="*/ 235206 h 418"/>
              <a:gd name="T54" fmla="*/ 186781 w 521"/>
              <a:gd name="T55" fmla="*/ 299772 h 418"/>
              <a:gd name="T56" fmla="*/ 176404 w 521"/>
              <a:gd name="T57" fmla="*/ 299772 h 418"/>
              <a:gd name="T58" fmla="*/ 148733 w 521"/>
              <a:gd name="T59" fmla="*/ 198311 h 418"/>
              <a:gd name="T60" fmla="*/ 148733 w 521"/>
              <a:gd name="T61" fmla="*/ 299772 h 418"/>
              <a:gd name="T62" fmla="*/ 553425 w 521"/>
              <a:gd name="T63" fmla="*/ 170639 h 418"/>
              <a:gd name="T64" fmla="*/ 457729 w 521"/>
              <a:gd name="T65" fmla="*/ 139509 h 418"/>
              <a:gd name="T66" fmla="*/ 553425 w 521"/>
              <a:gd name="T67" fmla="*/ 91085 h 418"/>
              <a:gd name="T68" fmla="*/ 431211 w 521"/>
              <a:gd name="T69" fmla="*/ 53037 h 418"/>
              <a:gd name="T70" fmla="*/ 553425 w 521"/>
              <a:gd name="T71" fmla="*/ 433516 h 418"/>
              <a:gd name="T72" fmla="*/ 457729 w 521"/>
              <a:gd name="T73" fmla="*/ 219064 h 418"/>
              <a:gd name="T74" fmla="*/ 457729 w 521"/>
              <a:gd name="T75" fmla="*/ 170639 h 418"/>
              <a:gd name="T76" fmla="*/ 48425 w 521"/>
              <a:gd name="T77" fmla="*/ 127980 h 418"/>
              <a:gd name="T78" fmla="*/ 356268 w 521"/>
              <a:gd name="T79" fmla="*/ 342432 h 4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21" h="418">
                <a:moveTo>
                  <a:pt x="24" y="65"/>
                </a:moveTo>
                <a:lnTo>
                  <a:pt x="328" y="65"/>
                </a:lnTo>
                <a:lnTo>
                  <a:pt x="332" y="65"/>
                </a:lnTo>
                <a:lnTo>
                  <a:pt x="332" y="23"/>
                </a:lnTo>
                <a:lnTo>
                  <a:pt x="332" y="0"/>
                </a:lnTo>
                <a:lnTo>
                  <a:pt x="351" y="0"/>
                </a:lnTo>
                <a:lnTo>
                  <a:pt x="503" y="0"/>
                </a:lnTo>
                <a:lnTo>
                  <a:pt x="521" y="0"/>
                </a:lnTo>
                <a:lnTo>
                  <a:pt x="521" y="23"/>
                </a:lnTo>
                <a:lnTo>
                  <a:pt x="521" y="394"/>
                </a:lnTo>
                <a:lnTo>
                  <a:pt x="521" y="418"/>
                </a:lnTo>
                <a:lnTo>
                  <a:pt x="503" y="418"/>
                </a:lnTo>
                <a:lnTo>
                  <a:pt x="351" y="418"/>
                </a:lnTo>
                <a:lnTo>
                  <a:pt x="332" y="418"/>
                </a:lnTo>
                <a:lnTo>
                  <a:pt x="332" y="394"/>
                </a:lnTo>
                <a:lnTo>
                  <a:pt x="332" y="339"/>
                </a:lnTo>
                <a:lnTo>
                  <a:pt x="328" y="339"/>
                </a:lnTo>
                <a:lnTo>
                  <a:pt x="235" y="339"/>
                </a:lnTo>
                <a:lnTo>
                  <a:pt x="235" y="381"/>
                </a:lnTo>
                <a:lnTo>
                  <a:pt x="258" y="381"/>
                </a:lnTo>
                <a:lnTo>
                  <a:pt x="258" y="418"/>
                </a:lnTo>
                <a:lnTo>
                  <a:pt x="79" y="418"/>
                </a:lnTo>
                <a:lnTo>
                  <a:pt x="79" y="381"/>
                </a:lnTo>
                <a:lnTo>
                  <a:pt x="106" y="381"/>
                </a:lnTo>
                <a:lnTo>
                  <a:pt x="106" y="339"/>
                </a:lnTo>
                <a:lnTo>
                  <a:pt x="24" y="339"/>
                </a:lnTo>
                <a:lnTo>
                  <a:pt x="0" y="339"/>
                </a:lnTo>
                <a:lnTo>
                  <a:pt x="0" y="316"/>
                </a:lnTo>
                <a:lnTo>
                  <a:pt x="0" y="88"/>
                </a:lnTo>
                <a:lnTo>
                  <a:pt x="0" y="65"/>
                </a:lnTo>
                <a:lnTo>
                  <a:pt x="24" y="65"/>
                </a:lnTo>
                <a:close/>
                <a:moveTo>
                  <a:pt x="93" y="260"/>
                </a:moveTo>
                <a:lnTo>
                  <a:pt x="116" y="260"/>
                </a:lnTo>
                <a:lnTo>
                  <a:pt x="116" y="190"/>
                </a:lnTo>
                <a:lnTo>
                  <a:pt x="93" y="190"/>
                </a:lnTo>
                <a:lnTo>
                  <a:pt x="93" y="260"/>
                </a:lnTo>
                <a:close/>
                <a:moveTo>
                  <a:pt x="231" y="260"/>
                </a:moveTo>
                <a:lnTo>
                  <a:pt x="258" y="260"/>
                </a:lnTo>
                <a:lnTo>
                  <a:pt x="258" y="139"/>
                </a:lnTo>
                <a:lnTo>
                  <a:pt x="231" y="139"/>
                </a:lnTo>
                <a:lnTo>
                  <a:pt x="231" y="260"/>
                </a:lnTo>
                <a:close/>
                <a:moveTo>
                  <a:pt x="199" y="260"/>
                </a:moveTo>
                <a:lnTo>
                  <a:pt x="222" y="260"/>
                </a:lnTo>
                <a:lnTo>
                  <a:pt x="222" y="218"/>
                </a:lnTo>
                <a:lnTo>
                  <a:pt x="199" y="218"/>
                </a:lnTo>
                <a:lnTo>
                  <a:pt x="199" y="260"/>
                </a:lnTo>
                <a:close/>
                <a:moveTo>
                  <a:pt x="162" y="260"/>
                </a:moveTo>
                <a:lnTo>
                  <a:pt x="185" y="260"/>
                </a:lnTo>
                <a:lnTo>
                  <a:pt x="185" y="204"/>
                </a:lnTo>
                <a:lnTo>
                  <a:pt x="162" y="204"/>
                </a:lnTo>
                <a:lnTo>
                  <a:pt x="162" y="260"/>
                </a:lnTo>
                <a:close/>
                <a:moveTo>
                  <a:pt x="129" y="260"/>
                </a:moveTo>
                <a:lnTo>
                  <a:pt x="153" y="260"/>
                </a:lnTo>
                <a:lnTo>
                  <a:pt x="153" y="172"/>
                </a:lnTo>
                <a:lnTo>
                  <a:pt x="129" y="172"/>
                </a:lnTo>
                <a:lnTo>
                  <a:pt x="129" y="260"/>
                </a:lnTo>
                <a:close/>
                <a:moveTo>
                  <a:pt x="397" y="148"/>
                </a:moveTo>
                <a:lnTo>
                  <a:pt x="480" y="148"/>
                </a:lnTo>
                <a:lnTo>
                  <a:pt x="480" y="121"/>
                </a:lnTo>
                <a:lnTo>
                  <a:pt x="397" y="121"/>
                </a:lnTo>
                <a:lnTo>
                  <a:pt x="397" y="79"/>
                </a:lnTo>
                <a:lnTo>
                  <a:pt x="480" y="79"/>
                </a:lnTo>
                <a:lnTo>
                  <a:pt x="480" y="46"/>
                </a:lnTo>
                <a:lnTo>
                  <a:pt x="374" y="46"/>
                </a:lnTo>
                <a:lnTo>
                  <a:pt x="374" y="376"/>
                </a:lnTo>
                <a:lnTo>
                  <a:pt x="480" y="376"/>
                </a:lnTo>
                <a:lnTo>
                  <a:pt x="480" y="190"/>
                </a:lnTo>
                <a:lnTo>
                  <a:pt x="397" y="190"/>
                </a:lnTo>
                <a:lnTo>
                  <a:pt x="397" y="148"/>
                </a:lnTo>
                <a:close/>
                <a:moveTo>
                  <a:pt x="309" y="111"/>
                </a:moveTo>
                <a:lnTo>
                  <a:pt x="42" y="111"/>
                </a:lnTo>
                <a:lnTo>
                  <a:pt x="42" y="297"/>
                </a:lnTo>
                <a:lnTo>
                  <a:pt x="309" y="297"/>
                </a:lnTo>
                <a:lnTo>
                  <a:pt x="309" y="111"/>
                </a:lnTo>
                <a:close/>
              </a:path>
            </a:pathLst>
          </a:custGeom>
          <a:solidFill>
            <a:schemeClr val="bg1"/>
          </a:solidFill>
          <a:ln>
            <a:noFill/>
          </a:ln>
        </p:spPr>
        <p:txBody>
          <a:bodyPr/>
          <a:lstStyle/>
          <a:p>
            <a:endParaRPr lang="zh-CN" altLang="en-US"/>
          </a:p>
        </p:txBody>
      </p:sp>
      <p:sp>
        <p:nvSpPr>
          <p:cNvPr id="11" name="椭圆 10"/>
          <p:cNvSpPr/>
          <p:nvPr/>
        </p:nvSpPr>
        <p:spPr>
          <a:xfrm>
            <a:off x="5802313" y="2391593"/>
            <a:ext cx="1539875" cy="1541463"/>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2" name="Freeform 18"/>
          <p:cNvSpPr>
            <a:spLocks noEditPoints="1"/>
          </p:cNvSpPr>
          <p:nvPr/>
        </p:nvSpPr>
        <p:spPr bwMode="auto">
          <a:xfrm>
            <a:off x="6324600" y="2867843"/>
            <a:ext cx="492125" cy="595313"/>
          </a:xfrm>
          <a:custGeom>
            <a:avLst/>
            <a:gdLst>
              <a:gd name="T0" fmla="*/ 82726 w 101"/>
              <a:gd name="T1" fmla="*/ 77503 h 123"/>
              <a:gd name="T2" fmla="*/ 321170 w 101"/>
              <a:gd name="T3" fmla="*/ 48439 h 123"/>
              <a:gd name="T4" fmla="*/ 355233 w 101"/>
              <a:gd name="T5" fmla="*/ 77503 h 123"/>
              <a:gd name="T6" fmla="*/ 355233 w 101"/>
              <a:gd name="T7" fmla="*/ 87191 h 123"/>
              <a:gd name="T8" fmla="*/ 136254 w 101"/>
              <a:gd name="T9" fmla="*/ 116254 h 123"/>
              <a:gd name="T10" fmla="*/ 111923 w 101"/>
              <a:gd name="T11" fmla="*/ 150162 h 123"/>
              <a:gd name="T12" fmla="*/ 111923 w 101"/>
              <a:gd name="T13" fmla="*/ 479549 h 123"/>
              <a:gd name="T14" fmla="*/ 82726 w 101"/>
              <a:gd name="T15" fmla="*/ 479549 h 123"/>
              <a:gd name="T16" fmla="*/ 82726 w 101"/>
              <a:gd name="T17" fmla="*/ 77503 h 123"/>
              <a:gd name="T18" fmla="*/ 262775 w 101"/>
              <a:gd name="T19" fmla="*/ 237352 h 123"/>
              <a:gd name="T20" fmla="*/ 262775 w 101"/>
              <a:gd name="T21" fmla="*/ 319699 h 123"/>
              <a:gd name="T22" fmla="*/ 447691 w 101"/>
              <a:gd name="T23" fmla="*/ 295480 h 123"/>
              <a:gd name="T24" fmla="*/ 447691 w 101"/>
              <a:gd name="T25" fmla="*/ 213133 h 123"/>
              <a:gd name="T26" fmla="*/ 262775 w 101"/>
              <a:gd name="T27" fmla="*/ 237352 h 123"/>
              <a:gd name="T28" fmla="*/ 218979 w 101"/>
              <a:gd name="T29" fmla="*/ 184069 h 123"/>
              <a:gd name="T30" fmla="*/ 218979 w 101"/>
              <a:gd name="T31" fmla="*/ 586115 h 123"/>
              <a:gd name="T32" fmla="*/ 452557 w 101"/>
              <a:gd name="T33" fmla="*/ 557052 h 123"/>
              <a:gd name="T34" fmla="*/ 491487 w 101"/>
              <a:gd name="T35" fmla="*/ 518300 h 123"/>
              <a:gd name="T36" fmla="*/ 491487 w 101"/>
              <a:gd name="T37" fmla="*/ 184069 h 123"/>
              <a:gd name="T38" fmla="*/ 452557 w 101"/>
              <a:gd name="T39" fmla="*/ 155006 h 123"/>
              <a:gd name="T40" fmla="*/ 218979 w 101"/>
              <a:gd name="T41" fmla="*/ 184069 h 123"/>
              <a:gd name="T42" fmla="*/ 145986 w 101"/>
              <a:gd name="T43" fmla="*/ 140474 h 123"/>
              <a:gd name="T44" fmla="*/ 131388 w 101"/>
              <a:gd name="T45" fmla="*/ 150162 h 123"/>
              <a:gd name="T46" fmla="*/ 131388 w 101"/>
              <a:gd name="T47" fmla="*/ 537676 h 123"/>
              <a:gd name="T48" fmla="*/ 145986 w 101"/>
              <a:gd name="T49" fmla="*/ 561896 h 123"/>
              <a:gd name="T50" fmla="*/ 184916 w 101"/>
              <a:gd name="T51" fmla="*/ 590959 h 123"/>
              <a:gd name="T52" fmla="*/ 199515 w 101"/>
              <a:gd name="T53" fmla="*/ 576427 h 123"/>
              <a:gd name="T54" fmla="*/ 199515 w 101"/>
              <a:gd name="T55" fmla="*/ 188913 h 123"/>
              <a:gd name="T56" fmla="*/ 184916 w 101"/>
              <a:gd name="T57" fmla="*/ 164694 h 123"/>
              <a:gd name="T58" fmla="*/ 145986 w 101"/>
              <a:gd name="T59" fmla="*/ 140474 h 123"/>
              <a:gd name="T60" fmla="*/ 175183 w 101"/>
              <a:gd name="T61" fmla="*/ 130786 h 123"/>
              <a:gd name="T62" fmla="*/ 199515 w 101"/>
              <a:gd name="T63" fmla="*/ 150162 h 123"/>
              <a:gd name="T64" fmla="*/ 204381 w 101"/>
              <a:gd name="T65" fmla="*/ 150162 h 123"/>
              <a:gd name="T66" fmla="*/ 428226 w 101"/>
              <a:gd name="T67" fmla="*/ 121098 h 123"/>
              <a:gd name="T68" fmla="*/ 394163 w 101"/>
              <a:gd name="T69" fmla="*/ 106566 h 123"/>
              <a:gd name="T70" fmla="*/ 175183 w 101"/>
              <a:gd name="T71" fmla="*/ 130786 h 123"/>
              <a:gd name="T72" fmla="*/ 9732 w 101"/>
              <a:gd name="T73" fmla="*/ 33907 h 123"/>
              <a:gd name="T74" fmla="*/ 53528 w 101"/>
              <a:gd name="T75" fmla="*/ 62971 h 123"/>
              <a:gd name="T76" fmla="*/ 63261 w 101"/>
              <a:gd name="T77" fmla="*/ 87191 h 123"/>
              <a:gd name="T78" fmla="*/ 63261 w 101"/>
              <a:gd name="T79" fmla="*/ 474705 h 123"/>
              <a:gd name="T80" fmla="*/ 53528 w 101"/>
              <a:gd name="T81" fmla="*/ 484393 h 123"/>
              <a:gd name="T82" fmla="*/ 9732 w 101"/>
              <a:gd name="T83" fmla="*/ 460173 h 123"/>
              <a:gd name="T84" fmla="*/ 0 w 101"/>
              <a:gd name="T85" fmla="*/ 431109 h 123"/>
              <a:gd name="T86" fmla="*/ 0 w 101"/>
              <a:gd name="T87" fmla="*/ 43595 h 123"/>
              <a:gd name="T88" fmla="*/ 9732 w 101"/>
              <a:gd name="T89" fmla="*/ 33907 h 123"/>
              <a:gd name="T90" fmla="*/ 38930 w 101"/>
              <a:gd name="T91" fmla="*/ 29064 h 123"/>
              <a:gd name="T92" fmla="*/ 63261 w 101"/>
              <a:gd name="T93" fmla="*/ 43595 h 123"/>
              <a:gd name="T94" fmla="*/ 68127 w 101"/>
              <a:gd name="T95" fmla="*/ 48439 h 123"/>
              <a:gd name="T96" fmla="*/ 291972 w 101"/>
              <a:gd name="T97" fmla="*/ 19376 h 123"/>
              <a:gd name="T98" fmla="*/ 257909 w 101"/>
              <a:gd name="T99" fmla="*/ 0 h 123"/>
              <a:gd name="T100" fmla="*/ 38930 w 101"/>
              <a:gd name="T101" fmla="*/ 29064 h 1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1" h="123">
                <a:moveTo>
                  <a:pt x="17" y="16"/>
                </a:moveTo>
                <a:cubicBezTo>
                  <a:pt x="66" y="10"/>
                  <a:pt x="66" y="10"/>
                  <a:pt x="66" y="10"/>
                </a:cubicBezTo>
                <a:cubicBezTo>
                  <a:pt x="70" y="10"/>
                  <a:pt x="73" y="12"/>
                  <a:pt x="73" y="16"/>
                </a:cubicBezTo>
                <a:cubicBezTo>
                  <a:pt x="73" y="18"/>
                  <a:pt x="73" y="18"/>
                  <a:pt x="73" y="18"/>
                </a:cubicBezTo>
                <a:cubicBezTo>
                  <a:pt x="28" y="24"/>
                  <a:pt x="28" y="24"/>
                  <a:pt x="28" y="24"/>
                </a:cubicBezTo>
                <a:cubicBezTo>
                  <a:pt x="24" y="25"/>
                  <a:pt x="23" y="27"/>
                  <a:pt x="23" y="31"/>
                </a:cubicBezTo>
                <a:cubicBezTo>
                  <a:pt x="23" y="99"/>
                  <a:pt x="23" y="99"/>
                  <a:pt x="23" y="99"/>
                </a:cubicBezTo>
                <a:cubicBezTo>
                  <a:pt x="17" y="99"/>
                  <a:pt x="17" y="99"/>
                  <a:pt x="17" y="99"/>
                </a:cubicBezTo>
                <a:cubicBezTo>
                  <a:pt x="17" y="16"/>
                  <a:pt x="17" y="16"/>
                  <a:pt x="17" y="16"/>
                </a:cubicBezTo>
                <a:close/>
                <a:moveTo>
                  <a:pt x="54" y="49"/>
                </a:moveTo>
                <a:cubicBezTo>
                  <a:pt x="54" y="66"/>
                  <a:pt x="54" y="66"/>
                  <a:pt x="54" y="66"/>
                </a:cubicBezTo>
                <a:cubicBezTo>
                  <a:pt x="92" y="61"/>
                  <a:pt x="92" y="61"/>
                  <a:pt x="92" y="61"/>
                </a:cubicBezTo>
                <a:cubicBezTo>
                  <a:pt x="92" y="44"/>
                  <a:pt x="92" y="44"/>
                  <a:pt x="92" y="44"/>
                </a:cubicBezTo>
                <a:cubicBezTo>
                  <a:pt x="54" y="49"/>
                  <a:pt x="54" y="49"/>
                  <a:pt x="54" y="49"/>
                </a:cubicBezTo>
                <a:close/>
                <a:moveTo>
                  <a:pt x="45" y="38"/>
                </a:moveTo>
                <a:cubicBezTo>
                  <a:pt x="45" y="121"/>
                  <a:pt x="45" y="121"/>
                  <a:pt x="45" y="121"/>
                </a:cubicBezTo>
                <a:cubicBezTo>
                  <a:pt x="93" y="115"/>
                  <a:pt x="93" y="115"/>
                  <a:pt x="93" y="115"/>
                </a:cubicBezTo>
                <a:cubicBezTo>
                  <a:pt x="97" y="114"/>
                  <a:pt x="101" y="111"/>
                  <a:pt x="101" y="107"/>
                </a:cubicBezTo>
                <a:cubicBezTo>
                  <a:pt x="101" y="38"/>
                  <a:pt x="101" y="38"/>
                  <a:pt x="101" y="38"/>
                </a:cubicBezTo>
                <a:cubicBezTo>
                  <a:pt x="101" y="34"/>
                  <a:pt x="97" y="31"/>
                  <a:pt x="93" y="32"/>
                </a:cubicBezTo>
                <a:cubicBezTo>
                  <a:pt x="45" y="38"/>
                  <a:pt x="45" y="38"/>
                  <a:pt x="45" y="38"/>
                </a:cubicBezTo>
                <a:close/>
                <a:moveTo>
                  <a:pt x="30" y="29"/>
                </a:moveTo>
                <a:cubicBezTo>
                  <a:pt x="28" y="28"/>
                  <a:pt x="27" y="29"/>
                  <a:pt x="27" y="31"/>
                </a:cubicBezTo>
                <a:cubicBezTo>
                  <a:pt x="27" y="111"/>
                  <a:pt x="27" y="111"/>
                  <a:pt x="27" y="111"/>
                </a:cubicBezTo>
                <a:cubicBezTo>
                  <a:pt x="27" y="113"/>
                  <a:pt x="28" y="115"/>
                  <a:pt x="30" y="116"/>
                </a:cubicBezTo>
                <a:cubicBezTo>
                  <a:pt x="38" y="122"/>
                  <a:pt x="38" y="122"/>
                  <a:pt x="38" y="122"/>
                </a:cubicBezTo>
                <a:cubicBezTo>
                  <a:pt x="40" y="123"/>
                  <a:pt x="41" y="122"/>
                  <a:pt x="41" y="119"/>
                </a:cubicBezTo>
                <a:cubicBezTo>
                  <a:pt x="41" y="39"/>
                  <a:pt x="41" y="39"/>
                  <a:pt x="41" y="39"/>
                </a:cubicBezTo>
                <a:cubicBezTo>
                  <a:pt x="41" y="37"/>
                  <a:pt x="40" y="35"/>
                  <a:pt x="38" y="34"/>
                </a:cubicBezTo>
                <a:cubicBezTo>
                  <a:pt x="30" y="29"/>
                  <a:pt x="30" y="29"/>
                  <a:pt x="30" y="29"/>
                </a:cubicBezTo>
                <a:close/>
                <a:moveTo>
                  <a:pt x="36" y="27"/>
                </a:moveTo>
                <a:cubicBezTo>
                  <a:pt x="41" y="31"/>
                  <a:pt x="41" y="31"/>
                  <a:pt x="41" y="31"/>
                </a:cubicBezTo>
                <a:cubicBezTo>
                  <a:pt x="41" y="31"/>
                  <a:pt x="42" y="31"/>
                  <a:pt x="42" y="31"/>
                </a:cubicBezTo>
                <a:cubicBezTo>
                  <a:pt x="88" y="25"/>
                  <a:pt x="88" y="25"/>
                  <a:pt x="88" y="25"/>
                </a:cubicBezTo>
                <a:cubicBezTo>
                  <a:pt x="87" y="23"/>
                  <a:pt x="84" y="21"/>
                  <a:pt x="81" y="22"/>
                </a:cubicBezTo>
                <a:cubicBezTo>
                  <a:pt x="36" y="27"/>
                  <a:pt x="36" y="27"/>
                  <a:pt x="36" y="27"/>
                </a:cubicBezTo>
                <a:close/>
                <a:moveTo>
                  <a:pt x="2" y="7"/>
                </a:moveTo>
                <a:cubicBezTo>
                  <a:pt x="11" y="13"/>
                  <a:pt x="11" y="13"/>
                  <a:pt x="11" y="13"/>
                </a:cubicBezTo>
                <a:cubicBezTo>
                  <a:pt x="12" y="14"/>
                  <a:pt x="13" y="16"/>
                  <a:pt x="13" y="18"/>
                </a:cubicBezTo>
                <a:cubicBezTo>
                  <a:pt x="13" y="98"/>
                  <a:pt x="13" y="98"/>
                  <a:pt x="13" y="98"/>
                </a:cubicBezTo>
                <a:cubicBezTo>
                  <a:pt x="13" y="100"/>
                  <a:pt x="12" y="101"/>
                  <a:pt x="11" y="100"/>
                </a:cubicBezTo>
                <a:cubicBezTo>
                  <a:pt x="2" y="95"/>
                  <a:pt x="2" y="95"/>
                  <a:pt x="2" y="95"/>
                </a:cubicBezTo>
                <a:cubicBezTo>
                  <a:pt x="1" y="94"/>
                  <a:pt x="0" y="92"/>
                  <a:pt x="0" y="89"/>
                </a:cubicBezTo>
                <a:cubicBezTo>
                  <a:pt x="0" y="9"/>
                  <a:pt x="0" y="9"/>
                  <a:pt x="0" y="9"/>
                </a:cubicBezTo>
                <a:cubicBezTo>
                  <a:pt x="0" y="7"/>
                  <a:pt x="1" y="6"/>
                  <a:pt x="2" y="7"/>
                </a:cubicBezTo>
                <a:close/>
                <a:moveTo>
                  <a:pt x="8" y="6"/>
                </a:moveTo>
                <a:cubicBezTo>
                  <a:pt x="13" y="9"/>
                  <a:pt x="13" y="9"/>
                  <a:pt x="13" y="9"/>
                </a:cubicBezTo>
                <a:cubicBezTo>
                  <a:pt x="14" y="9"/>
                  <a:pt x="14" y="9"/>
                  <a:pt x="14" y="10"/>
                </a:cubicBezTo>
                <a:cubicBezTo>
                  <a:pt x="60" y="4"/>
                  <a:pt x="60" y="4"/>
                  <a:pt x="60" y="4"/>
                </a:cubicBezTo>
                <a:cubicBezTo>
                  <a:pt x="59" y="1"/>
                  <a:pt x="56" y="0"/>
                  <a:pt x="53" y="0"/>
                </a:cubicBezTo>
                <a:lnTo>
                  <a:pt x="8" y="6"/>
                </a:lnTo>
                <a:close/>
              </a:path>
            </a:pathLst>
          </a:custGeom>
          <a:solidFill>
            <a:schemeClr val="bg1"/>
          </a:solidFill>
          <a:ln>
            <a:noFill/>
          </a:ln>
        </p:spPr>
        <p:txBody>
          <a:bodyPr/>
          <a:lstStyle/>
          <a:p>
            <a:endParaRPr lang="zh-CN" altLang="en-US"/>
          </a:p>
        </p:txBody>
      </p:sp>
      <p:sp>
        <p:nvSpPr>
          <p:cNvPr id="13" name="圆角矩形 12"/>
          <p:cNvSpPr/>
          <p:nvPr/>
        </p:nvSpPr>
        <p:spPr>
          <a:xfrm>
            <a:off x="1115616" y="4621560"/>
            <a:ext cx="7172325" cy="1255712"/>
          </a:xfrm>
          <a:prstGeom prst="roundRect">
            <a:avLst>
              <a:gd name="adj" fmla="val 25667"/>
            </a:avLst>
          </a:prstGeom>
          <a:solidFill>
            <a:srgbClr val="FEFFFF"/>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normAutofit fontScale="85000" lnSpcReduction="20000"/>
          </a:bodyPr>
          <a:lstStyle/>
          <a:p>
            <a:r>
              <a:rPr lang="zh-CN" altLang="zh-CN" dirty="0">
                <a:solidFill>
                  <a:srgbClr val="602629"/>
                </a:solidFill>
                <a:latin typeface="微软雅黑" pitchFamily="34" charset="-122"/>
                <a:ea typeface="微软雅黑" pitchFamily="34" charset="-122"/>
              </a:rPr>
              <a:t>本人性格开朗，沉稳上进，具有良好的学习能力和适应环境能力。做事踏实认真，吃苦耐劳、尽职尽责，积极主动，独立性强，具有高度的责任感和敬业精神。待人真实诚恳，积极沟通交流，团结协作。在校期间多次参与社会实践，加之一年的工作经历，积累了一定工作经验和方法，希望能成为贵公司的一员，与公司一起成长。</a:t>
            </a:r>
          </a:p>
        </p:txBody>
      </p:sp>
    </p:spTree>
    <p:extLst>
      <p:ext uri="{BB962C8B-B14F-4D97-AF65-F5344CB8AC3E}">
        <p14:creationId xmlns:p14="http://schemas.microsoft.com/office/powerpoint/2010/main" val="345027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889000" y="3892550"/>
            <a:ext cx="7175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546225" y="3892550"/>
            <a:ext cx="3467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3938588" y="3892550"/>
            <a:ext cx="3467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KSO_Shape"/>
          <p:cNvSpPr>
            <a:spLocks/>
          </p:cNvSpPr>
          <p:nvPr/>
        </p:nvSpPr>
        <p:spPr bwMode="auto">
          <a:xfrm>
            <a:off x="1112838" y="2786063"/>
            <a:ext cx="538162" cy="45402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2054" name="标题 1"/>
          <p:cNvSpPr txBox="1">
            <a:spLocks/>
          </p:cNvSpPr>
          <p:nvPr/>
        </p:nvSpPr>
        <p:spPr bwMode="auto">
          <a:xfrm>
            <a:off x="1847850" y="2574925"/>
            <a:ext cx="1439863" cy="77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130000"/>
              </a:lnSpc>
            </a:pPr>
            <a:r>
              <a:rPr lang="zh-CN" altLang="en-US" dirty="0" smtClean="0">
                <a:solidFill>
                  <a:srgbClr val="602629"/>
                </a:solidFill>
              </a:rPr>
              <a:t>输入你爱好内容</a:t>
            </a:r>
            <a:endParaRPr lang="zh-CN" altLang="en-US" dirty="0">
              <a:solidFill>
                <a:srgbClr val="602629"/>
              </a:solidFill>
            </a:endParaRPr>
          </a:p>
        </p:txBody>
      </p:sp>
      <p:sp>
        <p:nvSpPr>
          <p:cNvPr id="57" name="KSO_Shape"/>
          <p:cNvSpPr/>
          <p:nvPr/>
        </p:nvSpPr>
        <p:spPr>
          <a:xfrm>
            <a:off x="3543300" y="2778125"/>
            <a:ext cx="576263" cy="53498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8" name="KSO_Shape"/>
          <p:cNvSpPr>
            <a:spLocks/>
          </p:cNvSpPr>
          <p:nvPr/>
        </p:nvSpPr>
        <p:spPr bwMode="auto">
          <a:xfrm>
            <a:off x="5997575" y="2797175"/>
            <a:ext cx="538163" cy="442913"/>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accent3"/>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5" name="KSO_Shape"/>
          <p:cNvSpPr>
            <a:spLocks/>
          </p:cNvSpPr>
          <p:nvPr/>
        </p:nvSpPr>
        <p:spPr bwMode="auto">
          <a:xfrm>
            <a:off x="1119188" y="4471988"/>
            <a:ext cx="539750" cy="387350"/>
          </a:xfrm>
          <a:custGeom>
            <a:avLst/>
            <a:gdLst>
              <a:gd name="T0" fmla="*/ 1846857 w 5832"/>
              <a:gd name="T1" fmla="*/ 173247 h 4173"/>
              <a:gd name="T2" fmla="*/ 1897814 w 5832"/>
              <a:gd name="T3" fmla="*/ 235354 h 4173"/>
              <a:gd name="T4" fmla="*/ 1901080 w 5832"/>
              <a:gd name="T5" fmla="*/ 1273201 h 4173"/>
              <a:gd name="T6" fmla="*/ 1856330 w 5832"/>
              <a:gd name="T7" fmla="*/ 1339558 h 4173"/>
              <a:gd name="T8" fmla="*/ 120859 w 5832"/>
              <a:gd name="T9" fmla="*/ 1364074 h 4173"/>
              <a:gd name="T10" fmla="*/ 48344 w 5832"/>
              <a:gd name="T11" fmla="*/ 1339558 h 4173"/>
              <a:gd name="T12" fmla="*/ 3593 w 5832"/>
              <a:gd name="T13" fmla="*/ 1273201 h 4173"/>
              <a:gd name="T14" fmla="*/ 7186 w 5832"/>
              <a:gd name="T15" fmla="*/ 235354 h 4173"/>
              <a:gd name="T16" fmla="*/ 58143 w 5832"/>
              <a:gd name="T17" fmla="*/ 173247 h 4173"/>
              <a:gd name="T18" fmla="*/ 556278 w 5832"/>
              <a:gd name="T19" fmla="*/ 0 h 4173"/>
              <a:gd name="T20" fmla="*/ 1221656 w 5832"/>
              <a:gd name="T21" fmla="*/ 582502 h 4173"/>
              <a:gd name="T22" fmla="*/ 1118436 w 5832"/>
              <a:gd name="T23" fmla="*/ 667491 h 4173"/>
              <a:gd name="T24" fmla="*/ 1078912 w 5832"/>
              <a:gd name="T25" fmla="*/ 810665 h 4173"/>
              <a:gd name="T26" fmla="*/ 1139342 w 5832"/>
              <a:gd name="T27" fmla="*/ 955800 h 4173"/>
              <a:gd name="T28" fmla="*/ 1254321 w 5832"/>
              <a:gd name="T29" fmla="*/ 1025425 h 4173"/>
              <a:gd name="T30" fmla="*/ 1403925 w 5832"/>
              <a:gd name="T31" fmla="*/ 1014638 h 4173"/>
              <a:gd name="T32" fmla="*/ 1507145 w 5832"/>
              <a:gd name="T33" fmla="*/ 929322 h 4173"/>
              <a:gd name="T34" fmla="*/ 1546996 w 5832"/>
              <a:gd name="T35" fmla="*/ 786475 h 4173"/>
              <a:gd name="T36" fmla="*/ 1486240 w 5832"/>
              <a:gd name="T37" fmla="*/ 640687 h 4173"/>
              <a:gd name="T38" fmla="*/ 1371260 w 5832"/>
              <a:gd name="T39" fmla="*/ 571061 h 4173"/>
              <a:gd name="T40" fmla="*/ 601355 w 5832"/>
              <a:gd name="T41" fmla="*/ 411870 h 4173"/>
              <a:gd name="T42" fmla="*/ 1217737 w 5832"/>
              <a:gd name="T43" fmla="*/ 337668 h 4173"/>
              <a:gd name="T44" fmla="*/ 1069113 w 5832"/>
              <a:gd name="T45" fmla="*/ 395853 h 4173"/>
              <a:gd name="T46" fmla="*/ 957073 w 5832"/>
              <a:gd name="T47" fmla="*/ 490648 h 4173"/>
              <a:gd name="T48" fmla="*/ 875085 w 5832"/>
              <a:gd name="T49" fmla="*/ 625977 h 4173"/>
              <a:gd name="T50" fmla="*/ 842747 w 5832"/>
              <a:gd name="T51" fmla="*/ 786149 h 4173"/>
              <a:gd name="T52" fmla="*/ 863652 w 5832"/>
              <a:gd name="T53" fmla="*/ 938475 h 4173"/>
              <a:gd name="T54" fmla="*/ 936168 w 5832"/>
              <a:gd name="T55" fmla="*/ 1080341 h 4173"/>
              <a:gd name="T56" fmla="*/ 1040694 w 5832"/>
              <a:gd name="T57" fmla="*/ 1182328 h 4173"/>
              <a:gd name="T58" fmla="*/ 1184092 w 5832"/>
              <a:gd name="T59" fmla="*/ 1250973 h 4173"/>
              <a:gd name="T60" fmla="*/ 1336962 w 5832"/>
              <a:gd name="T61" fmla="*/ 1268625 h 4173"/>
              <a:gd name="T62" fmla="*/ 1495712 w 5832"/>
              <a:gd name="T63" fmla="*/ 1232014 h 4173"/>
              <a:gd name="T64" fmla="*/ 1628984 w 5832"/>
              <a:gd name="T65" fmla="*/ 1146698 h 4173"/>
              <a:gd name="T66" fmla="*/ 1720772 w 5832"/>
              <a:gd name="T67" fmla="*/ 1032944 h 4173"/>
              <a:gd name="T68" fmla="*/ 1775648 w 5832"/>
              <a:gd name="T69" fmla="*/ 881598 h 4173"/>
              <a:gd name="T70" fmla="*/ 1777608 w 5832"/>
              <a:gd name="T71" fmla="*/ 726656 h 4173"/>
              <a:gd name="T72" fmla="*/ 1726325 w 5832"/>
              <a:gd name="T73" fmla="*/ 574003 h 4173"/>
              <a:gd name="T74" fmla="*/ 1637477 w 5832"/>
              <a:gd name="T75" fmla="*/ 457960 h 4173"/>
              <a:gd name="T76" fmla="*/ 1506165 w 5832"/>
              <a:gd name="T77" fmla="*/ 369375 h 4173"/>
              <a:gd name="T78" fmla="*/ 1349048 w 5832"/>
              <a:gd name="T79" fmla="*/ 329169 h 4173"/>
              <a:gd name="T80" fmla="*/ 1436590 w 5832"/>
              <a:gd name="T81" fmla="*/ 505358 h 4173"/>
              <a:gd name="T82" fmla="*/ 1233089 w 5832"/>
              <a:gd name="T83" fmla="*/ 490321 h 4173"/>
              <a:gd name="T84" fmla="*/ 1067153 w 5832"/>
              <a:gd name="T85" fmla="*/ 595904 h 4173"/>
              <a:gd name="T86" fmla="*/ 994637 w 5832"/>
              <a:gd name="T87" fmla="*/ 798570 h 4173"/>
              <a:gd name="T88" fmla="*/ 1058007 w 5832"/>
              <a:gd name="T89" fmla="*/ 989142 h 4173"/>
              <a:gd name="T90" fmla="*/ 1218390 w 5832"/>
              <a:gd name="T91" fmla="*/ 1102569 h 4173"/>
              <a:gd name="T92" fmla="*/ 1422217 w 5832"/>
              <a:gd name="T93" fmla="*/ 1097666 h 4173"/>
              <a:gd name="T94" fmla="*/ 1576394 w 5832"/>
              <a:gd name="T95" fmla="*/ 976393 h 4173"/>
              <a:gd name="T96" fmla="*/ 1630291 w 5832"/>
              <a:gd name="T97" fmla="*/ 782226 h 4173"/>
              <a:gd name="T98" fmla="*/ 1548302 w 5832"/>
              <a:gd name="T99" fmla="*/ 584463 h 4173"/>
              <a:gd name="T100" fmla="*/ 1359828 w 5832"/>
              <a:gd name="T101" fmla="*/ 647224 h 4173"/>
              <a:gd name="T102" fmla="*/ 1258241 w 5832"/>
              <a:gd name="T103" fmla="*/ 649512 h 4173"/>
              <a:gd name="T104" fmla="*/ 1181479 w 5832"/>
              <a:gd name="T105" fmla="*/ 709985 h 4173"/>
              <a:gd name="T106" fmla="*/ 1154367 w 5832"/>
              <a:gd name="T107" fmla="*/ 806415 h 4173"/>
              <a:gd name="T108" fmla="*/ 1195525 w 5832"/>
              <a:gd name="T109" fmla="*/ 904806 h 4173"/>
              <a:gd name="T110" fmla="*/ 1280779 w 5832"/>
              <a:gd name="T111" fmla="*/ 953838 h 4173"/>
              <a:gd name="T112" fmla="*/ 1381386 w 5832"/>
              <a:gd name="T113" fmla="*/ 941417 h 4173"/>
              <a:gd name="T114" fmla="*/ 1451942 w 5832"/>
              <a:gd name="T115" fmla="*/ 874080 h 4173"/>
              <a:gd name="T116" fmla="*/ 1469581 w 5832"/>
              <a:gd name="T117" fmla="*/ 774381 h 4173"/>
              <a:gd name="T118" fmla="*/ 1424830 w 5832"/>
              <a:gd name="T119" fmla="*/ 686450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accent4"/>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6" name="KSO_Shape"/>
          <p:cNvSpPr>
            <a:spLocks/>
          </p:cNvSpPr>
          <p:nvPr/>
        </p:nvSpPr>
        <p:spPr bwMode="auto">
          <a:xfrm>
            <a:off x="3565525" y="4491038"/>
            <a:ext cx="547688" cy="379412"/>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6"/>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67" name="KSO_Shape"/>
          <p:cNvSpPr>
            <a:spLocks/>
          </p:cNvSpPr>
          <p:nvPr/>
        </p:nvSpPr>
        <p:spPr bwMode="auto">
          <a:xfrm>
            <a:off x="5984875" y="4456113"/>
            <a:ext cx="517525" cy="509587"/>
          </a:xfrm>
          <a:custGeom>
            <a:avLst/>
            <a:gdLst>
              <a:gd name="T0" fmla="*/ 2147483646 w 6140"/>
              <a:gd name="T1" fmla="*/ 2147483646 h 6040"/>
              <a:gd name="T2" fmla="*/ 2147483646 w 6140"/>
              <a:gd name="T3" fmla="*/ 2147483646 h 6040"/>
              <a:gd name="T4" fmla="*/ 2147483646 w 6140"/>
              <a:gd name="T5" fmla="*/ 2147483646 h 6040"/>
              <a:gd name="T6" fmla="*/ 2147483646 w 6140"/>
              <a:gd name="T7" fmla="*/ 2147483646 h 6040"/>
              <a:gd name="T8" fmla="*/ 2147483646 w 6140"/>
              <a:gd name="T9" fmla="*/ 2147483646 h 6040"/>
              <a:gd name="T10" fmla="*/ 2147483646 w 6140"/>
              <a:gd name="T11" fmla="*/ 2147483646 h 6040"/>
              <a:gd name="T12" fmla="*/ 2147483646 w 6140"/>
              <a:gd name="T13" fmla="*/ 2147483646 h 6040"/>
              <a:gd name="T14" fmla="*/ 2147483646 w 6140"/>
              <a:gd name="T15" fmla="*/ 2147483646 h 6040"/>
              <a:gd name="T16" fmla="*/ 2147483646 w 6140"/>
              <a:gd name="T17" fmla="*/ 2147483646 h 6040"/>
              <a:gd name="T18" fmla="*/ 2147483646 w 6140"/>
              <a:gd name="T19" fmla="*/ 2147483646 h 6040"/>
              <a:gd name="T20" fmla="*/ 2147483646 w 6140"/>
              <a:gd name="T21" fmla="*/ 2147483646 h 6040"/>
              <a:gd name="T22" fmla="*/ 2147483646 w 6140"/>
              <a:gd name="T23" fmla="*/ 2147483646 h 6040"/>
              <a:gd name="T24" fmla="*/ 2147483646 w 6140"/>
              <a:gd name="T25" fmla="*/ 2147483646 h 6040"/>
              <a:gd name="T26" fmla="*/ 2147483646 w 6140"/>
              <a:gd name="T27" fmla="*/ 2147483646 h 6040"/>
              <a:gd name="T28" fmla="*/ 298699967 w 6140"/>
              <a:gd name="T29" fmla="*/ 2147483646 h 6040"/>
              <a:gd name="T30" fmla="*/ 836224881 w 6140"/>
              <a:gd name="T31" fmla="*/ 2147483646 h 6040"/>
              <a:gd name="T32" fmla="*/ 2147483646 w 6140"/>
              <a:gd name="T33" fmla="*/ 89854040 h 6040"/>
              <a:gd name="T34" fmla="*/ 2147483646 w 6140"/>
              <a:gd name="T35" fmla="*/ 1707904638 h 6040"/>
              <a:gd name="T36" fmla="*/ 2147483646 w 6140"/>
              <a:gd name="T37" fmla="*/ 2147483646 h 6040"/>
              <a:gd name="T38" fmla="*/ 2147483646 w 6140"/>
              <a:gd name="T39" fmla="*/ 2147483646 h 6040"/>
              <a:gd name="T40" fmla="*/ 2147483646 w 6140"/>
              <a:gd name="T41" fmla="*/ 2147483646 h 6040"/>
              <a:gd name="T42" fmla="*/ 2147483646 w 6140"/>
              <a:gd name="T43" fmla="*/ 2147483646 h 6040"/>
              <a:gd name="T44" fmla="*/ 2147483646 w 6140"/>
              <a:gd name="T45" fmla="*/ 2147483646 h 6040"/>
              <a:gd name="T46" fmla="*/ 2147483646 w 6140"/>
              <a:gd name="T47" fmla="*/ 2147483646 h 6040"/>
              <a:gd name="T48" fmla="*/ 2147483646 w 6140"/>
              <a:gd name="T49" fmla="*/ 2147483646 h 6040"/>
              <a:gd name="T50" fmla="*/ 2147483646 w 6140"/>
              <a:gd name="T51" fmla="*/ 2147483646 h 6040"/>
              <a:gd name="T52" fmla="*/ 2147483646 w 6140"/>
              <a:gd name="T53" fmla="*/ 2147483646 h 6040"/>
              <a:gd name="T54" fmla="*/ 2147483646 w 6140"/>
              <a:gd name="T55" fmla="*/ 2147483646 h 6040"/>
              <a:gd name="T56" fmla="*/ 2147483646 w 6140"/>
              <a:gd name="T57" fmla="*/ 2147483646 h 6040"/>
              <a:gd name="T58" fmla="*/ 2147483646 w 6140"/>
              <a:gd name="T59" fmla="*/ 2147483646 h 6040"/>
              <a:gd name="T60" fmla="*/ 2147483646 w 6140"/>
              <a:gd name="T61" fmla="*/ 2147483646 h 6040"/>
              <a:gd name="T62" fmla="*/ 2147483646 w 6140"/>
              <a:gd name="T63" fmla="*/ 2147483646 h 6040"/>
              <a:gd name="T64" fmla="*/ 2147483646 w 6140"/>
              <a:gd name="T65" fmla="*/ 2147483646 h 6040"/>
              <a:gd name="T66" fmla="*/ 2147483646 w 6140"/>
              <a:gd name="T67" fmla="*/ 2147483646 h 6040"/>
              <a:gd name="T68" fmla="*/ 2147483646 w 6140"/>
              <a:gd name="T69" fmla="*/ 2147483646 h 6040"/>
              <a:gd name="T70" fmla="*/ 2147483646 w 6140"/>
              <a:gd name="T71" fmla="*/ 2147483646 h 6040"/>
              <a:gd name="T72" fmla="*/ 2147483646 w 6140"/>
              <a:gd name="T73" fmla="*/ 2147483646 h 6040"/>
              <a:gd name="T74" fmla="*/ 2147483646 w 6140"/>
              <a:gd name="T75" fmla="*/ 2147483646 h 6040"/>
              <a:gd name="T76" fmla="*/ 2147483646 w 6140"/>
              <a:gd name="T77" fmla="*/ 2147483646 h 6040"/>
              <a:gd name="T78" fmla="*/ 2147483646 w 6140"/>
              <a:gd name="T79" fmla="*/ 2147483646 h 6040"/>
              <a:gd name="T80" fmla="*/ 2147483646 w 6140"/>
              <a:gd name="T81" fmla="*/ 2147483646 h 6040"/>
              <a:gd name="T82" fmla="*/ 2147483646 w 6140"/>
              <a:gd name="T83" fmla="*/ 2147483646 h 6040"/>
              <a:gd name="T84" fmla="*/ 2147483646 w 6140"/>
              <a:gd name="T85" fmla="*/ 2147483646 h 6040"/>
              <a:gd name="T86" fmla="*/ 2147483646 w 6140"/>
              <a:gd name="T87" fmla="*/ 2147483646 h 6040"/>
              <a:gd name="T88" fmla="*/ 2147483646 w 6140"/>
              <a:gd name="T89" fmla="*/ 2147483646 h 6040"/>
              <a:gd name="T90" fmla="*/ 2147483646 w 6140"/>
              <a:gd name="T91" fmla="*/ 2147483646 h 6040"/>
              <a:gd name="T92" fmla="*/ 2147483646 w 6140"/>
              <a:gd name="T93" fmla="*/ 2147483646 h 6040"/>
              <a:gd name="T94" fmla="*/ 2147483646 w 6140"/>
              <a:gd name="T95" fmla="*/ 2147483646 h 6040"/>
              <a:gd name="T96" fmla="*/ 2147483646 w 6140"/>
              <a:gd name="T97" fmla="*/ 2147483646 h 6040"/>
              <a:gd name="T98" fmla="*/ 2147483646 w 6140"/>
              <a:gd name="T99" fmla="*/ 2147483646 h 6040"/>
              <a:gd name="T100" fmla="*/ 2147483646 w 6140"/>
              <a:gd name="T101" fmla="*/ 2147483646 h 6040"/>
              <a:gd name="T102" fmla="*/ 2147483646 w 6140"/>
              <a:gd name="T103" fmla="*/ 2147483646 h 6040"/>
              <a:gd name="T104" fmla="*/ 2147483646 w 6140"/>
              <a:gd name="T105" fmla="*/ 2147483646 h 6040"/>
              <a:gd name="T106" fmla="*/ 2147483646 w 6140"/>
              <a:gd name="T107" fmla="*/ 2147483646 h 6040"/>
              <a:gd name="T108" fmla="*/ 2147483646 w 6140"/>
              <a:gd name="T109" fmla="*/ 2147483646 h 6040"/>
              <a:gd name="T110" fmla="*/ 2147483646 w 6140"/>
              <a:gd name="T111" fmla="*/ 2147483646 h 6040"/>
              <a:gd name="T112" fmla="*/ 2147483646 w 6140"/>
              <a:gd name="T113" fmla="*/ 2147483646 h 6040"/>
              <a:gd name="T114" fmla="*/ 2147483646 w 6140"/>
              <a:gd name="T115" fmla="*/ 2147483646 h 6040"/>
              <a:gd name="T116" fmla="*/ 2147483646 w 6140"/>
              <a:gd name="T117" fmla="*/ 2147483646 h 6040"/>
              <a:gd name="T118" fmla="*/ 2147483646 w 6140"/>
              <a:gd name="T119" fmla="*/ 2147483646 h 60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140" h="6040">
                <a:moveTo>
                  <a:pt x="3011" y="554"/>
                </a:moveTo>
                <a:lnTo>
                  <a:pt x="5433" y="554"/>
                </a:lnTo>
                <a:lnTo>
                  <a:pt x="5469" y="555"/>
                </a:lnTo>
                <a:lnTo>
                  <a:pt x="5505" y="557"/>
                </a:lnTo>
                <a:lnTo>
                  <a:pt x="5540" y="562"/>
                </a:lnTo>
                <a:lnTo>
                  <a:pt x="5575" y="567"/>
                </a:lnTo>
                <a:lnTo>
                  <a:pt x="5608" y="576"/>
                </a:lnTo>
                <a:lnTo>
                  <a:pt x="5642" y="586"/>
                </a:lnTo>
                <a:lnTo>
                  <a:pt x="5676" y="597"/>
                </a:lnTo>
                <a:lnTo>
                  <a:pt x="5707" y="609"/>
                </a:lnTo>
                <a:lnTo>
                  <a:pt x="5738" y="623"/>
                </a:lnTo>
                <a:lnTo>
                  <a:pt x="5768" y="639"/>
                </a:lnTo>
                <a:lnTo>
                  <a:pt x="5799" y="656"/>
                </a:lnTo>
                <a:lnTo>
                  <a:pt x="5828" y="674"/>
                </a:lnTo>
                <a:lnTo>
                  <a:pt x="5854" y="694"/>
                </a:lnTo>
                <a:lnTo>
                  <a:pt x="5881" y="716"/>
                </a:lnTo>
                <a:lnTo>
                  <a:pt x="5908" y="738"/>
                </a:lnTo>
                <a:lnTo>
                  <a:pt x="5932" y="761"/>
                </a:lnTo>
                <a:lnTo>
                  <a:pt x="5955" y="786"/>
                </a:lnTo>
                <a:lnTo>
                  <a:pt x="5977" y="811"/>
                </a:lnTo>
                <a:lnTo>
                  <a:pt x="5998" y="838"/>
                </a:lnTo>
                <a:lnTo>
                  <a:pt x="6018" y="866"/>
                </a:lnTo>
                <a:lnTo>
                  <a:pt x="6037" y="895"/>
                </a:lnTo>
                <a:lnTo>
                  <a:pt x="6054" y="924"/>
                </a:lnTo>
                <a:lnTo>
                  <a:pt x="6069" y="955"/>
                </a:lnTo>
                <a:lnTo>
                  <a:pt x="6084" y="987"/>
                </a:lnTo>
                <a:lnTo>
                  <a:pt x="6097" y="1018"/>
                </a:lnTo>
                <a:lnTo>
                  <a:pt x="6107" y="1051"/>
                </a:lnTo>
                <a:lnTo>
                  <a:pt x="6117" y="1084"/>
                </a:lnTo>
                <a:lnTo>
                  <a:pt x="6125" y="1119"/>
                </a:lnTo>
                <a:lnTo>
                  <a:pt x="6132" y="1154"/>
                </a:lnTo>
                <a:lnTo>
                  <a:pt x="6136" y="1189"/>
                </a:lnTo>
                <a:lnTo>
                  <a:pt x="6139" y="1225"/>
                </a:lnTo>
                <a:lnTo>
                  <a:pt x="6140" y="1261"/>
                </a:lnTo>
                <a:lnTo>
                  <a:pt x="6140" y="5331"/>
                </a:lnTo>
                <a:lnTo>
                  <a:pt x="6139" y="5369"/>
                </a:lnTo>
                <a:lnTo>
                  <a:pt x="6136" y="5405"/>
                </a:lnTo>
                <a:lnTo>
                  <a:pt x="6132" y="5439"/>
                </a:lnTo>
                <a:lnTo>
                  <a:pt x="6125" y="5474"/>
                </a:lnTo>
                <a:lnTo>
                  <a:pt x="6117" y="5508"/>
                </a:lnTo>
                <a:lnTo>
                  <a:pt x="6107" y="5542"/>
                </a:lnTo>
                <a:lnTo>
                  <a:pt x="6097" y="5574"/>
                </a:lnTo>
                <a:lnTo>
                  <a:pt x="6084" y="5607"/>
                </a:lnTo>
                <a:lnTo>
                  <a:pt x="6069" y="5638"/>
                </a:lnTo>
                <a:lnTo>
                  <a:pt x="6054" y="5668"/>
                </a:lnTo>
                <a:lnTo>
                  <a:pt x="6037" y="5698"/>
                </a:lnTo>
                <a:lnTo>
                  <a:pt x="6018" y="5726"/>
                </a:lnTo>
                <a:lnTo>
                  <a:pt x="5998" y="5754"/>
                </a:lnTo>
                <a:lnTo>
                  <a:pt x="5977" y="5781"/>
                </a:lnTo>
                <a:lnTo>
                  <a:pt x="5955" y="5806"/>
                </a:lnTo>
                <a:lnTo>
                  <a:pt x="5932" y="5832"/>
                </a:lnTo>
                <a:lnTo>
                  <a:pt x="5908" y="5855"/>
                </a:lnTo>
                <a:lnTo>
                  <a:pt x="5881" y="5877"/>
                </a:lnTo>
                <a:lnTo>
                  <a:pt x="5854" y="5898"/>
                </a:lnTo>
                <a:lnTo>
                  <a:pt x="5828" y="5918"/>
                </a:lnTo>
                <a:lnTo>
                  <a:pt x="5799" y="5936"/>
                </a:lnTo>
                <a:lnTo>
                  <a:pt x="5768" y="5954"/>
                </a:lnTo>
                <a:lnTo>
                  <a:pt x="5738" y="5969"/>
                </a:lnTo>
                <a:lnTo>
                  <a:pt x="5707" y="5983"/>
                </a:lnTo>
                <a:lnTo>
                  <a:pt x="5676" y="5996"/>
                </a:lnTo>
                <a:lnTo>
                  <a:pt x="5642" y="6007"/>
                </a:lnTo>
                <a:lnTo>
                  <a:pt x="5608" y="6016"/>
                </a:lnTo>
                <a:lnTo>
                  <a:pt x="5575" y="6025"/>
                </a:lnTo>
                <a:lnTo>
                  <a:pt x="5540" y="6030"/>
                </a:lnTo>
                <a:lnTo>
                  <a:pt x="5505" y="6035"/>
                </a:lnTo>
                <a:lnTo>
                  <a:pt x="5469" y="6039"/>
                </a:lnTo>
                <a:lnTo>
                  <a:pt x="5433" y="6040"/>
                </a:lnTo>
                <a:lnTo>
                  <a:pt x="3011" y="6040"/>
                </a:lnTo>
                <a:lnTo>
                  <a:pt x="2981" y="6039"/>
                </a:lnTo>
                <a:lnTo>
                  <a:pt x="2951" y="6036"/>
                </a:lnTo>
                <a:lnTo>
                  <a:pt x="2921" y="6033"/>
                </a:lnTo>
                <a:lnTo>
                  <a:pt x="2892" y="6029"/>
                </a:lnTo>
                <a:lnTo>
                  <a:pt x="2863" y="6023"/>
                </a:lnTo>
                <a:lnTo>
                  <a:pt x="2834" y="6016"/>
                </a:lnTo>
                <a:lnTo>
                  <a:pt x="2806" y="6008"/>
                </a:lnTo>
                <a:lnTo>
                  <a:pt x="2778" y="5999"/>
                </a:lnTo>
                <a:lnTo>
                  <a:pt x="2750" y="5989"/>
                </a:lnTo>
                <a:lnTo>
                  <a:pt x="2723" y="5978"/>
                </a:lnTo>
                <a:lnTo>
                  <a:pt x="2698" y="5965"/>
                </a:lnTo>
                <a:lnTo>
                  <a:pt x="2672" y="5951"/>
                </a:lnTo>
                <a:lnTo>
                  <a:pt x="2647" y="5938"/>
                </a:lnTo>
                <a:lnTo>
                  <a:pt x="2623" y="5922"/>
                </a:lnTo>
                <a:lnTo>
                  <a:pt x="2599" y="5906"/>
                </a:lnTo>
                <a:lnTo>
                  <a:pt x="2577" y="5889"/>
                </a:lnTo>
                <a:lnTo>
                  <a:pt x="2554" y="5870"/>
                </a:lnTo>
                <a:lnTo>
                  <a:pt x="2533" y="5852"/>
                </a:lnTo>
                <a:lnTo>
                  <a:pt x="2512" y="5832"/>
                </a:lnTo>
                <a:lnTo>
                  <a:pt x="2492" y="5811"/>
                </a:lnTo>
                <a:lnTo>
                  <a:pt x="2474" y="5790"/>
                </a:lnTo>
                <a:lnTo>
                  <a:pt x="2455" y="5768"/>
                </a:lnTo>
                <a:lnTo>
                  <a:pt x="2438" y="5745"/>
                </a:lnTo>
                <a:lnTo>
                  <a:pt x="2421" y="5722"/>
                </a:lnTo>
                <a:lnTo>
                  <a:pt x="2406" y="5697"/>
                </a:lnTo>
                <a:lnTo>
                  <a:pt x="2392" y="5672"/>
                </a:lnTo>
                <a:lnTo>
                  <a:pt x="2378" y="5646"/>
                </a:lnTo>
                <a:lnTo>
                  <a:pt x="2366" y="5621"/>
                </a:lnTo>
                <a:lnTo>
                  <a:pt x="2355" y="5594"/>
                </a:lnTo>
                <a:lnTo>
                  <a:pt x="2345" y="5567"/>
                </a:lnTo>
                <a:lnTo>
                  <a:pt x="2336" y="5539"/>
                </a:lnTo>
                <a:lnTo>
                  <a:pt x="2327" y="5510"/>
                </a:lnTo>
                <a:lnTo>
                  <a:pt x="2315" y="5509"/>
                </a:lnTo>
                <a:lnTo>
                  <a:pt x="2259" y="5501"/>
                </a:lnTo>
                <a:lnTo>
                  <a:pt x="2203" y="5493"/>
                </a:lnTo>
                <a:lnTo>
                  <a:pt x="2147" y="5484"/>
                </a:lnTo>
                <a:lnTo>
                  <a:pt x="2092" y="5474"/>
                </a:lnTo>
                <a:lnTo>
                  <a:pt x="2037" y="5463"/>
                </a:lnTo>
                <a:lnTo>
                  <a:pt x="1983" y="5451"/>
                </a:lnTo>
                <a:lnTo>
                  <a:pt x="1929" y="5439"/>
                </a:lnTo>
                <a:lnTo>
                  <a:pt x="1876" y="5427"/>
                </a:lnTo>
                <a:lnTo>
                  <a:pt x="1824" y="5413"/>
                </a:lnTo>
                <a:lnTo>
                  <a:pt x="1771" y="5398"/>
                </a:lnTo>
                <a:lnTo>
                  <a:pt x="1719" y="5383"/>
                </a:lnTo>
                <a:lnTo>
                  <a:pt x="1668" y="5366"/>
                </a:lnTo>
                <a:lnTo>
                  <a:pt x="1618" y="5350"/>
                </a:lnTo>
                <a:lnTo>
                  <a:pt x="1568" y="5333"/>
                </a:lnTo>
                <a:lnTo>
                  <a:pt x="1519" y="5314"/>
                </a:lnTo>
                <a:lnTo>
                  <a:pt x="1471" y="5295"/>
                </a:lnTo>
                <a:lnTo>
                  <a:pt x="1423" y="5276"/>
                </a:lnTo>
                <a:lnTo>
                  <a:pt x="1375" y="5255"/>
                </a:lnTo>
                <a:lnTo>
                  <a:pt x="1329" y="5234"/>
                </a:lnTo>
                <a:lnTo>
                  <a:pt x="1283" y="5213"/>
                </a:lnTo>
                <a:lnTo>
                  <a:pt x="1237" y="5190"/>
                </a:lnTo>
                <a:lnTo>
                  <a:pt x="1193" y="5167"/>
                </a:lnTo>
                <a:lnTo>
                  <a:pt x="1150" y="5143"/>
                </a:lnTo>
                <a:lnTo>
                  <a:pt x="1107" y="5119"/>
                </a:lnTo>
                <a:lnTo>
                  <a:pt x="1064" y="5093"/>
                </a:lnTo>
                <a:lnTo>
                  <a:pt x="1024" y="5067"/>
                </a:lnTo>
                <a:lnTo>
                  <a:pt x="983" y="5041"/>
                </a:lnTo>
                <a:lnTo>
                  <a:pt x="944" y="5013"/>
                </a:lnTo>
                <a:lnTo>
                  <a:pt x="905" y="4985"/>
                </a:lnTo>
                <a:lnTo>
                  <a:pt x="867" y="4956"/>
                </a:lnTo>
                <a:lnTo>
                  <a:pt x="830" y="4927"/>
                </a:lnTo>
                <a:lnTo>
                  <a:pt x="794" y="4897"/>
                </a:lnTo>
                <a:lnTo>
                  <a:pt x="757" y="4866"/>
                </a:lnTo>
                <a:lnTo>
                  <a:pt x="721" y="4832"/>
                </a:lnTo>
                <a:lnTo>
                  <a:pt x="686" y="4800"/>
                </a:lnTo>
                <a:lnTo>
                  <a:pt x="652" y="4765"/>
                </a:lnTo>
                <a:lnTo>
                  <a:pt x="620" y="4730"/>
                </a:lnTo>
                <a:lnTo>
                  <a:pt x="588" y="4695"/>
                </a:lnTo>
                <a:lnTo>
                  <a:pt x="557" y="4658"/>
                </a:lnTo>
                <a:lnTo>
                  <a:pt x="528" y="4622"/>
                </a:lnTo>
                <a:lnTo>
                  <a:pt x="500" y="4584"/>
                </a:lnTo>
                <a:lnTo>
                  <a:pt x="472" y="4547"/>
                </a:lnTo>
                <a:lnTo>
                  <a:pt x="447" y="4507"/>
                </a:lnTo>
                <a:lnTo>
                  <a:pt x="422" y="4468"/>
                </a:lnTo>
                <a:lnTo>
                  <a:pt x="398" y="4428"/>
                </a:lnTo>
                <a:lnTo>
                  <a:pt x="376" y="4386"/>
                </a:lnTo>
                <a:lnTo>
                  <a:pt x="355" y="4346"/>
                </a:lnTo>
                <a:lnTo>
                  <a:pt x="335" y="4304"/>
                </a:lnTo>
                <a:lnTo>
                  <a:pt x="317" y="4261"/>
                </a:lnTo>
                <a:lnTo>
                  <a:pt x="299" y="4218"/>
                </a:lnTo>
                <a:lnTo>
                  <a:pt x="283" y="4174"/>
                </a:lnTo>
                <a:lnTo>
                  <a:pt x="269" y="4130"/>
                </a:lnTo>
                <a:lnTo>
                  <a:pt x="255" y="4084"/>
                </a:lnTo>
                <a:lnTo>
                  <a:pt x="243" y="4038"/>
                </a:lnTo>
                <a:lnTo>
                  <a:pt x="233" y="3993"/>
                </a:lnTo>
                <a:lnTo>
                  <a:pt x="224" y="3945"/>
                </a:lnTo>
                <a:lnTo>
                  <a:pt x="217" y="3897"/>
                </a:lnTo>
                <a:lnTo>
                  <a:pt x="210" y="3850"/>
                </a:lnTo>
                <a:lnTo>
                  <a:pt x="205" y="3801"/>
                </a:lnTo>
                <a:lnTo>
                  <a:pt x="203" y="3752"/>
                </a:lnTo>
                <a:lnTo>
                  <a:pt x="201" y="3702"/>
                </a:lnTo>
                <a:lnTo>
                  <a:pt x="201" y="3651"/>
                </a:lnTo>
                <a:lnTo>
                  <a:pt x="202" y="3601"/>
                </a:lnTo>
                <a:lnTo>
                  <a:pt x="204" y="3549"/>
                </a:lnTo>
                <a:lnTo>
                  <a:pt x="209" y="3500"/>
                </a:lnTo>
                <a:lnTo>
                  <a:pt x="216" y="3445"/>
                </a:lnTo>
                <a:lnTo>
                  <a:pt x="221" y="3403"/>
                </a:lnTo>
                <a:lnTo>
                  <a:pt x="228" y="3360"/>
                </a:lnTo>
                <a:lnTo>
                  <a:pt x="235" y="3317"/>
                </a:lnTo>
                <a:lnTo>
                  <a:pt x="245" y="3274"/>
                </a:lnTo>
                <a:lnTo>
                  <a:pt x="255" y="3231"/>
                </a:lnTo>
                <a:lnTo>
                  <a:pt x="267" y="3187"/>
                </a:lnTo>
                <a:lnTo>
                  <a:pt x="278" y="3143"/>
                </a:lnTo>
                <a:lnTo>
                  <a:pt x="292" y="3099"/>
                </a:lnTo>
                <a:lnTo>
                  <a:pt x="306" y="3053"/>
                </a:lnTo>
                <a:lnTo>
                  <a:pt x="322" y="3009"/>
                </a:lnTo>
                <a:lnTo>
                  <a:pt x="339" y="2964"/>
                </a:lnTo>
                <a:lnTo>
                  <a:pt x="356" y="2919"/>
                </a:lnTo>
                <a:lnTo>
                  <a:pt x="376" y="2872"/>
                </a:lnTo>
                <a:lnTo>
                  <a:pt x="396" y="2826"/>
                </a:lnTo>
                <a:lnTo>
                  <a:pt x="416" y="2779"/>
                </a:lnTo>
                <a:lnTo>
                  <a:pt x="440" y="2733"/>
                </a:lnTo>
                <a:lnTo>
                  <a:pt x="398" y="2695"/>
                </a:lnTo>
                <a:lnTo>
                  <a:pt x="357" y="2654"/>
                </a:lnTo>
                <a:lnTo>
                  <a:pt x="319" y="2614"/>
                </a:lnTo>
                <a:lnTo>
                  <a:pt x="282" y="2573"/>
                </a:lnTo>
                <a:lnTo>
                  <a:pt x="247" y="2531"/>
                </a:lnTo>
                <a:lnTo>
                  <a:pt x="214" y="2489"/>
                </a:lnTo>
                <a:lnTo>
                  <a:pt x="184" y="2445"/>
                </a:lnTo>
                <a:lnTo>
                  <a:pt x="155" y="2401"/>
                </a:lnTo>
                <a:lnTo>
                  <a:pt x="129" y="2356"/>
                </a:lnTo>
                <a:lnTo>
                  <a:pt x="104" y="2310"/>
                </a:lnTo>
                <a:lnTo>
                  <a:pt x="82" y="2263"/>
                </a:lnTo>
                <a:lnTo>
                  <a:pt x="62" y="2215"/>
                </a:lnTo>
                <a:lnTo>
                  <a:pt x="46" y="2165"/>
                </a:lnTo>
                <a:lnTo>
                  <a:pt x="38" y="2141"/>
                </a:lnTo>
                <a:lnTo>
                  <a:pt x="31" y="2115"/>
                </a:lnTo>
                <a:lnTo>
                  <a:pt x="25" y="2090"/>
                </a:lnTo>
                <a:lnTo>
                  <a:pt x="19" y="2064"/>
                </a:lnTo>
                <a:lnTo>
                  <a:pt x="14" y="2037"/>
                </a:lnTo>
                <a:lnTo>
                  <a:pt x="10" y="2011"/>
                </a:lnTo>
                <a:lnTo>
                  <a:pt x="7" y="1984"/>
                </a:lnTo>
                <a:lnTo>
                  <a:pt x="3" y="1957"/>
                </a:lnTo>
                <a:lnTo>
                  <a:pt x="1" y="1929"/>
                </a:lnTo>
                <a:lnTo>
                  <a:pt x="0" y="1902"/>
                </a:lnTo>
                <a:lnTo>
                  <a:pt x="0" y="1874"/>
                </a:lnTo>
                <a:lnTo>
                  <a:pt x="0" y="1846"/>
                </a:lnTo>
                <a:lnTo>
                  <a:pt x="0" y="1817"/>
                </a:lnTo>
                <a:lnTo>
                  <a:pt x="2" y="1788"/>
                </a:lnTo>
                <a:lnTo>
                  <a:pt x="4" y="1758"/>
                </a:lnTo>
                <a:lnTo>
                  <a:pt x="7" y="1729"/>
                </a:lnTo>
                <a:lnTo>
                  <a:pt x="11" y="1698"/>
                </a:lnTo>
                <a:lnTo>
                  <a:pt x="16" y="1667"/>
                </a:lnTo>
                <a:lnTo>
                  <a:pt x="21" y="1637"/>
                </a:lnTo>
                <a:lnTo>
                  <a:pt x="28" y="1606"/>
                </a:lnTo>
                <a:lnTo>
                  <a:pt x="35" y="1573"/>
                </a:lnTo>
                <a:lnTo>
                  <a:pt x="43" y="1542"/>
                </a:lnTo>
                <a:lnTo>
                  <a:pt x="51" y="1509"/>
                </a:lnTo>
                <a:lnTo>
                  <a:pt x="61" y="1475"/>
                </a:lnTo>
                <a:lnTo>
                  <a:pt x="72" y="1443"/>
                </a:lnTo>
                <a:lnTo>
                  <a:pt x="83" y="1409"/>
                </a:lnTo>
                <a:lnTo>
                  <a:pt x="109" y="1340"/>
                </a:lnTo>
                <a:lnTo>
                  <a:pt x="138" y="1270"/>
                </a:lnTo>
                <a:lnTo>
                  <a:pt x="170" y="1198"/>
                </a:lnTo>
                <a:lnTo>
                  <a:pt x="207" y="1124"/>
                </a:lnTo>
                <a:lnTo>
                  <a:pt x="247" y="1048"/>
                </a:lnTo>
                <a:lnTo>
                  <a:pt x="291" y="970"/>
                </a:lnTo>
                <a:lnTo>
                  <a:pt x="232" y="930"/>
                </a:lnTo>
                <a:lnTo>
                  <a:pt x="966" y="3"/>
                </a:lnTo>
                <a:lnTo>
                  <a:pt x="977" y="2"/>
                </a:lnTo>
                <a:lnTo>
                  <a:pt x="1011" y="1"/>
                </a:lnTo>
                <a:lnTo>
                  <a:pt x="1062" y="0"/>
                </a:lnTo>
                <a:lnTo>
                  <a:pt x="1092" y="1"/>
                </a:lnTo>
                <a:lnTo>
                  <a:pt x="1126" y="2"/>
                </a:lnTo>
                <a:lnTo>
                  <a:pt x="1161" y="4"/>
                </a:lnTo>
                <a:lnTo>
                  <a:pt x="1198" y="9"/>
                </a:lnTo>
                <a:lnTo>
                  <a:pt x="1236" y="14"/>
                </a:lnTo>
                <a:lnTo>
                  <a:pt x="1276" y="22"/>
                </a:lnTo>
                <a:lnTo>
                  <a:pt x="1314" y="31"/>
                </a:lnTo>
                <a:lnTo>
                  <a:pt x="1352" y="43"/>
                </a:lnTo>
                <a:lnTo>
                  <a:pt x="1372" y="48"/>
                </a:lnTo>
                <a:lnTo>
                  <a:pt x="1390" y="57"/>
                </a:lnTo>
                <a:lnTo>
                  <a:pt x="1408" y="65"/>
                </a:lnTo>
                <a:lnTo>
                  <a:pt x="1426" y="73"/>
                </a:lnTo>
                <a:lnTo>
                  <a:pt x="1461" y="93"/>
                </a:lnTo>
                <a:lnTo>
                  <a:pt x="1495" y="114"/>
                </a:lnTo>
                <a:lnTo>
                  <a:pt x="1527" y="136"/>
                </a:lnTo>
                <a:lnTo>
                  <a:pt x="1559" y="159"/>
                </a:lnTo>
                <a:lnTo>
                  <a:pt x="1588" y="182"/>
                </a:lnTo>
                <a:lnTo>
                  <a:pt x="1616" y="205"/>
                </a:lnTo>
                <a:lnTo>
                  <a:pt x="1642" y="230"/>
                </a:lnTo>
                <a:lnTo>
                  <a:pt x="1666" y="252"/>
                </a:lnTo>
                <a:lnTo>
                  <a:pt x="1707" y="293"/>
                </a:lnTo>
                <a:lnTo>
                  <a:pt x="1739" y="327"/>
                </a:lnTo>
                <a:lnTo>
                  <a:pt x="1759" y="350"/>
                </a:lnTo>
                <a:lnTo>
                  <a:pt x="1765" y="359"/>
                </a:lnTo>
                <a:lnTo>
                  <a:pt x="1153" y="1011"/>
                </a:lnTo>
                <a:lnTo>
                  <a:pt x="985" y="843"/>
                </a:lnTo>
                <a:lnTo>
                  <a:pt x="714" y="1251"/>
                </a:lnTo>
                <a:lnTo>
                  <a:pt x="630" y="1196"/>
                </a:lnTo>
                <a:lnTo>
                  <a:pt x="603" y="1246"/>
                </a:lnTo>
                <a:lnTo>
                  <a:pt x="578" y="1294"/>
                </a:lnTo>
                <a:lnTo>
                  <a:pt x="556" y="1342"/>
                </a:lnTo>
                <a:lnTo>
                  <a:pt x="535" y="1390"/>
                </a:lnTo>
                <a:lnTo>
                  <a:pt x="516" y="1435"/>
                </a:lnTo>
                <a:lnTo>
                  <a:pt x="500" y="1480"/>
                </a:lnTo>
                <a:lnTo>
                  <a:pt x="485" y="1524"/>
                </a:lnTo>
                <a:lnTo>
                  <a:pt x="472" y="1567"/>
                </a:lnTo>
                <a:lnTo>
                  <a:pt x="462" y="1609"/>
                </a:lnTo>
                <a:lnTo>
                  <a:pt x="452" y="1650"/>
                </a:lnTo>
                <a:lnTo>
                  <a:pt x="445" y="1690"/>
                </a:lnTo>
                <a:lnTo>
                  <a:pt x="440" y="1729"/>
                </a:lnTo>
                <a:lnTo>
                  <a:pt x="436" y="1768"/>
                </a:lnTo>
                <a:lnTo>
                  <a:pt x="435" y="1805"/>
                </a:lnTo>
                <a:lnTo>
                  <a:pt x="434" y="1842"/>
                </a:lnTo>
                <a:lnTo>
                  <a:pt x="436" y="1878"/>
                </a:lnTo>
                <a:lnTo>
                  <a:pt x="439" y="1913"/>
                </a:lnTo>
                <a:lnTo>
                  <a:pt x="443" y="1948"/>
                </a:lnTo>
                <a:lnTo>
                  <a:pt x="450" y="1982"/>
                </a:lnTo>
                <a:lnTo>
                  <a:pt x="457" y="2014"/>
                </a:lnTo>
                <a:lnTo>
                  <a:pt x="466" y="2047"/>
                </a:lnTo>
                <a:lnTo>
                  <a:pt x="477" y="2079"/>
                </a:lnTo>
                <a:lnTo>
                  <a:pt x="488" y="2111"/>
                </a:lnTo>
                <a:lnTo>
                  <a:pt x="502" y="2141"/>
                </a:lnTo>
                <a:lnTo>
                  <a:pt x="516" y="2171"/>
                </a:lnTo>
                <a:lnTo>
                  <a:pt x="533" y="2200"/>
                </a:lnTo>
                <a:lnTo>
                  <a:pt x="550" y="2229"/>
                </a:lnTo>
                <a:lnTo>
                  <a:pt x="569" y="2257"/>
                </a:lnTo>
                <a:lnTo>
                  <a:pt x="587" y="2285"/>
                </a:lnTo>
                <a:lnTo>
                  <a:pt x="608" y="2313"/>
                </a:lnTo>
                <a:lnTo>
                  <a:pt x="630" y="2339"/>
                </a:lnTo>
                <a:lnTo>
                  <a:pt x="652" y="2366"/>
                </a:lnTo>
                <a:lnTo>
                  <a:pt x="682" y="2322"/>
                </a:lnTo>
                <a:lnTo>
                  <a:pt x="713" y="2278"/>
                </a:lnTo>
                <a:lnTo>
                  <a:pt x="745" y="2234"/>
                </a:lnTo>
                <a:lnTo>
                  <a:pt x="778" y="2188"/>
                </a:lnTo>
                <a:lnTo>
                  <a:pt x="811" y="2144"/>
                </a:lnTo>
                <a:lnTo>
                  <a:pt x="846" y="2099"/>
                </a:lnTo>
                <a:lnTo>
                  <a:pt x="883" y="2054"/>
                </a:lnTo>
                <a:lnTo>
                  <a:pt x="920" y="2007"/>
                </a:lnTo>
                <a:lnTo>
                  <a:pt x="957" y="1962"/>
                </a:lnTo>
                <a:lnTo>
                  <a:pt x="997" y="1916"/>
                </a:lnTo>
                <a:lnTo>
                  <a:pt x="1038" y="1870"/>
                </a:lnTo>
                <a:lnTo>
                  <a:pt x="1079" y="1824"/>
                </a:lnTo>
                <a:lnTo>
                  <a:pt x="1166" y="1730"/>
                </a:lnTo>
                <a:lnTo>
                  <a:pt x="1257" y="1636"/>
                </a:lnTo>
                <a:lnTo>
                  <a:pt x="1247" y="1611"/>
                </a:lnTo>
                <a:lnTo>
                  <a:pt x="1237" y="1586"/>
                </a:lnTo>
                <a:lnTo>
                  <a:pt x="1230" y="1560"/>
                </a:lnTo>
                <a:lnTo>
                  <a:pt x="1223" y="1534"/>
                </a:lnTo>
                <a:lnTo>
                  <a:pt x="1219" y="1507"/>
                </a:lnTo>
                <a:lnTo>
                  <a:pt x="1215" y="1479"/>
                </a:lnTo>
                <a:lnTo>
                  <a:pt x="1213" y="1451"/>
                </a:lnTo>
                <a:lnTo>
                  <a:pt x="1212" y="1423"/>
                </a:lnTo>
                <a:lnTo>
                  <a:pt x="1213" y="1397"/>
                </a:lnTo>
                <a:lnTo>
                  <a:pt x="1214" y="1370"/>
                </a:lnTo>
                <a:lnTo>
                  <a:pt x="1218" y="1344"/>
                </a:lnTo>
                <a:lnTo>
                  <a:pt x="1222" y="1319"/>
                </a:lnTo>
                <a:lnTo>
                  <a:pt x="1228" y="1293"/>
                </a:lnTo>
                <a:lnTo>
                  <a:pt x="1235" y="1269"/>
                </a:lnTo>
                <a:lnTo>
                  <a:pt x="1243" y="1244"/>
                </a:lnTo>
                <a:lnTo>
                  <a:pt x="1252" y="1221"/>
                </a:lnTo>
                <a:lnTo>
                  <a:pt x="1263" y="1198"/>
                </a:lnTo>
                <a:lnTo>
                  <a:pt x="1274" y="1175"/>
                </a:lnTo>
                <a:lnTo>
                  <a:pt x="1287" y="1154"/>
                </a:lnTo>
                <a:lnTo>
                  <a:pt x="1301" y="1132"/>
                </a:lnTo>
                <a:lnTo>
                  <a:pt x="1315" y="1112"/>
                </a:lnTo>
                <a:lnTo>
                  <a:pt x="1331" y="1092"/>
                </a:lnTo>
                <a:lnTo>
                  <a:pt x="1348" y="1073"/>
                </a:lnTo>
                <a:lnTo>
                  <a:pt x="1365" y="1055"/>
                </a:lnTo>
                <a:lnTo>
                  <a:pt x="1365" y="1054"/>
                </a:lnTo>
                <a:lnTo>
                  <a:pt x="1384" y="1037"/>
                </a:lnTo>
                <a:lnTo>
                  <a:pt x="1402" y="1020"/>
                </a:lnTo>
                <a:lnTo>
                  <a:pt x="1422" y="1005"/>
                </a:lnTo>
                <a:lnTo>
                  <a:pt x="1443" y="990"/>
                </a:lnTo>
                <a:lnTo>
                  <a:pt x="1464" y="977"/>
                </a:lnTo>
                <a:lnTo>
                  <a:pt x="1486" y="965"/>
                </a:lnTo>
                <a:lnTo>
                  <a:pt x="1508" y="953"/>
                </a:lnTo>
                <a:lnTo>
                  <a:pt x="1531" y="943"/>
                </a:lnTo>
                <a:lnTo>
                  <a:pt x="1554" y="933"/>
                </a:lnTo>
                <a:lnTo>
                  <a:pt x="1579" y="925"/>
                </a:lnTo>
                <a:lnTo>
                  <a:pt x="1603" y="918"/>
                </a:lnTo>
                <a:lnTo>
                  <a:pt x="1628" y="912"/>
                </a:lnTo>
                <a:lnTo>
                  <a:pt x="1654" y="908"/>
                </a:lnTo>
                <a:lnTo>
                  <a:pt x="1681" y="904"/>
                </a:lnTo>
                <a:lnTo>
                  <a:pt x="1706" y="902"/>
                </a:lnTo>
                <a:lnTo>
                  <a:pt x="1733" y="902"/>
                </a:lnTo>
                <a:lnTo>
                  <a:pt x="1760" y="902"/>
                </a:lnTo>
                <a:lnTo>
                  <a:pt x="1786" y="904"/>
                </a:lnTo>
                <a:lnTo>
                  <a:pt x="1813" y="908"/>
                </a:lnTo>
                <a:lnTo>
                  <a:pt x="1839" y="912"/>
                </a:lnTo>
                <a:lnTo>
                  <a:pt x="1863" y="918"/>
                </a:lnTo>
                <a:lnTo>
                  <a:pt x="1889" y="925"/>
                </a:lnTo>
                <a:lnTo>
                  <a:pt x="1913" y="933"/>
                </a:lnTo>
                <a:lnTo>
                  <a:pt x="1936" y="943"/>
                </a:lnTo>
                <a:lnTo>
                  <a:pt x="1959" y="953"/>
                </a:lnTo>
                <a:lnTo>
                  <a:pt x="1981" y="965"/>
                </a:lnTo>
                <a:lnTo>
                  <a:pt x="2003" y="977"/>
                </a:lnTo>
                <a:lnTo>
                  <a:pt x="2024" y="990"/>
                </a:lnTo>
                <a:lnTo>
                  <a:pt x="2045" y="1005"/>
                </a:lnTo>
                <a:lnTo>
                  <a:pt x="2065" y="1020"/>
                </a:lnTo>
                <a:lnTo>
                  <a:pt x="2084" y="1037"/>
                </a:lnTo>
                <a:lnTo>
                  <a:pt x="2102" y="1054"/>
                </a:lnTo>
                <a:lnTo>
                  <a:pt x="2102" y="1055"/>
                </a:lnTo>
                <a:lnTo>
                  <a:pt x="2118" y="1073"/>
                </a:lnTo>
                <a:lnTo>
                  <a:pt x="2136" y="1091"/>
                </a:lnTo>
                <a:lnTo>
                  <a:pt x="2151" y="1111"/>
                </a:lnTo>
                <a:lnTo>
                  <a:pt x="2165" y="1132"/>
                </a:lnTo>
                <a:lnTo>
                  <a:pt x="2179" y="1153"/>
                </a:lnTo>
                <a:lnTo>
                  <a:pt x="2192" y="1175"/>
                </a:lnTo>
                <a:lnTo>
                  <a:pt x="2203" y="1197"/>
                </a:lnTo>
                <a:lnTo>
                  <a:pt x="2214" y="1220"/>
                </a:lnTo>
                <a:lnTo>
                  <a:pt x="2223" y="1244"/>
                </a:lnTo>
                <a:lnTo>
                  <a:pt x="2231" y="1269"/>
                </a:lnTo>
                <a:lnTo>
                  <a:pt x="2238" y="1293"/>
                </a:lnTo>
                <a:lnTo>
                  <a:pt x="2244" y="1319"/>
                </a:lnTo>
                <a:lnTo>
                  <a:pt x="2248" y="1344"/>
                </a:lnTo>
                <a:lnTo>
                  <a:pt x="2252" y="1370"/>
                </a:lnTo>
                <a:lnTo>
                  <a:pt x="2254" y="1397"/>
                </a:lnTo>
                <a:lnTo>
                  <a:pt x="2254" y="1423"/>
                </a:lnTo>
                <a:lnTo>
                  <a:pt x="2254" y="1450"/>
                </a:lnTo>
                <a:lnTo>
                  <a:pt x="2252" y="1477"/>
                </a:lnTo>
                <a:lnTo>
                  <a:pt x="2248" y="1502"/>
                </a:lnTo>
                <a:lnTo>
                  <a:pt x="2244" y="1528"/>
                </a:lnTo>
                <a:lnTo>
                  <a:pt x="2238" y="1553"/>
                </a:lnTo>
                <a:lnTo>
                  <a:pt x="2231" y="1578"/>
                </a:lnTo>
                <a:lnTo>
                  <a:pt x="2223" y="1602"/>
                </a:lnTo>
                <a:lnTo>
                  <a:pt x="2214" y="1626"/>
                </a:lnTo>
                <a:lnTo>
                  <a:pt x="2203" y="1648"/>
                </a:lnTo>
                <a:lnTo>
                  <a:pt x="2192" y="1672"/>
                </a:lnTo>
                <a:lnTo>
                  <a:pt x="2179" y="1694"/>
                </a:lnTo>
                <a:lnTo>
                  <a:pt x="2166" y="1715"/>
                </a:lnTo>
                <a:lnTo>
                  <a:pt x="2151" y="1734"/>
                </a:lnTo>
                <a:lnTo>
                  <a:pt x="2136" y="1754"/>
                </a:lnTo>
                <a:lnTo>
                  <a:pt x="2120" y="1774"/>
                </a:lnTo>
                <a:lnTo>
                  <a:pt x="2102" y="1791"/>
                </a:lnTo>
                <a:lnTo>
                  <a:pt x="2084" y="1809"/>
                </a:lnTo>
                <a:lnTo>
                  <a:pt x="2065" y="1825"/>
                </a:lnTo>
                <a:lnTo>
                  <a:pt x="2045" y="1841"/>
                </a:lnTo>
                <a:lnTo>
                  <a:pt x="2024" y="1855"/>
                </a:lnTo>
                <a:lnTo>
                  <a:pt x="2003" y="1869"/>
                </a:lnTo>
                <a:lnTo>
                  <a:pt x="1981" y="1882"/>
                </a:lnTo>
                <a:lnTo>
                  <a:pt x="1959" y="1893"/>
                </a:lnTo>
                <a:lnTo>
                  <a:pt x="1936" y="1904"/>
                </a:lnTo>
                <a:lnTo>
                  <a:pt x="1913" y="1913"/>
                </a:lnTo>
                <a:lnTo>
                  <a:pt x="1889" y="1921"/>
                </a:lnTo>
                <a:lnTo>
                  <a:pt x="1863" y="1928"/>
                </a:lnTo>
                <a:lnTo>
                  <a:pt x="1839" y="1934"/>
                </a:lnTo>
                <a:lnTo>
                  <a:pt x="1813" y="1939"/>
                </a:lnTo>
                <a:lnTo>
                  <a:pt x="1786" y="1942"/>
                </a:lnTo>
                <a:lnTo>
                  <a:pt x="1760" y="1943"/>
                </a:lnTo>
                <a:lnTo>
                  <a:pt x="1733" y="1945"/>
                </a:lnTo>
                <a:lnTo>
                  <a:pt x="1710" y="1943"/>
                </a:lnTo>
                <a:lnTo>
                  <a:pt x="1685" y="1942"/>
                </a:lnTo>
                <a:lnTo>
                  <a:pt x="1662" y="1940"/>
                </a:lnTo>
                <a:lnTo>
                  <a:pt x="1640" y="1936"/>
                </a:lnTo>
                <a:lnTo>
                  <a:pt x="1617" y="1932"/>
                </a:lnTo>
                <a:lnTo>
                  <a:pt x="1595" y="1926"/>
                </a:lnTo>
                <a:lnTo>
                  <a:pt x="1573" y="1919"/>
                </a:lnTo>
                <a:lnTo>
                  <a:pt x="1552" y="1912"/>
                </a:lnTo>
                <a:lnTo>
                  <a:pt x="1465" y="2000"/>
                </a:lnTo>
                <a:lnTo>
                  <a:pt x="1384" y="2089"/>
                </a:lnTo>
                <a:lnTo>
                  <a:pt x="1306" y="2177"/>
                </a:lnTo>
                <a:lnTo>
                  <a:pt x="1233" y="2263"/>
                </a:lnTo>
                <a:lnTo>
                  <a:pt x="1164" y="2349"/>
                </a:lnTo>
                <a:lnTo>
                  <a:pt x="1099" y="2433"/>
                </a:lnTo>
                <a:lnTo>
                  <a:pt x="1069" y="2475"/>
                </a:lnTo>
                <a:lnTo>
                  <a:pt x="1039" y="2517"/>
                </a:lnTo>
                <a:lnTo>
                  <a:pt x="1011" y="2558"/>
                </a:lnTo>
                <a:lnTo>
                  <a:pt x="983" y="2599"/>
                </a:lnTo>
                <a:lnTo>
                  <a:pt x="961" y="2633"/>
                </a:lnTo>
                <a:lnTo>
                  <a:pt x="1020" y="2674"/>
                </a:lnTo>
                <a:lnTo>
                  <a:pt x="1081" y="2714"/>
                </a:lnTo>
                <a:lnTo>
                  <a:pt x="1143" y="2755"/>
                </a:lnTo>
                <a:lnTo>
                  <a:pt x="1207" y="2796"/>
                </a:lnTo>
                <a:lnTo>
                  <a:pt x="1341" y="2878"/>
                </a:lnTo>
                <a:lnTo>
                  <a:pt x="1479" y="2962"/>
                </a:lnTo>
                <a:lnTo>
                  <a:pt x="1583" y="3026"/>
                </a:lnTo>
                <a:lnTo>
                  <a:pt x="1689" y="3089"/>
                </a:lnTo>
                <a:lnTo>
                  <a:pt x="1795" y="3156"/>
                </a:lnTo>
                <a:lnTo>
                  <a:pt x="1900" y="3223"/>
                </a:lnTo>
                <a:lnTo>
                  <a:pt x="2003" y="3293"/>
                </a:lnTo>
                <a:lnTo>
                  <a:pt x="2056" y="3329"/>
                </a:lnTo>
                <a:lnTo>
                  <a:pt x="2107" y="3365"/>
                </a:lnTo>
                <a:lnTo>
                  <a:pt x="2157" y="3402"/>
                </a:lnTo>
                <a:lnTo>
                  <a:pt x="2207" y="3439"/>
                </a:lnTo>
                <a:lnTo>
                  <a:pt x="2255" y="3477"/>
                </a:lnTo>
                <a:lnTo>
                  <a:pt x="2304" y="3517"/>
                </a:lnTo>
                <a:lnTo>
                  <a:pt x="2304" y="1261"/>
                </a:lnTo>
                <a:lnTo>
                  <a:pt x="2305" y="1225"/>
                </a:lnTo>
                <a:lnTo>
                  <a:pt x="2308" y="1189"/>
                </a:lnTo>
                <a:lnTo>
                  <a:pt x="2312" y="1154"/>
                </a:lnTo>
                <a:lnTo>
                  <a:pt x="2319" y="1119"/>
                </a:lnTo>
                <a:lnTo>
                  <a:pt x="2326" y="1084"/>
                </a:lnTo>
                <a:lnTo>
                  <a:pt x="2337" y="1051"/>
                </a:lnTo>
                <a:lnTo>
                  <a:pt x="2347" y="1018"/>
                </a:lnTo>
                <a:lnTo>
                  <a:pt x="2360" y="987"/>
                </a:lnTo>
                <a:lnTo>
                  <a:pt x="2374" y="955"/>
                </a:lnTo>
                <a:lnTo>
                  <a:pt x="2390" y="924"/>
                </a:lnTo>
                <a:lnTo>
                  <a:pt x="2407" y="895"/>
                </a:lnTo>
                <a:lnTo>
                  <a:pt x="2425" y="866"/>
                </a:lnTo>
                <a:lnTo>
                  <a:pt x="2445" y="838"/>
                </a:lnTo>
                <a:lnTo>
                  <a:pt x="2467" y="811"/>
                </a:lnTo>
                <a:lnTo>
                  <a:pt x="2489" y="786"/>
                </a:lnTo>
                <a:lnTo>
                  <a:pt x="2512" y="761"/>
                </a:lnTo>
                <a:lnTo>
                  <a:pt x="2536" y="738"/>
                </a:lnTo>
                <a:lnTo>
                  <a:pt x="2562" y="716"/>
                </a:lnTo>
                <a:lnTo>
                  <a:pt x="2589" y="694"/>
                </a:lnTo>
                <a:lnTo>
                  <a:pt x="2616" y="674"/>
                </a:lnTo>
                <a:lnTo>
                  <a:pt x="2645" y="656"/>
                </a:lnTo>
                <a:lnTo>
                  <a:pt x="2674" y="639"/>
                </a:lnTo>
                <a:lnTo>
                  <a:pt x="2706" y="623"/>
                </a:lnTo>
                <a:lnTo>
                  <a:pt x="2737" y="609"/>
                </a:lnTo>
                <a:lnTo>
                  <a:pt x="2769" y="597"/>
                </a:lnTo>
                <a:lnTo>
                  <a:pt x="2802" y="586"/>
                </a:lnTo>
                <a:lnTo>
                  <a:pt x="2835" y="576"/>
                </a:lnTo>
                <a:lnTo>
                  <a:pt x="2870" y="567"/>
                </a:lnTo>
                <a:lnTo>
                  <a:pt x="2904" y="562"/>
                </a:lnTo>
                <a:lnTo>
                  <a:pt x="2939" y="557"/>
                </a:lnTo>
                <a:lnTo>
                  <a:pt x="2975" y="555"/>
                </a:lnTo>
                <a:lnTo>
                  <a:pt x="3011" y="554"/>
                </a:lnTo>
                <a:close/>
                <a:moveTo>
                  <a:pt x="1887" y="1269"/>
                </a:moveTo>
                <a:lnTo>
                  <a:pt x="1887" y="1269"/>
                </a:lnTo>
                <a:lnTo>
                  <a:pt x="1871" y="1255"/>
                </a:lnTo>
                <a:lnTo>
                  <a:pt x="1855" y="1242"/>
                </a:lnTo>
                <a:lnTo>
                  <a:pt x="1837" y="1232"/>
                </a:lnTo>
                <a:lnTo>
                  <a:pt x="1818" y="1222"/>
                </a:lnTo>
                <a:lnTo>
                  <a:pt x="1798" y="1215"/>
                </a:lnTo>
                <a:lnTo>
                  <a:pt x="1777" y="1210"/>
                </a:lnTo>
                <a:lnTo>
                  <a:pt x="1755" y="1206"/>
                </a:lnTo>
                <a:lnTo>
                  <a:pt x="1733" y="1205"/>
                </a:lnTo>
                <a:lnTo>
                  <a:pt x="1711" y="1206"/>
                </a:lnTo>
                <a:lnTo>
                  <a:pt x="1689" y="1210"/>
                </a:lnTo>
                <a:lnTo>
                  <a:pt x="1668" y="1215"/>
                </a:lnTo>
                <a:lnTo>
                  <a:pt x="1648" y="1222"/>
                </a:lnTo>
                <a:lnTo>
                  <a:pt x="1630" y="1232"/>
                </a:lnTo>
                <a:lnTo>
                  <a:pt x="1611" y="1242"/>
                </a:lnTo>
                <a:lnTo>
                  <a:pt x="1595" y="1255"/>
                </a:lnTo>
                <a:lnTo>
                  <a:pt x="1580" y="1269"/>
                </a:lnTo>
                <a:lnTo>
                  <a:pt x="1579" y="1269"/>
                </a:lnTo>
                <a:lnTo>
                  <a:pt x="1565" y="1284"/>
                </a:lnTo>
                <a:lnTo>
                  <a:pt x="1552" y="1301"/>
                </a:lnTo>
                <a:lnTo>
                  <a:pt x="1541" y="1319"/>
                </a:lnTo>
                <a:lnTo>
                  <a:pt x="1532" y="1338"/>
                </a:lnTo>
                <a:lnTo>
                  <a:pt x="1525" y="1358"/>
                </a:lnTo>
                <a:lnTo>
                  <a:pt x="1519" y="1379"/>
                </a:lnTo>
                <a:lnTo>
                  <a:pt x="1517" y="1401"/>
                </a:lnTo>
                <a:lnTo>
                  <a:pt x="1516" y="1423"/>
                </a:lnTo>
                <a:lnTo>
                  <a:pt x="1517" y="1445"/>
                </a:lnTo>
                <a:lnTo>
                  <a:pt x="1519" y="1467"/>
                </a:lnTo>
                <a:lnTo>
                  <a:pt x="1525" y="1488"/>
                </a:lnTo>
                <a:lnTo>
                  <a:pt x="1532" y="1508"/>
                </a:lnTo>
                <a:lnTo>
                  <a:pt x="1541" y="1527"/>
                </a:lnTo>
                <a:lnTo>
                  <a:pt x="1553" y="1545"/>
                </a:lnTo>
                <a:lnTo>
                  <a:pt x="1565" y="1561"/>
                </a:lnTo>
                <a:lnTo>
                  <a:pt x="1580" y="1576"/>
                </a:lnTo>
                <a:lnTo>
                  <a:pt x="1580" y="1578"/>
                </a:lnTo>
                <a:lnTo>
                  <a:pt x="1595" y="1592"/>
                </a:lnTo>
                <a:lnTo>
                  <a:pt x="1611" y="1604"/>
                </a:lnTo>
                <a:lnTo>
                  <a:pt x="1630" y="1615"/>
                </a:lnTo>
                <a:lnTo>
                  <a:pt x="1648" y="1624"/>
                </a:lnTo>
                <a:lnTo>
                  <a:pt x="1668" y="1631"/>
                </a:lnTo>
                <a:lnTo>
                  <a:pt x="1689" y="1637"/>
                </a:lnTo>
                <a:lnTo>
                  <a:pt x="1711" y="1639"/>
                </a:lnTo>
                <a:lnTo>
                  <a:pt x="1733" y="1640"/>
                </a:lnTo>
                <a:lnTo>
                  <a:pt x="1755" y="1639"/>
                </a:lnTo>
                <a:lnTo>
                  <a:pt x="1777" y="1637"/>
                </a:lnTo>
                <a:lnTo>
                  <a:pt x="1798" y="1631"/>
                </a:lnTo>
                <a:lnTo>
                  <a:pt x="1818" y="1624"/>
                </a:lnTo>
                <a:lnTo>
                  <a:pt x="1837" y="1615"/>
                </a:lnTo>
                <a:lnTo>
                  <a:pt x="1855" y="1603"/>
                </a:lnTo>
                <a:lnTo>
                  <a:pt x="1871" y="1592"/>
                </a:lnTo>
                <a:lnTo>
                  <a:pt x="1887" y="1576"/>
                </a:lnTo>
                <a:lnTo>
                  <a:pt x="1901" y="1561"/>
                </a:lnTo>
                <a:lnTo>
                  <a:pt x="1914" y="1545"/>
                </a:lnTo>
                <a:lnTo>
                  <a:pt x="1925" y="1527"/>
                </a:lnTo>
                <a:lnTo>
                  <a:pt x="1934" y="1508"/>
                </a:lnTo>
                <a:lnTo>
                  <a:pt x="1941" y="1488"/>
                </a:lnTo>
                <a:lnTo>
                  <a:pt x="1947" y="1467"/>
                </a:lnTo>
                <a:lnTo>
                  <a:pt x="1950" y="1445"/>
                </a:lnTo>
                <a:lnTo>
                  <a:pt x="1951" y="1423"/>
                </a:lnTo>
                <a:lnTo>
                  <a:pt x="1950" y="1401"/>
                </a:lnTo>
                <a:lnTo>
                  <a:pt x="1947" y="1379"/>
                </a:lnTo>
                <a:lnTo>
                  <a:pt x="1941" y="1358"/>
                </a:lnTo>
                <a:lnTo>
                  <a:pt x="1934" y="1338"/>
                </a:lnTo>
                <a:lnTo>
                  <a:pt x="1925" y="1319"/>
                </a:lnTo>
                <a:lnTo>
                  <a:pt x="1914" y="1301"/>
                </a:lnTo>
                <a:lnTo>
                  <a:pt x="1901" y="1284"/>
                </a:lnTo>
                <a:lnTo>
                  <a:pt x="1887" y="1269"/>
                </a:lnTo>
                <a:close/>
                <a:moveTo>
                  <a:pt x="2304" y="5100"/>
                </a:moveTo>
                <a:lnTo>
                  <a:pt x="2304" y="4074"/>
                </a:lnTo>
                <a:lnTo>
                  <a:pt x="2277" y="4045"/>
                </a:lnTo>
                <a:lnTo>
                  <a:pt x="2251" y="4017"/>
                </a:lnTo>
                <a:lnTo>
                  <a:pt x="2224" y="3989"/>
                </a:lnTo>
                <a:lnTo>
                  <a:pt x="2195" y="3961"/>
                </a:lnTo>
                <a:lnTo>
                  <a:pt x="2138" y="3908"/>
                </a:lnTo>
                <a:lnTo>
                  <a:pt x="2078" y="3856"/>
                </a:lnTo>
                <a:lnTo>
                  <a:pt x="2016" y="3805"/>
                </a:lnTo>
                <a:lnTo>
                  <a:pt x="1952" y="3755"/>
                </a:lnTo>
                <a:lnTo>
                  <a:pt x="1887" y="3706"/>
                </a:lnTo>
                <a:lnTo>
                  <a:pt x="1821" y="3659"/>
                </a:lnTo>
                <a:lnTo>
                  <a:pt x="1754" y="3613"/>
                </a:lnTo>
                <a:lnTo>
                  <a:pt x="1687" y="3567"/>
                </a:lnTo>
                <a:lnTo>
                  <a:pt x="1617" y="3522"/>
                </a:lnTo>
                <a:lnTo>
                  <a:pt x="1548" y="3478"/>
                </a:lnTo>
                <a:lnTo>
                  <a:pt x="1409" y="3392"/>
                </a:lnTo>
                <a:lnTo>
                  <a:pt x="1270" y="3308"/>
                </a:lnTo>
                <a:lnTo>
                  <a:pt x="1140" y="3230"/>
                </a:lnTo>
                <a:lnTo>
                  <a:pt x="1012" y="3151"/>
                </a:lnTo>
                <a:lnTo>
                  <a:pt x="949" y="3111"/>
                </a:lnTo>
                <a:lnTo>
                  <a:pt x="888" y="3071"/>
                </a:lnTo>
                <a:lnTo>
                  <a:pt x="826" y="3030"/>
                </a:lnTo>
                <a:lnTo>
                  <a:pt x="765" y="2988"/>
                </a:lnTo>
                <a:lnTo>
                  <a:pt x="737" y="3056"/>
                </a:lnTo>
                <a:lnTo>
                  <a:pt x="710" y="3122"/>
                </a:lnTo>
                <a:lnTo>
                  <a:pt x="687" y="3186"/>
                </a:lnTo>
                <a:lnTo>
                  <a:pt x="667" y="3250"/>
                </a:lnTo>
                <a:lnTo>
                  <a:pt x="650" y="3313"/>
                </a:lnTo>
                <a:lnTo>
                  <a:pt x="636" y="3375"/>
                </a:lnTo>
                <a:lnTo>
                  <a:pt x="624" y="3435"/>
                </a:lnTo>
                <a:lnTo>
                  <a:pt x="615" y="3496"/>
                </a:lnTo>
                <a:lnTo>
                  <a:pt x="612" y="3533"/>
                </a:lnTo>
                <a:lnTo>
                  <a:pt x="608" y="3577"/>
                </a:lnTo>
                <a:lnTo>
                  <a:pt x="606" y="3615"/>
                </a:lnTo>
                <a:lnTo>
                  <a:pt x="605" y="3652"/>
                </a:lnTo>
                <a:lnTo>
                  <a:pt x="605" y="3691"/>
                </a:lnTo>
                <a:lnTo>
                  <a:pt x="606" y="3728"/>
                </a:lnTo>
                <a:lnTo>
                  <a:pt x="609" y="3765"/>
                </a:lnTo>
                <a:lnTo>
                  <a:pt x="613" y="3801"/>
                </a:lnTo>
                <a:lnTo>
                  <a:pt x="617" y="3837"/>
                </a:lnTo>
                <a:lnTo>
                  <a:pt x="623" y="3873"/>
                </a:lnTo>
                <a:lnTo>
                  <a:pt x="630" y="3908"/>
                </a:lnTo>
                <a:lnTo>
                  <a:pt x="638" y="3943"/>
                </a:lnTo>
                <a:lnTo>
                  <a:pt x="646" y="3976"/>
                </a:lnTo>
                <a:lnTo>
                  <a:pt x="657" y="4010"/>
                </a:lnTo>
                <a:lnTo>
                  <a:pt x="668" y="4044"/>
                </a:lnTo>
                <a:lnTo>
                  <a:pt x="680" y="4076"/>
                </a:lnTo>
                <a:lnTo>
                  <a:pt x="693" y="4109"/>
                </a:lnTo>
                <a:lnTo>
                  <a:pt x="707" y="4141"/>
                </a:lnTo>
                <a:lnTo>
                  <a:pt x="722" y="4173"/>
                </a:lnTo>
                <a:lnTo>
                  <a:pt x="738" y="4204"/>
                </a:lnTo>
                <a:lnTo>
                  <a:pt x="755" y="4234"/>
                </a:lnTo>
                <a:lnTo>
                  <a:pt x="773" y="4264"/>
                </a:lnTo>
                <a:lnTo>
                  <a:pt x="791" y="4295"/>
                </a:lnTo>
                <a:lnTo>
                  <a:pt x="811" y="4324"/>
                </a:lnTo>
                <a:lnTo>
                  <a:pt x="832" y="4353"/>
                </a:lnTo>
                <a:lnTo>
                  <a:pt x="853" y="4380"/>
                </a:lnTo>
                <a:lnTo>
                  <a:pt x="875" y="4408"/>
                </a:lnTo>
                <a:lnTo>
                  <a:pt x="898" y="4436"/>
                </a:lnTo>
                <a:lnTo>
                  <a:pt x="923" y="4463"/>
                </a:lnTo>
                <a:lnTo>
                  <a:pt x="947" y="4488"/>
                </a:lnTo>
                <a:lnTo>
                  <a:pt x="973" y="4515"/>
                </a:lnTo>
                <a:lnTo>
                  <a:pt x="999" y="4540"/>
                </a:lnTo>
                <a:lnTo>
                  <a:pt x="1027" y="4565"/>
                </a:lnTo>
                <a:lnTo>
                  <a:pt x="1055" y="4589"/>
                </a:lnTo>
                <a:lnTo>
                  <a:pt x="1084" y="4614"/>
                </a:lnTo>
                <a:lnTo>
                  <a:pt x="1114" y="4637"/>
                </a:lnTo>
                <a:lnTo>
                  <a:pt x="1144" y="4660"/>
                </a:lnTo>
                <a:lnTo>
                  <a:pt x="1176" y="4684"/>
                </a:lnTo>
                <a:lnTo>
                  <a:pt x="1208" y="4706"/>
                </a:lnTo>
                <a:lnTo>
                  <a:pt x="1242" y="4728"/>
                </a:lnTo>
                <a:lnTo>
                  <a:pt x="1276" y="4749"/>
                </a:lnTo>
                <a:lnTo>
                  <a:pt x="1309" y="4769"/>
                </a:lnTo>
                <a:lnTo>
                  <a:pt x="1344" y="4789"/>
                </a:lnTo>
                <a:lnTo>
                  <a:pt x="1380" y="4809"/>
                </a:lnTo>
                <a:lnTo>
                  <a:pt x="1416" y="4829"/>
                </a:lnTo>
                <a:lnTo>
                  <a:pt x="1453" y="4847"/>
                </a:lnTo>
                <a:lnTo>
                  <a:pt x="1490" y="4865"/>
                </a:lnTo>
                <a:lnTo>
                  <a:pt x="1529" y="4882"/>
                </a:lnTo>
                <a:lnTo>
                  <a:pt x="1568" y="4899"/>
                </a:lnTo>
                <a:lnTo>
                  <a:pt x="1608" y="4916"/>
                </a:lnTo>
                <a:lnTo>
                  <a:pt x="1647" y="4931"/>
                </a:lnTo>
                <a:lnTo>
                  <a:pt x="1688" y="4947"/>
                </a:lnTo>
                <a:lnTo>
                  <a:pt x="1728" y="4961"/>
                </a:lnTo>
                <a:lnTo>
                  <a:pt x="1770" y="4975"/>
                </a:lnTo>
                <a:lnTo>
                  <a:pt x="1855" y="5002"/>
                </a:lnTo>
                <a:lnTo>
                  <a:pt x="1941" y="5026"/>
                </a:lnTo>
                <a:lnTo>
                  <a:pt x="2029" y="5048"/>
                </a:lnTo>
                <a:lnTo>
                  <a:pt x="2120" y="5068"/>
                </a:lnTo>
                <a:lnTo>
                  <a:pt x="2211" y="5085"/>
                </a:lnTo>
                <a:lnTo>
                  <a:pt x="2304" y="5100"/>
                </a:lnTo>
                <a:close/>
                <a:moveTo>
                  <a:pt x="2991" y="1292"/>
                </a:moveTo>
                <a:lnTo>
                  <a:pt x="2991" y="3627"/>
                </a:lnTo>
                <a:lnTo>
                  <a:pt x="5477" y="3627"/>
                </a:lnTo>
                <a:lnTo>
                  <a:pt x="5477" y="1292"/>
                </a:lnTo>
                <a:lnTo>
                  <a:pt x="2991" y="1292"/>
                </a:lnTo>
                <a:close/>
                <a:moveTo>
                  <a:pt x="4212" y="3997"/>
                </a:moveTo>
                <a:lnTo>
                  <a:pt x="4212" y="3997"/>
                </a:lnTo>
                <a:lnTo>
                  <a:pt x="4181" y="3998"/>
                </a:lnTo>
                <a:lnTo>
                  <a:pt x="4150" y="4000"/>
                </a:lnTo>
                <a:lnTo>
                  <a:pt x="4120" y="4003"/>
                </a:lnTo>
                <a:lnTo>
                  <a:pt x="4090" y="4007"/>
                </a:lnTo>
                <a:lnTo>
                  <a:pt x="4060" y="4012"/>
                </a:lnTo>
                <a:lnTo>
                  <a:pt x="4030" y="4018"/>
                </a:lnTo>
                <a:lnTo>
                  <a:pt x="4001" y="4026"/>
                </a:lnTo>
                <a:lnTo>
                  <a:pt x="3974" y="4034"/>
                </a:lnTo>
                <a:lnTo>
                  <a:pt x="3946" y="4044"/>
                </a:lnTo>
                <a:lnTo>
                  <a:pt x="3918" y="4054"/>
                </a:lnTo>
                <a:lnTo>
                  <a:pt x="3891" y="4066"/>
                </a:lnTo>
                <a:lnTo>
                  <a:pt x="3864" y="4079"/>
                </a:lnTo>
                <a:lnTo>
                  <a:pt x="3839" y="4091"/>
                </a:lnTo>
                <a:lnTo>
                  <a:pt x="3813" y="4105"/>
                </a:lnTo>
                <a:lnTo>
                  <a:pt x="3789" y="4120"/>
                </a:lnTo>
                <a:lnTo>
                  <a:pt x="3765" y="4137"/>
                </a:lnTo>
                <a:lnTo>
                  <a:pt x="4227" y="4599"/>
                </a:lnTo>
                <a:lnTo>
                  <a:pt x="4676" y="4149"/>
                </a:lnTo>
                <a:lnTo>
                  <a:pt x="4652" y="4132"/>
                </a:lnTo>
                <a:lnTo>
                  <a:pt x="4626" y="4116"/>
                </a:lnTo>
                <a:lnTo>
                  <a:pt x="4599" y="4100"/>
                </a:lnTo>
                <a:lnTo>
                  <a:pt x="4573" y="4086"/>
                </a:lnTo>
                <a:lnTo>
                  <a:pt x="4546" y="4072"/>
                </a:lnTo>
                <a:lnTo>
                  <a:pt x="4518" y="4059"/>
                </a:lnTo>
                <a:lnTo>
                  <a:pt x="4489" y="4048"/>
                </a:lnTo>
                <a:lnTo>
                  <a:pt x="4460" y="4038"/>
                </a:lnTo>
                <a:lnTo>
                  <a:pt x="4431" y="4029"/>
                </a:lnTo>
                <a:lnTo>
                  <a:pt x="4401" y="4021"/>
                </a:lnTo>
                <a:lnTo>
                  <a:pt x="4371" y="4014"/>
                </a:lnTo>
                <a:lnTo>
                  <a:pt x="4339" y="4008"/>
                </a:lnTo>
                <a:lnTo>
                  <a:pt x="4308" y="4003"/>
                </a:lnTo>
                <a:lnTo>
                  <a:pt x="4277" y="4000"/>
                </a:lnTo>
                <a:lnTo>
                  <a:pt x="4244" y="3998"/>
                </a:lnTo>
                <a:lnTo>
                  <a:pt x="4212" y="3997"/>
                </a:lnTo>
                <a:close/>
                <a:moveTo>
                  <a:pt x="4858" y="4335"/>
                </a:moveTo>
                <a:lnTo>
                  <a:pt x="4411" y="4783"/>
                </a:lnTo>
                <a:lnTo>
                  <a:pt x="4859" y="5233"/>
                </a:lnTo>
                <a:lnTo>
                  <a:pt x="4876" y="5208"/>
                </a:lnTo>
                <a:lnTo>
                  <a:pt x="4891" y="5184"/>
                </a:lnTo>
                <a:lnTo>
                  <a:pt x="4906" y="5158"/>
                </a:lnTo>
                <a:lnTo>
                  <a:pt x="4919" y="5133"/>
                </a:lnTo>
                <a:lnTo>
                  <a:pt x="4931" y="5106"/>
                </a:lnTo>
                <a:lnTo>
                  <a:pt x="4943" y="5079"/>
                </a:lnTo>
                <a:lnTo>
                  <a:pt x="4953" y="5052"/>
                </a:lnTo>
                <a:lnTo>
                  <a:pt x="4963" y="5024"/>
                </a:lnTo>
                <a:lnTo>
                  <a:pt x="4971" y="4995"/>
                </a:lnTo>
                <a:lnTo>
                  <a:pt x="4978" y="4967"/>
                </a:lnTo>
                <a:lnTo>
                  <a:pt x="4985" y="4937"/>
                </a:lnTo>
                <a:lnTo>
                  <a:pt x="4989" y="4908"/>
                </a:lnTo>
                <a:lnTo>
                  <a:pt x="4994" y="4877"/>
                </a:lnTo>
                <a:lnTo>
                  <a:pt x="4996" y="4847"/>
                </a:lnTo>
                <a:lnTo>
                  <a:pt x="4999" y="4816"/>
                </a:lnTo>
                <a:lnTo>
                  <a:pt x="5000" y="4786"/>
                </a:lnTo>
                <a:lnTo>
                  <a:pt x="4999" y="4754"/>
                </a:lnTo>
                <a:lnTo>
                  <a:pt x="4996" y="4723"/>
                </a:lnTo>
                <a:lnTo>
                  <a:pt x="4994" y="4693"/>
                </a:lnTo>
                <a:lnTo>
                  <a:pt x="4989" y="4663"/>
                </a:lnTo>
                <a:lnTo>
                  <a:pt x="4985" y="4632"/>
                </a:lnTo>
                <a:lnTo>
                  <a:pt x="4978" y="4603"/>
                </a:lnTo>
                <a:lnTo>
                  <a:pt x="4971" y="4574"/>
                </a:lnTo>
                <a:lnTo>
                  <a:pt x="4963" y="4545"/>
                </a:lnTo>
                <a:lnTo>
                  <a:pt x="4952" y="4517"/>
                </a:lnTo>
                <a:lnTo>
                  <a:pt x="4942" y="4490"/>
                </a:lnTo>
                <a:lnTo>
                  <a:pt x="4930" y="4463"/>
                </a:lnTo>
                <a:lnTo>
                  <a:pt x="4917" y="4436"/>
                </a:lnTo>
                <a:lnTo>
                  <a:pt x="4905" y="4411"/>
                </a:lnTo>
                <a:lnTo>
                  <a:pt x="4890" y="4385"/>
                </a:lnTo>
                <a:lnTo>
                  <a:pt x="4874" y="4360"/>
                </a:lnTo>
                <a:lnTo>
                  <a:pt x="4858" y="4335"/>
                </a:lnTo>
                <a:close/>
                <a:moveTo>
                  <a:pt x="4678" y="5420"/>
                </a:moveTo>
                <a:lnTo>
                  <a:pt x="4227" y="4968"/>
                </a:lnTo>
                <a:lnTo>
                  <a:pt x="3762" y="5431"/>
                </a:lnTo>
                <a:lnTo>
                  <a:pt x="3787" y="5448"/>
                </a:lnTo>
                <a:lnTo>
                  <a:pt x="3811" y="5464"/>
                </a:lnTo>
                <a:lnTo>
                  <a:pt x="3837" y="5478"/>
                </a:lnTo>
                <a:lnTo>
                  <a:pt x="3863" y="5492"/>
                </a:lnTo>
                <a:lnTo>
                  <a:pt x="3890" y="5503"/>
                </a:lnTo>
                <a:lnTo>
                  <a:pt x="3917" y="5515"/>
                </a:lnTo>
                <a:lnTo>
                  <a:pt x="3945" y="5526"/>
                </a:lnTo>
                <a:lnTo>
                  <a:pt x="3972" y="5536"/>
                </a:lnTo>
                <a:lnTo>
                  <a:pt x="4000" y="5544"/>
                </a:lnTo>
                <a:lnTo>
                  <a:pt x="4029" y="5552"/>
                </a:lnTo>
                <a:lnTo>
                  <a:pt x="4060" y="5558"/>
                </a:lnTo>
                <a:lnTo>
                  <a:pt x="4089" y="5564"/>
                </a:lnTo>
                <a:lnTo>
                  <a:pt x="4119" y="5567"/>
                </a:lnTo>
                <a:lnTo>
                  <a:pt x="4150" y="5571"/>
                </a:lnTo>
                <a:lnTo>
                  <a:pt x="4180" y="5572"/>
                </a:lnTo>
                <a:lnTo>
                  <a:pt x="4212" y="5573"/>
                </a:lnTo>
                <a:lnTo>
                  <a:pt x="4244" y="5572"/>
                </a:lnTo>
                <a:lnTo>
                  <a:pt x="4277" y="5569"/>
                </a:lnTo>
                <a:lnTo>
                  <a:pt x="4308" y="5567"/>
                </a:lnTo>
                <a:lnTo>
                  <a:pt x="4340" y="5562"/>
                </a:lnTo>
                <a:lnTo>
                  <a:pt x="4371" y="5557"/>
                </a:lnTo>
                <a:lnTo>
                  <a:pt x="4402" y="5550"/>
                </a:lnTo>
                <a:lnTo>
                  <a:pt x="4432" y="5542"/>
                </a:lnTo>
                <a:lnTo>
                  <a:pt x="4461" y="5532"/>
                </a:lnTo>
                <a:lnTo>
                  <a:pt x="4490" y="5522"/>
                </a:lnTo>
                <a:lnTo>
                  <a:pt x="4519" y="5510"/>
                </a:lnTo>
                <a:lnTo>
                  <a:pt x="4547" y="5497"/>
                </a:lnTo>
                <a:lnTo>
                  <a:pt x="4575" y="5485"/>
                </a:lnTo>
                <a:lnTo>
                  <a:pt x="4602" y="5470"/>
                </a:lnTo>
                <a:lnTo>
                  <a:pt x="4627" y="5454"/>
                </a:lnTo>
                <a:lnTo>
                  <a:pt x="4653" y="5437"/>
                </a:lnTo>
                <a:lnTo>
                  <a:pt x="4678" y="5420"/>
                </a:lnTo>
                <a:close/>
                <a:moveTo>
                  <a:pt x="3575" y="5249"/>
                </a:moveTo>
                <a:lnTo>
                  <a:pt x="4042" y="4783"/>
                </a:lnTo>
                <a:lnTo>
                  <a:pt x="3578" y="4319"/>
                </a:lnTo>
                <a:lnTo>
                  <a:pt x="3560" y="4343"/>
                </a:lnTo>
                <a:lnTo>
                  <a:pt x="3543" y="4369"/>
                </a:lnTo>
                <a:lnTo>
                  <a:pt x="3528" y="4396"/>
                </a:lnTo>
                <a:lnTo>
                  <a:pt x="3513" y="4422"/>
                </a:lnTo>
                <a:lnTo>
                  <a:pt x="3499" y="4450"/>
                </a:lnTo>
                <a:lnTo>
                  <a:pt x="3487" y="4478"/>
                </a:lnTo>
                <a:lnTo>
                  <a:pt x="3476" y="4506"/>
                </a:lnTo>
                <a:lnTo>
                  <a:pt x="3465" y="4536"/>
                </a:lnTo>
                <a:lnTo>
                  <a:pt x="3456" y="4565"/>
                </a:lnTo>
                <a:lnTo>
                  <a:pt x="3448" y="4595"/>
                </a:lnTo>
                <a:lnTo>
                  <a:pt x="3441" y="4625"/>
                </a:lnTo>
                <a:lnTo>
                  <a:pt x="3435" y="4657"/>
                </a:lnTo>
                <a:lnTo>
                  <a:pt x="3430" y="4688"/>
                </a:lnTo>
                <a:lnTo>
                  <a:pt x="3427" y="4721"/>
                </a:lnTo>
                <a:lnTo>
                  <a:pt x="3426" y="4752"/>
                </a:lnTo>
                <a:lnTo>
                  <a:pt x="3424" y="4786"/>
                </a:lnTo>
                <a:lnTo>
                  <a:pt x="3426" y="4817"/>
                </a:lnTo>
                <a:lnTo>
                  <a:pt x="3427" y="4850"/>
                </a:lnTo>
                <a:lnTo>
                  <a:pt x="3430" y="4881"/>
                </a:lnTo>
                <a:lnTo>
                  <a:pt x="3435" y="4912"/>
                </a:lnTo>
                <a:lnTo>
                  <a:pt x="3441" y="4944"/>
                </a:lnTo>
                <a:lnTo>
                  <a:pt x="3448" y="4974"/>
                </a:lnTo>
                <a:lnTo>
                  <a:pt x="3456" y="5004"/>
                </a:lnTo>
                <a:lnTo>
                  <a:pt x="3464" y="5033"/>
                </a:lnTo>
                <a:lnTo>
                  <a:pt x="3474" y="5062"/>
                </a:lnTo>
                <a:lnTo>
                  <a:pt x="3486" y="5091"/>
                </a:lnTo>
                <a:lnTo>
                  <a:pt x="3499" y="5119"/>
                </a:lnTo>
                <a:lnTo>
                  <a:pt x="3512" y="5147"/>
                </a:lnTo>
                <a:lnTo>
                  <a:pt x="3527" y="5174"/>
                </a:lnTo>
                <a:lnTo>
                  <a:pt x="3542" y="5199"/>
                </a:lnTo>
                <a:lnTo>
                  <a:pt x="3558" y="5225"/>
                </a:lnTo>
                <a:lnTo>
                  <a:pt x="3575" y="5249"/>
                </a:lnTo>
                <a:close/>
              </a:path>
            </a:pathLst>
          </a:custGeom>
          <a:solidFill>
            <a:schemeClr val="accent5"/>
          </a:solidFill>
          <a:ln>
            <a:noFill/>
          </a:ln>
          <a:extLst/>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mn-lt"/>
              <a:ea typeface="+mn-ea"/>
            </a:endParaRPr>
          </a:p>
        </p:txBody>
      </p:sp>
      <p:sp>
        <p:nvSpPr>
          <p:cNvPr id="19" name="矩形 64"/>
          <p:cNvSpPr>
            <a:spLocks noChangeArrowheads="1"/>
          </p:cNvSpPr>
          <p:nvPr/>
        </p:nvSpPr>
        <p:spPr bwMode="auto">
          <a:xfrm>
            <a:off x="3491880" y="692696"/>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兴趣爱好</a:t>
            </a:r>
            <a:endParaRPr lang="zh-CN" altLang="en-US" sz="3600" dirty="0">
              <a:solidFill>
                <a:srgbClr val="602629"/>
              </a:solidFill>
              <a:latin typeface="华文隶书" pitchFamily="2" charset="-122"/>
              <a:ea typeface="华文隶书" pitchFamily="2" charset="-122"/>
            </a:endParaRPr>
          </a:p>
        </p:txBody>
      </p:sp>
      <p:sp>
        <p:nvSpPr>
          <p:cNvPr id="20" name="标题 1"/>
          <p:cNvSpPr txBox="1">
            <a:spLocks/>
          </p:cNvSpPr>
          <p:nvPr/>
        </p:nvSpPr>
        <p:spPr bwMode="auto">
          <a:xfrm>
            <a:off x="4239502" y="2574925"/>
            <a:ext cx="1439863" cy="77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130000"/>
              </a:lnSpc>
            </a:pPr>
            <a:r>
              <a:rPr lang="zh-CN" altLang="en-US" dirty="0" smtClean="0">
                <a:solidFill>
                  <a:srgbClr val="602629"/>
                </a:solidFill>
              </a:rPr>
              <a:t>输入你爱好内容</a:t>
            </a:r>
            <a:endParaRPr lang="zh-CN" altLang="en-US" dirty="0">
              <a:solidFill>
                <a:srgbClr val="602629"/>
              </a:solidFill>
            </a:endParaRPr>
          </a:p>
        </p:txBody>
      </p:sp>
      <p:sp>
        <p:nvSpPr>
          <p:cNvPr id="21" name="标题 1"/>
          <p:cNvSpPr txBox="1">
            <a:spLocks/>
          </p:cNvSpPr>
          <p:nvPr/>
        </p:nvSpPr>
        <p:spPr bwMode="auto">
          <a:xfrm>
            <a:off x="6624637" y="2574925"/>
            <a:ext cx="1439863" cy="77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130000"/>
              </a:lnSpc>
            </a:pPr>
            <a:r>
              <a:rPr lang="zh-CN" altLang="en-US" dirty="0" smtClean="0">
                <a:solidFill>
                  <a:srgbClr val="602629"/>
                </a:solidFill>
              </a:rPr>
              <a:t>输入你爱好内容</a:t>
            </a:r>
            <a:endParaRPr lang="zh-CN" altLang="en-US" dirty="0">
              <a:solidFill>
                <a:srgbClr val="602629"/>
              </a:solidFill>
            </a:endParaRPr>
          </a:p>
        </p:txBody>
      </p:sp>
      <p:sp>
        <p:nvSpPr>
          <p:cNvPr id="22" name="标题 1"/>
          <p:cNvSpPr txBox="1">
            <a:spLocks/>
          </p:cNvSpPr>
          <p:nvPr/>
        </p:nvSpPr>
        <p:spPr bwMode="auto">
          <a:xfrm>
            <a:off x="1847850" y="4304641"/>
            <a:ext cx="1439863" cy="77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130000"/>
              </a:lnSpc>
            </a:pPr>
            <a:r>
              <a:rPr lang="zh-CN" altLang="en-US" dirty="0" smtClean="0">
                <a:solidFill>
                  <a:srgbClr val="602629"/>
                </a:solidFill>
              </a:rPr>
              <a:t>输入你爱好内容</a:t>
            </a:r>
            <a:endParaRPr lang="zh-CN" altLang="en-US" dirty="0">
              <a:solidFill>
                <a:srgbClr val="602629"/>
              </a:solidFill>
            </a:endParaRPr>
          </a:p>
        </p:txBody>
      </p:sp>
      <p:sp>
        <p:nvSpPr>
          <p:cNvPr id="23" name="标题 1"/>
          <p:cNvSpPr txBox="1">
            <a:spLocks/>
          </p:cNvSpPr>
          <p:nvPr/>
        </p:nvSpPr>
        <p:spPr bwMode="auto">
          <a:xfrm>
            <a:off x="4239502" y="4313549"/>
            <a:ext cx="1439863" cy="77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130000"/>
              </a:lnSpc>
            </a:pPr>
            <a:r>
              <a:rPr lang="zh-CN" altLang="en-US" dirty="0" smtClean="0">
                <a:solidFill>
                  <a:srgbClr val="602629"/>
                </a:solidFill>
              </a:rPr>
              <a:t>输入你爱好内容</a:t>
            </a:r>
            <a:endParaRPr lang="zh-CN" altLang="en-US" dirty="0">
              <a:solidFill>
                <a:srgbClr val="602629"/>
              </a:solidFill>
            </a:endParaRPr>
          </a:p>
        </p:txBody>
      </p:sp>
      <p:sp>
        <p:nvSpPr>
          <p:cNvPr id="24" name="标题 1"/>
          <p:cNvSpPr txBox="1">
            <a:spLocks/>
          </p:cNvSpPr>
          <p:nvPr/>
        </p:nvSpPr>
        <p:spPr bwMode="auto">
          <a:xfrm>
            <a:off x="6624637" y="4453073"/>
            <a:ext cx="1439863" cy="77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eaLnBrk="1" hangingPunct="1">
              <a:lnSpc>
                <a:spcPct val="130000"/>
              </a:lnSpc>
            </a:pPr>
            <a:r>
              <a:rPr lang="zh-CN" altLang="en-US" dirty="0" smtClean="0">
                <a:solidFill>
                  <a:srgbClr val="602629"/>
                </a:solidFill>
              </a:rPr>
              <a:t>输入你爱好内容</a:t>
            </a:r>
            <a:endParaRPr lang="zh-CN" altLang="en-US" dirty="0">
              <a:solidFill>
                <a:srgbClr val="602629"/>
              </a:solidFill>
            </a:endParaRPr>
          </a:p>
        </p:txBody>
      </p:sp>
    </p:spTree>
    <p:extLst>
      <p:ext uri="{BB962C8B-B14F-4D97-AF65-F5344CB8AC3E}">
        <p14:creationId xmlns:p14="http://schemas.microsoft.com/office/powerpoint/2010/main" val="14066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743200" y="2816225"/>
            <a:ext cx="34814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6000" dirty="0">
                <a:solidFill>
                  <a:srgbClr val="602629"/>
                </a:solidFill>
                <a:latin typeface="+mj-lt"/>
                <a:ea typeface="微软雅黑" panose="020B0503020204020204" pitchFamily="34" charset="-122"/>
              </a:rPr>
              <a:t>THANKS</a:t>
            </a:r>
          </a:p>
        </p:txBody>
      </p:sp>
      <p:sp>
        <p:nvSpPr>
          <p:cNvPr id="3" name="空心弧 2"/>
          <p:cNvSpPr/>
          <p:nvPr/>
        </p:nvSpPr>
        <p:spPr bwMode="auto">
          <a:xfrm rot="7086271">
            <a:off x="5027613" y="2576513"/>
            <a:ext cx="1482725" cy="1482725"/>
          </a:xfrm>
          <a:prstGeom prst="blockArc">
            <a:avLst>
              <a:gd name="adj1" fmla="val 5502533"/>
              <a:gd name="adj2" fmla="val 1980318"/>
              <a:gd name="adj3" fmla="val 1053"/>
            </a:avLst>
          </a:prstGeom>
          <a:solidFill>
            <a:schemeClr val="accent1"/>
          </a:solidFill>
          <a:ln w="3175">
            <a:solidFill>
              <a:srgbClr val="6026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 name="TextBox 8"/>
          <p:cNvSpPr txBox="1">
            <a:spLocks noChangeArrowheads="1"/>
          </p:cNvSpPr>
          <p:nvPr/>
        </p:nvSpPr>
        <p:spPr bwMode="auto">
          <a:xfrm>
            <a:off x="2890838" y="3660775"/>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fontAlgn="auto" hangingPunct="1">
              <a:spcBef>
                <a:spcPts val="0"/>
              </a:spcBef>
              <a:spcAft>
                <a:spcPts val="0"/>
              </a:spcAft>
              <a:defRPr/>
            </a:pPr>
            <a:r>
              <a:rPr lang="zh-CN" altLang="en-US" sz="1800" dirty="0" smtClean="0">
                <a:latin typeface="+mn-ea"/>
                <a:ea typeface="+mn-ea"/>
              </a:rPr>
              <a:t>谢谢聆听</a:t>
            </a:r>
          </a:p>
        </p:txBody>
      </p:sp>
    </p:spTree>
    <p:extLst>
      <p:ext uri="{BB962C8B-B14F-4D97-AF65-F5344CB8AC3E}">
        <p14:creationId xmlns:p14="http://schemas.microsoft.com/office/powerpoint/2010/main" val="2452360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8012183" y="5546269"/>
            <a:ext cx="292659" cy="261824"/>
          </a:xfrm>
          <a:custGeom>
            <a:avLst/>
            <a:gdLst>
              <a:gd name="T0" fmla="*/ 148 w 229"/>
              <a:gd name="T1" fmla="*/ 0 h 205"/>
              <a:gd name="T2" fmla="*/ 114 w 229"/>
              <a:gd name="T3" fmla="*/ 13 h 205"/>
              <a:gd name="T4" fmla="*/ 141 w 229"/>
              <a:gd name="T5" fmla="*/ 112 h 205"/>
              <a:gd name="T6" fmla="*/ 114 w 229"/>
              <a:gd name="T7" fmla="*/ 151 h 205"/>
              <a:gd name="T8" fmla="*/ 87 w 229"/>
              <a:gd name="T9" fmla="*/ 112 h 205"/>
              <a:gd name="T10" fmla="*/ 114 w 229"/>
              <a:gd name="T11" fmla="*/ 13 h 205"/>
              <a:gd name="T12" fmla="*/ 80 w 229"/>
              <a:gd name="T13" fmla="*/ 0 h 205"/>
              <a:gd name="T14" fmla="*/ 0 w 229"/>
              <a:gd name="T15" fmla="*/ 80 h 205"/>
              <a:gd name="T16" fmla="*/ 0 w 229"/>
              <a:gd name="T17" fmla="*/ 96 h 205"/>
              <a:gd name="T18" fmla="*/ 55 w 229"/>
              <a:gd name="T19" fmla="*/ 191 h 205"/>
              <a:gd name="T20" fmla="*/ 55 w 229"/>
              <a:gd name="T21" fmla="*/ 202 h 205"/>
              <a:gd name="T22" fmla="*/ 104 w 229"/>
              <a:gd name="T23" fmla="*/ 205 h 205"/>
              <a:gd name="T24" fmla="*/ 124 w 229"/>
              <a:gd name="T25" fmla="*/ 205 h 205"/>
              <a:gd name="T26" fmla="*/ 229 w 229"/>
              <a:gd name="T27" fmla="*/ 167 h 205"/>
              <a:gd name="T28" fmla="*/ 229 w 229"/>
              <a:gd name="T29" fmla="*/ 80 h 205"/>
              <a:gd name="T30" fmla="*/ 148 w 229"/>
              <a:gd name="T3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9" h="205">
                <a:moveTo>
                  <a:pt x="148" y="0"/>
                </a:moveTo>
                <a:cubicBezTo>
                  <a:pt x="114" y="13"/>
                  <a:pt x="114" y="13"/>
                  <a:pt x="114" y="13"/>
                </a:cubicBezTo>
                <a:cubicBezTo>
                  <a:pt x="141" y="112"/>
                  <a:pt x="141" y="112"/>
                  <a:pt x="141" y="112"/>
                </a:cubicBezTo>
                <a:cubicBezTo>
                  <a:pt x="114" y="151"/>
                  <a:pt x="114" y="151"/>
                  <a:pt x="114" y="151"/>
                </a:cubicBezTo>
                <a:cubicBezTo>
                  <a:pt x="87" y="112"/>
                  <a:pt x="87" y="112"/>
                  <a:pt x="87" y="112"/>
                </a:cubicBezTo>
                <a:cubicBezTo>
                  <a:pt x="114" y="13"/>
                  <a:pt x="114" y="13"/>
                  <a:pt x="114" y="13"/>
                </a:cubicBezTo>
                <a:cubicBezTo>
                  <a:pt x="80" y="0"/>
                  <a:pt x="80" y="0"/>
                  <a:pt x="80" y="0"/>
                </a:cubicBezTo>
                <a:cubicBezTo>
                  <a:pt x="49" y="8"/>
                  <a:pt x="0" y="30"/>
                  <a:pt x="0" y="80"/>
                </a:cubicBezTo>
                <a:cubicBezTo>
                  <a:pt x="0" y="86"/>
                  <a:pt x="0" y="91"/>
                  <a:pt x="0" y="96"/>
                </a:cubicBezTo>
                <a:cubicBezTo>
                  <a:pt x="55" y="191"/>
                  <a:pt x="55" y="191"/>
                  <a:pt x="55" y="191"/>
                </a:cubicBezTo>
                <a:cubicBezTo>
                  <a:pt x="55" y="202"/>
                  <a:pt x="55" y="202"/>
                  <a:pt x="55" y="202"/>
                </a:cubicBezTo>
                <a:cubicBezTo>
                  <a:pt x="68" y="204"/>
                  <a:pt x="84" y="205"/>
                  <a:pt x="104" y="205"/>
                </a:cubicBezTo>
                <a:cubicBezTo>
                  <a:pt x="124" y="205"/>
                  <a:pt x="124" y="205"/>
                  <a:pt x="124" y="205"/>
                </a:cubicBezTo>
                <a:cubicBezTo>
                  <a:pt x="226" y="205"/>
                  <a:pt x="229" y="167"/>
                  <a:pt x="229" y="167"/>
                </a:cubicBezTo>
                <a:cubicBezTo>
                  <a:pt x="229" y="167"/>
                  <a:pt x="229" y="154"/>
                  <a:pt x="229" y="80"/>
                </a:cubicBezTo>
                <a:cubicBezTo>
                  <a:pt x="229" y="30"/>
                  <a:pt x="179" y="8"/>
                  <a:pt x="148"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 name="Oval 6"/>
          <p:cNvSpPr>
            <a:spLocks noChangeArrowheads="1"/>
          </p:cNvSpPr>
          <p:nvPr/>
        </p:nvSpPr>
        <p:spPr bwMode="auto">
          <a:xfrm>
            <a:off x="8083592" y="5361801"/>
            <a:ext cx="148223" cy="171485"/>
          </a:xfrm>
          <a:prstGeom prst="ellipse">
            <a:avLst/>
          </a:pr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 name="Freeform 7"/>
          <p:cNvSpPr>
            <a:spLocks/>
          </p:cNvSpPr>
          <p:nvPr/>
        </p:nvSpPr>
        <p:spPr bwMode="auto">
          <a:xfrm>
            <a:off x="8067363" y="5825944"/>
            <a:ext cx="206647" cy="83308"/>
          </a:xfrm>
          <a:custGeom>
            <a:avLst/>
            <a:gdLst>
              <a:gd name="T0" fmla="*/ 82 w 382"/>
              <a:gd name="T1" fmla="*/ 0 h 154"/>
              <a:gd name="T2" fmla="*/ 0 w 382"/>
              <a:gd name="T3" fmla="*/ 154 h 154"/>
              <a:gd name="T4" fmla="*/ 382 w 382"/>
              <a:gd name="T5" fmla="*/ 154 h 154"/>
              <a:gd name="T6" fmla="*/ 304 w 382"/>
              <a:gd name="T7" fmla="*/ 0 h 154"/>
              <a:gd name="T8" fmla="*/ 82 w 382"/>
              <a:gd name="T9" fmla="*/ 0 h 154"/>
            </a:gdLst>
            <a:ahLst/>
            <a:cxnLst>
              <a:cxn ang="0">
                <a:pos x="T0" y="T1"/>
              </a:cxn>
              <a:cxn ang="0">
                <a:pos x="T2" y="T3"/>
              </a:cxn>
              <a:cxn ang="0">
                <a:pos x="T4" y="T5"/>
              </a:cxn>
              <a:cxn ang="0">
                <a:pos x="T6" y="T7"/>
              </a:cxn>
              <a:cxn ang="0">
                <a:pos x="T8" y="T9"/>
              </a:cxn>
            </a:cxnLst>
            <a:rect l="0" t="0" r="r" b="b"/>
            <a:pathLst>
              <a:path w="382" h="154">
                <a:moveTo>
                  <a:pt x="82" y="0"/>
                </a:moveTo>
                <a:lnTo>
                  <a:pt x="0" y="154"/>
                </a:lnTo>
                <a:lnTo>
                  <a:pt x="382" y="154"/>
                </a:lnTo>
                <a:lnTo>
                  <a:pt x="304" y="0"/>
                </a:lnTo>
                <a:lnTo>
                  <a:pt x="82"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 name="Freeform 8"/>
          <p:cNvSpPr>
            <a:spLocks/>
          </p:cNvSpPr>
          <p:nvPr/>
        </p:nvSpPr>
        <p:spPr bwMode="auto">
          <a:xfrm>
            <a:off x="7944565" y="5637150"/>
            <a:ext cx="126584" cy="199073"/>
          </a:xfrm>
          <a:custGeom>
            <a:avLst/>
            <a:gdLst>
              <a:gd name="T0" fmla="*/ 98 w 99"/>
              <a:gd name="T1" fmla="*/ 128 h 156"/>
              <a:gd name="T2" fmla="*/ 95 w 99"/>
              <a:gd name="T3" fmla="*/ 128 h 156"/>
              <a:gd name="T4" fmla="*/ 98 w 99"/>
              <a:gd name="T5" fmla="*/ 126 h 156"/>
              <a:gd name="T6" fmla="*/ 53 w 99"/>
              <a:gd name="T7" fmla="*/ 49 h 156"/>
              <a:gd name="T8" fmla="*/ 32 w 99"/>
              <a:gd name="T9" fmla="*/ 13 h 156"/>
              <a:gd name="T10" fmla="*/ 12 w 99"/>
              <a:gd name="T11" fmla="*/ 7 h 156"/>
              <a:gd name="T12" fmla="*/ 7 w 99"/>
              <a:gd name="T13" fmla="*/ 27 h 156"/>
              <a:gd name="T14" fmla="*/ 52 w 99"/>
              <a:gd name="T15" fmla="*/ 105 h 156"/>
              <a:gd name="T16" fmla="*/ 73 w 99"/>
              <a:gd name="T17" fmla="*/ 141 h 156"/>
              <a:gd name="T18" fmla="*/ 99 w 99"/>
              <a:gd name="T19" fmla="*/ 156 h 156"/>
              <a:gd name="T20" fmla="*/ 98 w 99"/>
              <a:gd name="T21" fmla="*/ 12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56">
                <a:moveTo>
                  <a:pt x="98" y="128"/>
                </a:moveTo>
                <a:cubicBezTo>
                  <a:pt x="97" y="128"/>
                  <a:pt x="96" y="128"/>
                  <a:pt x="95" y="128"/>
                </a:cubicBezTo>
                <a:cubicBezTo>
                  <a:pt x="98" y="126"/>
                  <a:pt x="98" y="126"/>
                  <a:pt x="98" y="126"/>
                </a:cubicBezTo>
                <a:cubicBezTo>
                  <a:pt x="53" y="49"/>
                  <a:pt x="53" y="49"/>
                  <a:pt x="53" y="49"/>
                </a:cubicBezTo>
                <a:cubicBezTo>
                  <a:pt x="32" y="13"/>
                  <a:pt x="32" y="13"/>
                  <a:pt x="32" y="13"/>
                </a:cubicBezTo>
                <a:cubicBezTo>
                  <a:pt x="32" y="13"/>
                  <a:pt x="24" y="0"/>
                  <a:pt x="12" y="7"/>
                </a:cubicBezTo>
                <a:cubicBezTo>
                  <a:pt x="0" y="14"/>
                  <a:pt x="7" y="27"/>
                  <a:pt x="7" y="27"/>
                </a:cubicBezTo>
                <a:cubicBezTo>
                  <a:pt x="52" y="105"/>
                  <a:pt x="52" y="105"/>
                  <a:pt x="52" y="105"/>
                </a:cubicBezTo>
                <a:cubicBezTo>
                  <a:pt x="73" y="141"/>
                  <a:pt x="73" y="141"/>
                  <a:pt x="73" y="141"/>
                </a:cubicBezTo>
                <a:cubicBezTo>
                  <a:pt x="99" y="156"/>
                  <a:pt x="99" y="156"/>
                  <a:pt x="99" y="156"/>
                </a:cubicBezTo>
                <a:lnTo>
                  <a:pt x="98" y="128"/>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 name="Freeform 9"/>
          <p:cNvSpPr>
            <a:spLocks/>
          </p:cNvSpPr>
          <p:nvPr/>
        </p:nvSpPr>
        <p:spPr bwMode="auto">
          <a:xfrm>
            <a:off x="2379172" y="5683130"/>
            <a:ext cx="453866" cy="24344"/>
          </a:xfrm>
          <a:custGeom>
            <a:avLst/>
            <a:gdLst>
              <a:gd name="T0" fmla="*/ 346 w 355"/>
              <a:gd name="T1" fmla="*/ 0 h 19"/>
              <a:gd name="T2" fmla="*/ 9 w 355"/>
              <a:gd name="T3" fmla="*/ 0 h 19"/>
              <a:gd name="T4" fmla="*/ 3 w 355"/>
              <a:gd name="T5" fmla="*/ 3 h 19"/>
              <a:gd name="T6" fmla="*/ 0 w 355"/>
              <a:gd name="T7" fmla="*/ 10 h 19"/>
              <a:gd name="T8" fmla="*/ 9 w 355"/>
              <a:gd name="T9" fmla="*/ 19 h 19"/>
              <a:gd name="T10" fmla="*/ 346 w 355"/>
              <a:gd name="T11" fmla="*/ 19 h 19"/>
              <a:gd name="T12" fmla="*/ 355 w 355"/>
              <a:gd name="T13" fmla="*/ 10 h 19"/>
              <a:gd name="T14" fmla="*/ 346 w 355"/>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9">
                <a:moveTo>
                  <a:pt x="346" y="0"/>
                </a:moveTo>
                <a:cubicBezTo>
                  <a:pt x="9" y="0"/>
                  <a:pt x="9" y="0"/>
                  <a:pt x="9" y="0"/>
                </a:cubicBezTo>
                <a:cubicBezTo>
                  <a:pt x="7" y="0"/>
                  <a:pt x="4" y="1"/>
                  <a:pt x="3" y="3"/>
                </a:cubicBezTo>
                <a:cubicBezTo>
                  <a:pt x="1" y="5"/>
                  <a:pt x="0" y="7"/>
                  <a:pt x="0" y="10"/>
                </a:cubicBezTo>
                <a:cubicBezTo>
                  <a:pt x="0" y="15"/>
                  <a:pt x="4" y="19"/>
                  <a:pt x="9" y="19"/>
                </a:cubicBezTo>
                <a:cubicBezTo>
                  <a:pt x="346" y="19"/>
                  <a:pt x="346" y="19"/>
                  <a:pt x="346" y="19"/>
                </a:cubicBezTo>
                <a:cubicBezTo>
                  <a:pt x="351" y="19"/>
                  <a:pt x="355" y="15"/>
                  <a:pt x="355" y="10"/>
                </a:cubicBezTo>
                <a:cubicBezTo>
                  <a:pt x="355" y="5"/>
                  <a:pt x="351" y="0"/>
                  <a:pt x="346"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 name="Rectangle 10"/>
          <p:cNvSpPr>
            <a:spLocks noChangeArrowheads="1"/>
          </p:cNvSpPr>
          <p:nvPr/>
        </p:nvSpPr>
        <p:spPr bwMode="auto">
          <a:xfrm>
            <a:off x="2731879" y="5722621"/>
            <a:ext cx="41113" cy="18176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 name="Freeform 11"/>
          <p:cNvSpPr>
            <a:spLocks/>
          </p:cNvSpPr>
          <p:nvPr/>
        </p:nvSpPr>
        <p:spPr bwMode="auto">
          <a:xfrm>
            <a:off x="2461939" y="5452683"/>
            <a:ext cx="287791" cy="110356"/>
          </a:xfrm>
          <a:custGeom>
            <a:avLst/>
            <a:gdLst>
              <a:gd name="T0" fmla="*/ 258 w 532"/>
              <a:gd name="T1" fmla="*/ 204 h 204"/>
              <a:gd name="T2" fmla="*/ 532 w 532"/>
              <a:gd name="T3" fmla="*/ 55 h 204"/>
              <a:gd name="T4" fmla="*/ 532 w 532"/>
              <a:gd name="T5" fmla="*/ 0 h 204"/>
              <a:gd name="T6" fmla="*/ 258 w 532"/>
              <a:gd name="T7" fmla="*/ 147 h 204"/>
              <a:gd name="T8" fmla="*/ 156 w 532"/>
              <a:gd name="T9" fmla="*/ 71 h 204"/>
              <a:gd name="T10" fmla="*/ 0 w 532"/>
              <a:gd name="T11" fmla="*/ 149 h 204"/>
              <a:gd name="T12" fmla="*/ 0 w 532"/>
              <a:gd name="T13" fmla="*/ 204 h 204"/>
              <a:gd name="T14" fmla="*/ 156 w 532"/>
              <a:gd name="T15" fmla="*/ 126 h 204"/>
              <a:gd name="T16" fmla="*/ 258 w 532"/>
              <a:gd name="T1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204">
                <a:moveTo>
                  <a:pt x="258" y="204"/>
                </a:moveTo>
                <a:lnTo>
                  <a:pt x="532" y="55"/>
                </a:lnTo>
                <a:lnTo>
                  <a:pt x="532" y="0"/>
                </a:lnTo>
                <a:lnTo>
                  <a:pt x="258" y="147"/>
                </a:lnTo>
                <a:lnTo>
                  <a:pt x="156" y="71"/>
                </a:lnTo>
                <a:lnTo>
                  <a:pt x="0" y="149"/>
                </a:lnTo>
                <a:lnTo>
                  <a:pt x="0" y="204"/>
                </a:lnTo>
                <a:lnTo>
                  <a:pt x="156" y="126"/>
                </a:lnTo>
                <a:lnTo>
                  <a:pt x="258" y="204"/>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 name="Rectangle 12"/>
          <p:cNvSpPr>
            <a:spLocks noChangeArrowheads="1"/>
          </p:cNvSpPr>
          <p:nvPr/>
        </p:nvSpPr>
        <p:spPr bwMode="auto">
          <a:xfrm>
            <a:off x="2435432" y="5721539"/>
            <a:ext cx="42195" cy="18014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 name="Freeform 13"/>
          <p:cNvSpPr>
            <a:spLocks noEditPoints="1"/>
          </p:cNvSpPr>
          <p:nvPr/>
        </p:nvSpPr>
        <p:spPr bwMode="auto">
          <a:xfrm>
            <a:off x="2386746" y="5367211"/>
            <a:ext cx="433309" cy="300233"/>
          </a:xfrm>
          <a:custGeom>
            <a:avLst/>
            <a:gdLst>
              <a:gd name="T0" fmla="*/ 20 w 339"/>
              <a:gd name="T1" fmla="*/ 235 h 235"/>
              <a:gd name="T2" fmla="*/ 318 w 339"/>
              <a:gd name="T3" fmla="*/ 235 h 235"/>
              <a:gd name="T4" fmla="*/ 339 w 339"/>
              <a:gd name="T5" fmla="*/ 215 h 235"/>
              <a:gd name="T6" fmla="*/ 339 w 339"/>
              <a:gd name="T7" fmla="*/ 20 h 235"/>
              <a:gd name="T8" fmla="*/ 318 w 339"/>
              <a:gd name="T9" fmla="*/ 0 h 235"/>
              <a:gd name="T10" fmla="*/ 20 w 339"/>
              <a:gd name="T11" fmla="*/ 0 h 235"/>
              <a:gd name="T12" fmla="*/ 0 w 339"/>
              <a:gd name="T13" fmla="*/ 20 h 235"/>
              <a:gd name="T14" fmla="*/ 0 w 339"/>
              <a:gd name="T15" fmla="*/ 215 h 235"/>
              <a:gd name="T16" fmla="*/ 20 w 339"/>
              <a:gd name="T17" fmla="*/ 235 h 235"/>
              <a:gd name="T18" fmla="*/ 17 w 339"/>
              <a:gd name="T19" fmla="*/ 32 h 235"/>
              <a:gd name="T20" fmla="*/ 36 w 339"/>
              <a:gd name="T21" fmla="*/ 14 h 235"/>
              <a:gd name="T22" fmla="*/ 303 w 339"/>
              <a:gd name="T23" fmla="*/ 14 h 235"/>
              <a:gd name="T24" fmla="*/ 321 w 339"/>
              <a:gd name="T25" fmla="*/ 32 h 235"/>
              <a:gd name="T26" fmla="*/ 321 w 339"/>
              <a:gd name="T27" fmla="*/ 200 h 235"/>
              <a:gd name="T28" fmla="*/ 303 w 339"/>
              <a:gd name="T29" fmla="*/ 217 h 235"/>
              <a:gd name="T30" fmla="*/ 36 w 339"/>
              <a:gd name="T31" fmla="*/ 217 h 235"/>
              <a:gd name="T32" fmla="*/ 17 w 339"/>
              <a:gd name="T33" fmla="*/ 200 h 235"/>
              <a:gd name="T34" fmla="*/ 17 w 339"/>
              <a:gd name="T35" fmla="*/ 3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235">
                <a:moveTo>
                  <a:pt x="20" y="235"/>
                </a:moveTo>
                <a:cubicBezTo>
                  <a:pt x="318" y="235"/>
                  <a:pt x="318" y="235"/>
                  <a:pt x="318" y="235"/>
                </a:cubicBezTo>
                <a:cubicBezTo>
                  <a:pt x="330" y="235"/>
                  <a:pt x="339" y="226"/>
                  <a:pt x="339" y="215"/>
                </a:cubicBezTo>
                <a:cubicBezTo>
                  <a:pt x="339" y="20"/>
                  <a:pt x="339" y="20"/>
                  <a:pt x="339" y="20"/>
                </a:cubicBezTo>
                <a:cubicBezTo>
                  <a:pt x="339" y="9"/>
                  <a:pt x="330" y="0"/>
                  <a:pt x="318" y="0"/>
                </a:cubicBezTo>
                <a:cubicBezTo>
                  <a:pt x="20" y="0"/>
                  <a:pt x="20" y="0"/>
                  <a:pt x="20" y="0"/>
                </a:cubicBezTo>
                <a:cubicBezTo>
                  <a:pt x="9" y="0"/>
                  <a:pt x="0" y="9"/>
                  <a:pt x="0" y="20"/>
                </a:cubicBezTo>
                <a:cubicBezTo>
                  <a:pt x="0" y="215"/>
                  <a:pt x="0" y="215"/>
                  <a:pt x="0" y="215"/>
                </a:cubicBezTo>
                <a:cubicBezTo>
                  <a:pt x="0" y="226"/>
                  <a:pt x="9" y="235"/>
                  <a:pt x="20" y="235"/>
                </a:cubicBezTo>
                <a:close/>
                <a:moveTo>
                  <a:pt x="17" y="32"/>
                </a:moveTo>
                <a:cubicBezTo>
                  <a:pt x="17" y="22"/>
                  <a:pt x="26" y="14"/>
                  <a:pt x="36" y="14"/>
                </a:cubicBezTo>
                <a:cubicBezTo>
                  <a:pt x="303" y="14"/>
                  <a:pt x="303" y="14"/>
                  <a:pt x="303" y="14"/>
                </a:cubicBezTo>
                <a:cubicBezTo>
                  <a:pt x="313" y="14"/>
                  <a:pt x="321" y="22"/>
                  <a:pt x="321" y="32"/>
                </a:cubicBezTo>
                <a:cubicBezTo>
                  <a:pt x="321" y="200"/>
                  <a:pt x="321" y="200"/>
                  <a:pt x="321" y="200"/>
                </a:cubicBezTo>
                <a:cubicBezTo>
                  <a:pt x="321" y="210"/>
                  <a:pt x="313" y="217"/>
                  <a:pt x="303" y="217"/>
                </a:cubicBezTo>
                <a:cubicBezTo>
                  <a:pt x="36" y="217"/>
                  <a:pt x="36" y="217"/>
                  <a:pt x="36" y="217"/>
                </a:cubicBezTo>
                <a:cubicBezTo>
                  <a:pt x="26" y="217"/>
                  <a:pt x="17" y="210"/>
                  <a:pt x="17" y="200"/>
                </a:cubicBezTo>
                <a:lnTo>
                  <a:pt x="17" y="32"/>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 name="Freeform 14"/>
          <p:cNvSpPr>
            <a:spLocks/>
          </p:cNvSpPr>
          <p:nvPr/>
        </p:nvSpPr>
        <p:spPr bwMode="auto">
          <a:xfrm>
            <a:off x="3307458" y="5502451"/>
            <a:ext cx="374344" cy="289414"/>
          </a:xfrm>
          <a:custGeom>
            <a:avLst/>
            <a:gdLst>
              <a:gd name="T0" fmla="*/ 272 w 293"/>
              <a:gd name="T1" fmla="*/ 48 h 226"/>
              <a:gd name="T2" fmla="*/ 255 w 293"/>
              <a:gd name="T3" fmla="*/ 46 h 226"/>
              <a:gd name="T4" fmla="*/ 96 w 293"/>
              <a:gd name="T5" fmla="*/ 46 h 226"/>
              <a:gd name="T6" fmla="*/ 96 w 293"/>
              <a:gd name="T7" fmla="*/ 0 h 226"/>
              <a:gd name="T8" fmla="*/ 89 w 293"/>
              <a:gd name="T9" fmla="*/ 0 h 226"/>
              <a:gd name="T10" fmla="*/ 73 w 293"/>
              <a:gd name="T11" fmla="*/ 0 h 226"/>
              <a:gd name="T12" fmla="*/ 23 w 293"/>
              <a:gd name="T13" fmla="*/ 0 h 226"/>
              <a:gd name="T14" fmla="*/ 2 w 293"/>
              <a:gd name="T15" fmla="*/ 25 h 226"/>
              <a:gd name="T16" fmla="*/ 2 w 293"/>
              <a:gd name="T17" fmla="*/ 38 h 226"/>
              <a:gd name="T18" fmla="*/ 89 w 293"/>
              <a:gd name="T19" fmla="*/ 155 h 226"/>
              <a:gd name="T20" fmla="*/ 66 w 293"/>
              <a:gd name="T21" fmla="*/ 226 h 226"/>
              <a:gd name="T22" fmla="*/ 96 w 293"/>
              <a:gd name="T23" fmla="*/ 226 h 226"/>
              <a:gd name="T24" fmla="*/ 255 w 293"/>
              <a:gd name="T25" fmla="*/ 226 h 226"/>
              <a:gd name="T26" fmla="*/ 293 w 293"/>
              <a:gd name="T27" fmla="*/ 201 h 226"/>
              <a:gd name="T28" fmla="*/ 293 w 293"/>
              <a:gd name="T29" fmla="*/ 74 h 226"/>
              <a:gd name="T30" fmla="*/ 272 w 293"/>
              <a:gd name="T31" fmla="*/ 4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 h="226">
                <a:moveTo>
                  <a:pt x="272" y="48"/>
                </a:moveTo>
                <a:cubicBezTo>
                  <a:pt x="263" y="46"/>
                  <a:pt x="255" y="46"/>
                  <a:pt x="255" y="46"/>
                </a:cubicBezTo>
                <a:cubicBezTo>
                  <a:pt x="96" y="46"/>
                  <a:pt x="96" y="46"/>
                  <a:pt x="96" y="46"/>
                </a:cubicBezTo>
                <a:cubicBezTo>
                  <a:pt x="96" y="0"/>
                  <a:pt x="96" y="0"/>
                  <a:pt x="96" y="0"/>
                </a:cubicBezTo>
                <a:cubicBezTo>
                  <a:pt x="89" y="0"/>
                  <a:pt x="89" y="0"/>
                  <a:pt x="89" y="0"/>
                </a:cubicBezTo>
                <a:cubicBezTo>
                  <a:pt x="89" y="0"/>
                  <a:pt x="83" y="0"/>
                  <a:pt x="73" y="0"/>
                </a:cubicBezTo>
                <a:cubicBezTo>
                  <a:pt x="59" y="0"/>
                  <a:pt x="37" y="0"/>
                  <a:pt x="23" y="0"/>
                </a:cubicBezTo>
                <a:cubicBezTo>
                  <a:pt x="0" y="0"/>
                  <a:pt x="2" y="25"/>
                  <a:pt x="2" y="25"/>
                </a:cubicBezTo>
                <a:cubicBezTo>
                  <a:pt x="2" y="25"/>
                  <a:pt x="2" y="30"/>
                  <a:pt x="2" y="38"/>
                </a:cubicBezTo>
                <a:cubicBezTo>
                  <a:pt x="52" y="53"/>
                  <a:pt x="89" y="100"/>
                  <a:pt x="89" y="155"/>
                </a:cubicBezTo>
                <a:cubicBezTo>
                  <a:pt x="89" y="182"/>
                  <a:pt x="80" y="206"/>
                  <a:pt x="66" y="226"/>
                </a:cubicBezTo>
                <a:cubicBezTo>
                  <a:pt x="96" y="226"/>
                  <a:pt x="96" y="226"/>
                  <a:pt x="96" y="226"/>
                </a:cubicBezTo>
                <a:cubicBezTo>
                  <a:pt x="96" y="226"/>
                  <a:pt x="219" y="226"/>
                  <a:pt x="255" y="226"/>
                </a:cubicBezTo>
                <a:cubicBezTo>
                  <a:pt x="292" y="226"/>
                  <a:pt x="293" y="201"/>
                  <a:pt x="293" y="201"/>
                </a:cubicBezTo>
                <a:cubicBezTo>
                  <a:pt x="293" y="74"/>
                  <a:pt x="293" y="74"/>
                  <a:pt x="293" y="74"/>
                </a:cubicBezTo>
                <a:cubicBezTo>
                  <a:pt x="293" y="58"/>
                  <a:pt x="282" y="51"/>
                  <a:pt x="272" y="4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 name="Freeform 15"/>
          <p:cNvSpPr>
            <a:spLocks noEditPoints="1"/>
          </p:cNvSpPr>
          <p:nvPr/>
        </p:nvSpPr>
        <p:spPr bwMode="auto">
          <a:xfrm>
            <a:off x="3400504" y="5402915"/>
            <a:ext cx="254251" cy="141731"/>
          </a:xfrm>
          <a:custGeom>
            <a:avLst/>
            <a:gdLst>
              <a:gd name="T0" fmla="*/ 83 w 470"/>
              <a:gd name="T1" fmla="*/ 262 h 262"/>
              <a:gd name="T2" fmla="*/ 397 w 470"/>
              <a:gd name="T3" fmla="*/ 262 h 262"/>
              <a:gd name="T4" fmla="*/ 470 w 470"/>
              <a:gd name="T5" fmla="*/ 262 h 262"/>
              <a:gd name="T6" fmla="*/ 470 w 470"/>
              <a:gd name="T7" fmla="*/ 0 h 262"/>
              <a:gd name="T8" fmla="*/ 0 w 470"/>
              <a:gd name="T9" fmla="*/ 0 h 262"/>
              <a:gd name="T10" fmla="*/ 0 w 470"/>
              <a:gd name="T11" fmla="*/ 158 h 262"/>
              <a:gd name="T12" fmla="*/ 83 w 470"/>
              <a:gd name="T13" fmla="*/ 158 h 262"/>
              <a:gd name="T14" fmla="*/ 83 w 470"/>
              <a:gd name="T15" fmla="*/ 262 h 262"/>
              <a:gd name="T16" fmla="*/ 123 w 470"/>
              <a:gd name="T17" fmla="*/ 83 h 262"/>
              <a:gd name="T18" fmla="*/ 362 w 470"/>
              <a:gd name="T19" fmla="*/ 83 h 262"/>
              <a:gd name="T20" fmla="*/ 362 w 470"/>
              <a:gd name="T21" fmla="*/ 102 h 262"/>
              <a:gd name="T22" fmla="*/ 123 w 470"/>
              <a:gd name="T23" fmla="*/ 102 h 262"/>
              <a:gd name="T24" fmla="*/ 123 w 470"/>
              <a:gd name="T25" fmla="*/ 83 h 262"/>
              <a:gd name="T26" fmla="*/ 121 w 470"/>
              <a:gd name="T27" fmla="*/ 140 h 262"/>
              <a:gd name="T28" fmla="*/ 362 w 470"/>
              <a:gd name="T29" fmla="*/ 140 h 262"/>
              <a:gd name="T30" fmla="*/ 362 w 470"/>
              <a:gd name="T31" fmla="*/ 158 h 262"/>
              <a:gd name="T32" fmla="*/ 121 w 470"/>
              <a:gd name="T33" fmla="*/ 158 h 262"/>
              <a:gd name="T34" fmla="*/ 121 w 470"/>
              <a:gd name="T35" fmla="*/ 140 h 262"/>
              <a:gd name="T36" fmla="*/ 121 w 470"/>
              <a:gd name="T37" fmla="*/ 196 h 262"/>
              <a:gd name="T38" fmla="*/ 362 w 470"/>
              <a:gd name="T39" fmla="*/ 196 h 262"/>
              <a:gd name="T40" fmla="*/ 362 w 470"/>
              <a:gd name="T41" fmla="*/ 215 h 262"/>
              <a:gd name="T42" fmla="*/ 121 w 470"/>
              <a:gd name="T43" fmla="*/ 215 h 262"/>
              <a:gd name="T44" fmla="*/ 121 w 470"/>
              <a:gd name="T45" fmla="*/ 196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0" h="262">
                <a:moveTo>
                  <a:pt x="83" y="262"/>
                </a:moveTo>
                <a:lnTo>
                  <a:pt x="397" y="262"/>
                </a:lnTo>
                <a:lnTo>
                  <a:pt x="470" y="262"/>
                </a:lnTo>
                <a:lnTo>
                  <a:pt x="470" y="0"/>
                </a:lnTo>
                <a:lnTo>
                  <a:pt x="0" y="0"/>
                </a:lnTo>
                <a:lnTo>
                  <a:pt x="0" y="158"/>
                </a:lnTo>
                <a:lnTo>
                  <a:pt x="83" y="158"/>
                </a:lnTo>
                <a:lnTo>
                  <a:pt x="83" y="262"/>
                </a:lnTo>
                <a:close/>
                <a:moveTo>
                  <a:pt x="123" y="83"/>
                </a:moveTo>
                <a:lnTo>
                  <a:pt x="362" y="83"/>
                </a:lnTo>
                <a:lnTo>
                  <a:pt x="362" y="102"/>
                </a:lnTo>
                <a:lnTo>
                  <a:pt x="123" y="102"/>
                </a:lnTo>
                <a:lnTo>
                  <a:pt x="123" y="83"/>
                </a:lnTo>
                <a:close/>
                <a:moveTo>
                  <a:pt x="121" y="140"/>
                </a:moveTo>
                <a:lnTo>
                  <a:pt x="362" y="140"/>
                </a:lnTo>
                <a:lnTo>
                  <a:pt x="362" y="158"/>
                </a:lnTo>
                <a:lnTo>
                  <a:pt x="121" y="158"/>
                </a:lnTo>
                <a:lnTo>
                  <a:pt x="121" y="140"/>
                </a:lnTo>
                <a:close/>
                <a:moveTo>
                  <a:pt x="121" y="196"/>
                </a:moveTo>
                <a:lnTo>
                  <a:pt x="362" y="196"/>
                </a:lnTo>
                <a:lnTo>
                  <a:pt x="362" y="215"/>
                </a:lnTo>
                <a:lnTo>
                  <a:pt x="121" y="215"/>
                </a:lnTo>
                <a:lnTo>
                  <a:pt x="121" y="19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 name="Freeform 16"/>
          <p:cNvSpPr>
            <a:spLocks noEditPoints="1"/>
          </p:cNvSpPr>
          <p:nvPr/>
        </p:nvSpPr>
        <p:spPr bwMode="auto">
          <a:xfrm>
            <a:off x="3129483" y="5565203"/>
            <a:ext cx="271021" cy="271021"/>
          </a:xfrm>
          <a:custGeom>
            <a:avLst/>
            <a:gdLst>
              <a:gd name="T0" fmla="*/ 141 w 212"/>
              <a:gd name="T1" fmla="*/ 6 h 212"/>
              <a:gd name="T2" fmla="*/ 106 w 212"/>
              <a:gd name="T3" fmla="*/ 0 h 212"/>
              <a:gd name="T4" fmla="*/ 0 w 212"/>
              <a:gd name="T5" fmla="*/ 106 h 212"/>
              <a:gd name="T6" fmla="*/ 106 w 212"/>
              <a:gd name="T7" fmla="*/ 212 h 212"/>
              <a:gd name="T8" fmla="*/ 185 w 212"/>
              <a:gd name="T9" fmla="*/ 177 h 212"/>
              <a:gd name="T10" fmla="*/ 212 w 212"/>
              <a:gd name="T11" fmla="*/ 106 h 212"/>
              <a:gd name="T12" fmla="*/ 141 w 212"/>
              <a:gd name="T13" fmla="*/ 6 h 212"/>
              <a:gd name="T14" fmla="*/ 106 w 212"/>
              <a:gd name="T15" fmla="*/ 178 h 212"/>
              <a:gd name="T16" fmla="*/ 34 w 212"/>
              <a:gd name="T17" fmla="*/ 106 h 212"/>
              <a:gd name="T18" fmla="*/ 106 w 212"/>
              <a:gd name="T19" fmla="*/ 34 h 212"/>
              <a:gd name="T20" fmla="*/ 141 w 212"/>
              <a:gd name="T21" fmla="*/ 43 h 212"/>
              <a:gd name="T22" fmla="*/ 178 w 212"/>
              <a:gd name="T23" fmla="*/ 106 h 212"/>
              <a:gd name="T24" fmla="*/ 147 w 212"/>
              <a:gd name="T25" fmla="*/ 165 h 212"/>
              <a:gd name="T26" fmla="*/ 106 w 212"/>
              <a:gd name="T27" fmla="*/ 1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212">
                <a:moveTo>
                  <a:pt x="141" y="6"/>
                </a:moveTo>
                <a:cubicBezTo>
                  <a:pt x="130" y="2"/>
                  <a:pt x="118" y="0"/>
                  <a:pt x="106" y="0"/>
                </a:cubicBezTo>
                <a:cubicBezTo>
                  <a:pt x="47" y="0"/>
                  <a:pt x="0" y="47"/>
                  <a:pt x="0" y="106"/>
                </a:cubicBezTo>
                <a:cubicBezTo>
                  <a:pt x="0" y="165"/>
                  <a:pt x="47" y="212"/>
                  <a:pt x="106" y="212"/>
                </a:cubicBezTo>
                <a:cubicBezTo>
                  <a:pt x="137" y="212"/>
                  <a:pt x="165" y="199"/>
                  <a:pt x="185" y="177"/>
                </a:cubicBezTo>
                <a:cubicBezTo>
                  <a:pt x="202" y="159"/>
                  <a:pt x="212" y="133"/>
                  <a:pt x="212" y="106"/>
                </a:cubicBezTo>
                <a:cubicBezTo>
                  <a:pt x="212" y="60"/>
                  <a:pt x="182" y="20"/>
                  <a:pt x="141" y="6"/>
                </a:cubicBezTo>
                <a:close/>
                <a:moveTo>
                  <a:pt x="106" y="178"/>
                </a:moveTo>
                <a:cubicBezTo>
                  <a:pt x="66" y="178"/>
                  <a:pt x="34" y="146"/>
                  <a:pt x="34" y="106"/>
                </a:cubicBezTo>
                <a:cubicBezTo>
                  <a:pt x="34" y="66"/>
                  <a:pt x="66" y="34"/>
                  <a:pt x="106" y="34"/>
                </a:cubicBezTo>
                <a:cubicBezTo>
                  <a:pt x="119" y="34"/>
                  <a:pt x="131" y="38"/>
                  <a:pt x="141" y="43"/>
                </a:cubicBezTo>
                <a:cubicBezTo>
                  <a:pt x="163" y="56"/>
                  <a:pt x="178" y="79"/>
                  <a:pt x="178" y="106"/>
                </a:cubicBezTo>
                <a:cubicBezTo>
                  <a:pt x="178" y="130"/>
                  <a:pt x="166" y="152"/>
                  <a:pt x="147" y="165"/>
                </a:cubicBezTo>
                <a:cubicBezTo>
                  <a:pt x="136" y="173"/>
                  <a:pt x="121" y="178"/>
                  <a:pt x="106" y="17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 name="Freeform 17"/>
          <p:cNvSpPr>
            <a:spLocks/>
          </p:cNvSpPr>
          <p:nvPr/>
        </p:nvSpPr>
        <p:spPr bwMode="auto">
          <a:xfrm>
            <a:off x="3216578" y="5648510"/>
            <a:ext cx="62751" cy="76817"/>
          </a:xfrm>
          <a:custGeom>
            <a:avLst/>
            <a:gdLst>
              <a:gd name="T0" fmla="*/ 45 w 49"/>
              <a:gd name="T1" fmla="*/ 0 h 60"/>
              <a:gd name="T2" fmla="*/ 41 w 49"/>
              <a:gd name="T3" fmla="*/ 3 h 60"/>
              <a:gd name="T4" fmla="*/ 41 w 49"/>
              <a:gd name="T5" fmla="*/ 41 h 60"/>
              <a:gd name="T6" fmla="*/ 3 w 49"/>
              <a:gd name="T7" fmla="*/ 52 h 60"/>
              <a:gd name="T8" fmla="*/ 0 w 49"/>
              <a:gd name="T9" fmla="*/ 55 h 60"/>
              <a:gd name="T10" fmla="*/ 1 w 49"/>
              <a:gd name="T11" fmla="*/ 57 h 60"/>
              <a:gd name="T12" fmla="*/ 5 w 49"/>
              <a:gd name="T13" fmla="*/ 60 h 60"/>
              <a:gd name="T14" fmla="*/ 43 w 49"/>
              <a:gd name="T15" fmla="*/ 50 h 60"/>
              <a:gd name="T16" fmla="*/ 47 w 49"/>
              <a:gd name="T17" fmla="*/ 49 h 60"/>
              <a:gd name="T18" fmla="*/ 49 w 49"/>
              <a:gd name="T19" fmla="*/ 45 h 60"/>
              <a:gd name="T20" fmla="*/ 49 w 49"/>
              <a:gd name="T21" fmla="*/ 3 h 60"/>
              <a:gd name="T22" fmla="*/ 48 w 49"/>
              <a:gd name="T23" fmla="*/ 1 h 60"/>
              <a:gd name="T24" fmla="*/ 45 w 49"/>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60">
                <a:moveTo>
                  <a:pt x="45" y="0"/>
                </a:moveTo>
                <a:cubicBezTo>
                  <a:pt x="43" y="0"/>
                  <a:pt x="41" y="1"/>
                  <a:pt x="41" y="3"/>
                </a:cubicBezTo>
                <a:cubicBezTo>
                  <a:pt x="41" y="41"/>
                  <a:pt x="41" y="41"/>
                  <a:pt x="41" y="41"/>
                </a:cubicBezTo>
                <a:cubicBezTo>
                  <a:pt x="3" y="52"/>
                  <a:pt x="3" y="52"/>
                  <a:pt x="3" y="52"/>
                </a:cubicBezTo>
                <a:cubicBezTo>
                  <a:pt x="1" y="52"/>
                  <a:pt x="0" y="53"/>
                  <a:pt x="0" y="55"/>
                </a:cubicBezTo>
                <a:cubicBezTo>
                  <a:pt x="0" y="56"/>
                  <a:pt x="0" y="56"/>
                  <a:pt x="1" y="57"/>
                </a:cubicBezTo>
                <a:cubicBezTo>
                  <a:pt x="1" y="59"/>
                  <a:pt x="3" y="60"/>
                  <a:pt x="5" y="60"/>
                </a:cubicBezTo>
                <a:cubicBezTo>
                  <a:pt x="43" y="50"/>
                  <a:pt x="43" y="50"/>
                  <a:pt x="43" y="50"/>
                </a:cubicBezTo>
                <a:cubicBezTo>
                  <a:pt x="47" y="49"/>
                  <a:pt x="47" y="49"/>
                  <a:pt x="47" y="49"/>
                </a:cubicBezTo>
                <a:cubicBezTo>
                  <a:pt x="49" y="48"/>
                  <a:pt x="49" y="47"/>
                  <a:pt x="49" y="45"/>
                </a:cubicBezTo>
                <a:cubicBezTo>
                  <a:pt x="49" y="3"/>
                  <a:pt x="49" y="3"/>
                  <a:pt x="49" y="3"/>
                </a:cubicBezTo>
                <a:cubicBezTo>
                  <a:pt x="49" y="2"/>
                  <a:pt x="49" y="1"/>
                  <a:pt x="48" y="1"/>
                </a:cubicBezTo>
                <a:cubicBezTo>
                  <a:pt x="47" y="0"/>
                  <a:pt x="46" y="0"/>
                  <a:pt x="45"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 name="Freeform 18"/>
          <p:cNvSpPr>
            <a:spLocks/>
          </p:cNvSpPr>
          <p:nvPr/>
        </p:nvSpPr>
        <p:spPr bwMode="auto">
          <a:xfrm>
            <a:off x="3913334" y="5711261"/>
            <a:ext cx="538255" cy="148223"/>
          </a:xfrm>
          <a:custGeom>
            <a:avLst/>
            <a:gdLst>
              <a:gd name="T0" fmla="*/ 962 w 995"/>
              <a:gd name="T1" fmla="*/ 219 h 274"/>
              <a:gd name="T2" fmla="*/ 962 w 995"/>
              <a:gd name="T3" fmla="*/ 241 h 274"/>
              <a:gd name="T4" fmla="*/ 603 w 995"/>
              <a:gd name="T5" fmla="*/ 241 h 274"/>
              <a:gd name="T6" fmla="*/ 603 w 995"/>
              <a:gd name="T7" fmla="*/ 21 h 274"/>
              <a:gd name="T8" fmla="*/ 834 w 995"/>
              <a:gd name="T9" fmla="*/ 21 h 274"/>
              <a:gd name="T10" fmla="*/ 820 w 995"/>
              <a:gd name="T11" fmla="*/ 0 h 274"/>
              <a:gd name="T12" fmla="*/ 517 w 995"/>
              <a:gd name="T13" fmla="*/ 0 h 274"/>
              <a:gd name="T14" fmla="*/ 480 w 995"/>
              <a:gd name="T15" fmla="*/ 0 h 274"/>
              <a:gd name="T16" fmla="*/ 175 w 995"/>
              <a:gd name="T17" fmla="*/ 0 h 274"/>
              <a:gd name="T18" fmla="*/ 0 w 995"/>
              <a:gd name="T19" fmla="*/ 274 h 274"/>
              <a:gd name="T20" fmla="*/ 484 w 995"/>
              <a:gd name="T21" fmla="*/ 274 h 274"/>
              <a:gd name="T22" fmla="*/ 510 w 995"/>
              <a:gd name="T23" fmla="*/ 274 h 274"/>
              <a:gd name="T24" fmla="*/ 995 w 995"/>
              <a:gd name="T25" fmla="*/ 274 h 274"/>
              <a:gd name="T26" fmla="*/ 962 w 995"/>
              <a:gd name="T27" fmla="*/ 21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5" h="274">
                <a:moveTo>
                  <a:pt x="962" y="219"/>
                </a:moveTo>
                <a:lnTo>
                  <a:pt x="962" y="241"/>
                </a:lnTo>
                <a:lnTo>
                  <a:pt x="603" y="241"/>
                </a:lnTo>
                <a:lnTo>
                  <a:pt x="603" y="21"/>
                </a:lnTo>
                <a:lnTo>
                  <a:pt x="834" y="21"/>
                </a:lnTo>
                <a:lnTo>
                  <a:pt x="820" y="0"/>
                </a:lnTo>
                <a:lnTo>
                  <a:pt x="517" y="0"/>
                </a:lnTo>
                <a:lnTo>
                  <a:pt x="480" y="0"/>
                </a:lnTo>
                <a:lnTo>
                  <a:pt x="175" y="0"/>
                </a:lnTo>
                <a:lnTo>
                  <a:pt x="0" y="274"/>
                </a:lnTo>
                <a:lnTo>
                  <a:pt x="484" y="274"/>
                </a:lnTo>
                <a:lnTo>
                  <a:pt x="510" y="274"/>
                </a:lnTo>
                <a:lnTo>
                  <a:pt x="995" y="274"/>
                </a:lnTo>
                <a:lnTo>
                  <a:pt x="962" y="21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 name="Freeform 19"/>
          <p:cNvSpPr>
            <a:spLocks noEditPoints="1"/>
          </p:cNvSpPr>
          <p:nvPr/>
        </p:nvSpPr>
        <p:spPr bwMode="auto">
          <a:xfrm>
            <a:off x="4264956" y="5744261"/>
            <a:ext cx="145518" cy="75734"/>
          </a:xfrm>
          <a:custGeom>
            <a:avLst/>
            <a:gdLst>
              <a:gd name="T0" fmla="*/ 114 w 114"/>
              <a:gd name="T1" fmla="*/ 39 h 59"/>
              <a:gd name="T2" fmla="*/ 0 w 114"/>
              <a:gd name="T3" fmla="*/ 0 h 59"/>
              <a:gd name="T4" fmla="*/ 97 w 114"/>
              <a:gd name="T5" fmla="*/ 30 h 59"/>
              <a:gd name="T6" fmla="*/ 87 w 114"/>
              <a:gd name="T7" fmla="*/ 26 h 59"/>
              <a:gd name="T8" fmla="*/ 90 w 114"/>
              <a:gd name="T9" fmla="*/ 17 h 59"/>
              <a:gd name="T10" fmla="*/ 100 w 114"/>
              <a:gd name="T11" fmla="*/ 17 h 59"/>
              <a:gd name="T12" fmla="*/ 104 w 114"/>
              <a:gd name="T13" fmla="*/ 22 h 59"/>
              <a:gd name="T14" fmla="*/ 101 w 114"/>
              <a:gd name="T15" fmla="*/ 24 h 59"/>
              <a:gd name="T16" fmla="*/ 98 w 114"/>
              <a:gd name="T17" fmla="*/ 20 h 59"/>
              <a:gd name="T18" fmla="*/ 91 w 114"/>
              <a:gd name="T19" fmla="*/ 22 h 59"/>
              <a:gd name="T20" fmla="*/ 94 w 114"/>
              <a:gd name="T21" fmla="*/ 25 h 59"/>
              <a:gd name="T22" fmla="*/ 102 w 114"/>
              <a:gd name="T23" fmla="*/ 28 h 59"/>
              <a:gd name="T24" fmla="*/ 104 w 114"/>
              <a:gd name="T25" fmla="*/ 37 h 59"/>
              <a:gd name="T26" fmla="*/ 89 w 114"/>
              <a:gd name="T27" fmla="*/ 39 h 59"/>
              <a:gd name="T28" fmla="*/ 86 w 114"/>
              <a:gd name="T29" fmla="*/ 32 h 59"/>
              <a:gd name="T30" fmla="*/ 90 w 114"/>
              <a:gd name="T31" fmla="*/ 33 h 59"/>
              <a:gd name="T32" fmla="*/ 95 w 114"/>
              <a:gd name="T33" fmla="*/ 37 h 59"/>
              <a:gd name="T34" fmla="*/ 99 w 114"/>
              <a:gd name="T35" fmla="*/ 31 h 59"/>
              <a:gd name="T36" fmla="*/ 72 w 114"/>
              <a:gd name="T37" fmla="*/ 29 h 59"/>
              <a:gd name="T38" fmla="*/ 64 w 114"/>
              <a:gd name="T39" fmla="*/ 22 h 59"/>
              <a:gd name="T40" fmla="*/ 73 w 114"/>
              <a:gd name="T41" fmla="*/ 16 h 59"/>
              <a:gd name="T42" fmla="*/ 81 w 114"/>
              <a:gd name="T43" fmla="*/ 20 h 59"/>
              <a:gd name="T44" fmla="*/ 79 w 114"/>
              <a:gd name="T45" fmla="*/ 24 h 59"/>
              <a:gd name="T46" fmla="*/ 76 w 114"/>
              <a:gd name="T47" fmla="*/ 20 h 59"/>
              <a:gd name="T48" fmla="*/ 69 w 114"/>
              <a:gd name="T49" fmla="*/ 22 h 59"/>
              <a:gd name="T50" fmla="*/ 72 w 114"/>
              <a:gd name="T51" fmla="*/ 25 h 59"/>
              <a:gd name="T52" fmla="*/ 80 w 114"/>
              <a:gd name="T53" fmla="*/ 28 h 59"/>
              <a:gd name="T54" fmla="*/ 82 w 114"/>
              <a:gd name="T55" fmla="*/ 37 h 59"/>
              <a:gd name="T56" fmla="*/ 67 w 114"/>
              <a:gd name="T57" fmla="*/ 39 h 59"/>
              <a:gd name="T58" fmla="*/ 64 w 114"/>
              <a:gd name="T59" fmla="*/ 32 h 59"/>
              <a:gd name="T60" fmla="*/ 68 w 114"/>
              <a:gd name="T61" fmla="*/ 33 h 59"/>
              <a:gd name="T62" fmla="*/ 73 w 114"/>
              <a:gd name="T63" fmla="*/ 37 h 59"/>
              <a:gd name="T64" fmla="*/ 77 w 114"/>
              <a:gd name="T65" fmla="*/ 31 h 59"/>
              <a:gd name="T66" fmla="*/ 44 w 114"/>
              <a:gd name="T67" fmla="*/ 17 h 59"/>
              <a:gd name="T68" fmla="*/ 59 w 114"/>
              <a:gd name="T69" fmla="*/ 22 h 59"/>
              <a:gd name="T70" fmla="*/ 58 w 114"/>
              <a:gd name="T71" fmla="*/ 37 h 59"/>
              <a:gd name="T72" fmla="*/ 44 w 114"/>
              <a:gd name="T73" fmla="*/ 39 h 59"/>
              <a:gd name="T74" fmla="*/ 37 w 114"/>
              <a:gd name="T75" fmla="*/ 28 h 59"/>
              <a:gd name="T76" fmla="*/ 15 w 114"/>
              <a:gd name="T77" fmla="*/ 17 h 59"/>
              <a:gd name="T78" fmla="*/ 28 w 114"/>
              <a:gd name="T79" fmla="*/ 16 h 59"/>
              <a:gd name="T80" fmla="*/ 33 w 114"/>
              <a:gd name="T81" fmla="*/ 20 h 59"/>
              <a:gd name="T82" fmla="*/ 34 w 114"/>
              <a:gd name="T83" fmla="*/ 33 h 59"/>
              <a:gd name="T84" fmla="*/ 28 w 114"/>
              <a:gd name="T85" fmla="*/ 40 h 59"/>
              <a:gd name="T86" fmla="*/ 15 w 114"/>
              <a:gd name="T87"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4" h="59">
                <a:moveTo>
                  <a:pt x="0" y="59"/>
                </a:moveTo>
                <a:cubicBezTo>
                  <a:pt x="114" y="59"/>
                  <a:pt x="114" y="59"/>
                  <a:pt x="114" y="59"/>
                </a:cubicBezTo>
                <a:cubicBezTo>
                  <a:pt x="114" y="39"/>
                  <a:pt x="114" y="39"/>
                  <a:pt x="114" y="39"/>
                </a:cubicBezTo>
                <a:cubicBezTo>
                  <a:pt x="114" y="0"/>
                  <a:pt x="114" y="0"/>
                  <a:pt x="114" y="0"/>
                </a:cubicBezTo>
                <a:cubicBezTo>
                  <a:pt x="89" y="0"/>
                  <a:pt x="89" y="0"/>
                  <a:pt x="89" y="0"/>
                </a:cubicBezTo>
                <a:cubicBezTo>
                  <a:pt x="0" y="0"/>
                  <a:pt x="0" y="0"/>
                  <a:pt x="0" y="0"/>
                </a:cubicBezTo>
                <a:lnTo>
                  <a:pt x="0" y="59"/>
                </a:lnTo>
                <a:close/>
                <a:moveTo>
                  <a:pt x="99" y="31"/>
                </a:moveTo>
                <a:cubicBezTo>
                  <a:pt x="99" y="31"/>
                  <a:pt x="98" y="31"/>
                  <a:pt x="97" y="30"/>
                </a:cubicBezTo>
                <a:cubicBezTo>
                  <a:pt x="97" y="30"/>
                  <a:pt x="96" y="30"/>
                  <a:pt x="94" y="29"/>
                </a:cubicBezTo>
                <a:cubicBezTo>
                  <a:pt x="93" y="29"/>
                  <a:pt x="91" y="29"/>
                  <a:pt x="90" y="28"/>
                </a:cubicBezTo>
                <a:cubicBezTo>
                  <a:pt x="89" y="28"/>
                  <a:pt x="88" y="27"/>
                  <a:pt x="87" y="26"/>
                </a:cubicBezTo>
                <a:cubicBezTo>
                  <a:pt x="87" y="25"/>
                  <a:pt x="86" y="24"/>
                  <a:pt x="86" y="22"/>
                </a:cubicBezTo>
                <a:cubicBezTo>
                  <a:pt x="86" y="21"/>
                  <a:pt x="87" y="20"/>
                  <a:pt x="87" y="19"/>
                </a:cubicBezTo>
                <a:cubicBezTo>
                  <a:pt x="88" y="18"/>
                  <a:pt x="89" y="17"/>
                  <a:pt x="90" y="17"/>
                </a:cubicBezTo>
                <a:cubicBezTo>
                  <a:pt x="92" y="16"/>
                  <a:pt x="93" y="16"/>
                  <a:pt x="95" y="16"/>
                </a:cubicBezTo>
                <a:cubicBezTo>
                  <a:pt x="97" y="16"/>
                  <a:pt x="98" y="16"/>
                  <a:pt x="99" y="16"/>
                </a:cubicBezTo>
                <a:cubicBezTo>
                  <a:pt x="99" y="16"/>
                  <a:pt x="99" y="17"/>
                  <a:pt x="100" y="17"/>
                </a:cubicBezTo>
                <a:cubicBezTo>
                  <a:pt x="100" y="17"/>
                  <a:pt x="101" y="17"/>
                  <a:pt x="102" y="18"/>
                </a:cubicBezTo>
                <a:cubicBezTo>
                  <a:pt x="102" y="18"/>
                  <a:pt x="103" y="19"/>
                  <a:pt x="103" y="20"/>
                </a:cubicBezTo>
                <a:cubicBezTo>
                  <a:pt x="103" y="20"/>
                  <a:pt x="104" y="21"/>
                  <a:pt x="104" y="22"/>
                </a:cubicBezTo>
                <a:cubicBezTo>
                  <a:pt x="104" y="22"/>
                  <a:pt x="104" y="22"/>
                  <a:pt x="103" y="23"/>
                </a:cubicBezTo>
                <a:cubicBezTo>
                  <a:pt x="103" y="23"/>
                  <a:pt x="103" y="23"/>
                  <a:pt x="103" y="23"/>
                </a:cubicBezTo>
                <a:cubicBezTo>
                  <a:pt x="103" y="24"/>
                  <a:pt x="102" y="24"/>
                  <a:pt x="101" y="24"/>
                </a:cubicBezTo>
                <a:cubicBezTo>
                  <a:pt x="101" y="24"/>
                  <a:pt x="100" y="24"/>
                  <a:pt x="100" y="23"/>
                </a:cubicBezTo>
                <a:cubicBezTo>
                  <a:pt x="100" y="23"/>
                  <a:pt x="100" y="23"/>
                  <a:pt x="99" y="22"/>
                </a:cubicBezTo>
                <a:cubicBezTo>
                  <a:pt x="99" y="21"/>
                  <a:pt x="98" y="20"/>
                  <a:pt x="98" y="20"/>
                </a:cubicBezTo>
                <a:cubicBezTo>
                  <a:pt x="97" y="20"/>
                  <a:pt x="96" y="19"/>
                  <a:pt x="95" y="19"/>
                </a:cubicBezTo>
                <a:cubicBezTo>
                  <a:pt x="94" y="19"/>
                  <a:pt x="93" y="20"/>
                  <a:pt x="92" y="20"/>
                </a:cubicBezTo>
                <a:cubicBezTo>
                  <a:pt x="91" y="21"/>
                  <a:pt x="91" y="21"/>
                  <a:pt x="91" y="22"/>
                </a:cubicBezTo>
                <a:cubicBezTo>
                  <a:pt x="91" y="23"/>
                  <a:pt x="91" y="23"/>
                  <a:pt x="91" y="23"/>
                </a:cubicBezTo>
                <a:cubicBezTo>
                  <a:pt x="91" y="24"/>
                  <a:pt x="92" y="24"/>
                  <a:pt x="92" y="24"/>
                </a:cubicBezTo>
                <a:cubicBezTo>
                  <a:pt x="93" y="24"/>
                  <a:pt x="93" y="25"/>
                  <a:pt x="94" y="25"/>
                </a:cubicBezTo>
                <a:cubicBezTo>
                  <a:pt x="94" y="25"/>
                  <a:pt x="95" y="25"/>
                  <a:pt x="96" y="25"/>
                </a:cubicBezTo>
                <a:cubicBezTo>
                  <a:pt x="97" y="26"/>
                  <a:pt x="98" y="26"/>
                  <a:pt x="99" y="26"/>
                </a:cubicBezTo>
                <a:cubicBezTo>
                  <a:pt x="101" y="27"/>
                  <a:pt x="101" y="27"/>
                  <a:pt x="102" y="28"/>
                </a:cubicBezTo>
                <a:cubicBezTo>
                  <a:pt x="103" y="28"/>
                  <a:pt x="104" y="29"/>
                  <a:pt x="104" y="30"/>
                </a:cubicBezTo>
                <a:cubicBezTo>
                  <a:pt x="104" y="31"/>
                  <a:pt x="105" y="32"/>
                  <a:pt x="105" y="33"/>
                </a:cubicBezTo>
                <a:cubicBezTo>
                  <a:pt x="105" y="34"/>
                  <a:pt x="104" y="36"/>
                  <a:pt x="104" y="37"/>
                </a:cubicBezTo>
                <a:cubicBezTo>
                  <a:pt x="103" y="38"/>
                  <a:pt x="102" y="39"/>
                  <a:pt x="100" y="39"/>
                </a:cubicBezTo>
                <a:cubicBezTo>
                  <a:pt x="99" y="40"/>
                  <a:pt x="97" y="40"/>
                  <a:pt x="95" y="40"/>
                </a:cubicBezTo>
                <a:cubicBezTo>
                  <a:pt x="93" y="40"/>
                  <a:pt x="91" y="40"/>
                  <a:pt x="89" y="39"/>
                </a:cubicBezTo>
                <a:cubicBezTo>
                  <a:pt x="88" y="38"/>
                  <a:pt x="88" y="38"/>
                  <a:pt x="87" y="36"/>
                </a:cubicBezTo>
                <a:cubicBezTo>
                  <a:pt x="86" y="35"/>
                  <a:pt x="86" y="34"/>
                  <a:pt x="86" y="33"/>
                </a:cubicBezTo>
                <a:cubicBezTo>
                  <a:pt x="86" y="33"/>
                  <a:pt x="86" y="32"/>
                  <a:pt x="86" y="32"/>
                </a:cubicBezTo>
                <a:cubicBezTo>
                  <a:pt x="87" y="31"/>
                  <a:pt x="87" y="31"/>
                  <a:pt x="88" y="31"/>
                </a:cubicBezTo>
                <a:cubicBezTo>
                  <a:pt x="88" y="31"/>
                  <a:pt x="89" y="31"/>
                  <a:pt x="89" y="32"/>
                </a:cubicBezTo>
                <a:cubicBezTo>
                  <a:pt x="90" y="32"/>
                  <a:pt x="90" y="33"/>
                  <a:pt x="90" y="33"/>
                </a:cubicBezTo>
                <a:cubicBezTo>
                  <a:pt x="90" y="34"/>
                  <a:pt x="91" y="35"/>
                  <a:pt x="91" y="35"/>
                </a:cubicBezTo>
                <a:cubicBezTo>
                  <a:pt x="91" y="36"/>
                  <a:pt x="92" y="36"/>
                  <a:pt x="93" y="36"/>
                </a:cubicBezTo>
                <a:cubicBezTo>
                  <a:pt x="93" y="37"/>
                  <a:pt x="94" y="37"/>
                  <a:pt x="95" y="37"/>
                </a:cubicBezTo>
                <a:cubicBezTo>
                  <a:pt x="97" y="37"/>
                  <a:pt x="98" y="36"/>
                  <a:pt x="99" y="36"/>
                </a:cubicBezTo>
                <a:cubicBezTo>
                  <a:pt x="99" y="35"/>
                  <a:pt x="100" y="34"/>
                  <a:pt x="100" y="33"/>
                </a:cubicBezTo>
                <a:cubicBezTo>
                  <a:pt x="100" y="33"/>
                  <a:pt x="100" y="32"/>
                  <a:pt x="99" y="31"/>
                </a:cubicBezTo>
                <a:close/>
                <a:moveTo>
                  <a:pt x="77" y="31"/>
                </a:moveTo>
                <a:cubicBezTo>
                  <a:pt x="77" y="31"/>
                  <a:pt x="76" y="31"/>
                  <a:pt x="75" y="30"/>
                </a:cubicBezTo>
                <a:cubicBezTo>
                  <a:pt x="75" y="30"/>
                  <a:pt x="74" y="30"/>
                  <a:pt x="72" y="29"/>
                </a:cubicBezTo>
                <a:cubicBezTo>
                  <a:pt x="71" y="29"/>
                  <a:pt x="69" y="29"/>
                  <a:pt x="68" y="28"/>
                </a:cubicBezTo>
                <a:cubicBezTo>
                  <a:pt x="67" y="28"/>
                  <a:pt x="66" y="27"/>
                  <a:pt x="65" y="26"/>
                </a:cubicBezTo>
                <a:cubicBezTo>
                  <a:pt x="65" y="25"/>
                  <a:pt x="64" y="24"/>
                  <a:pt x="64" y="22"/>
                </a:cubicBezTo>
                <a:cubicBezTo>
                  <a:pt x="64" y="21"/>
                  <a:pt x="65" y="20"/>
                  <a:pt x="65" y="19"/>
                </a:cubicBezTo>
                <a:cubicBezTo>
                  <a:pt x="66" y="18"/>
                  <a:pt x="67" y="17"/>
                  <a:pt x="68" y="17"/>
                </a:cubicBezTo>
                <a:cubicBezTo>
                  <a:pt x="70" y="16"/>
                  <a:pt x="71" y="16"/>
                  <a:pt x="73" y="16"/>
                </a:cubicBezTo>
                <a:cubicBezTo>
                  <a:pt x="75" y="16"/>
                  <a:pt x="76" y="16"/>
                  <a:pt x="77" y="16"/>
                </a:cubicBezTo>
                <a:cubicBezTo>
                  <a:pt x="78" y="17"/>
                  <a:pt x="79" y="17"/>
                  <a:pt x="80" y="18"/>
                </a:cubicBezTo>
                <a:cubicBezTo>
                  <a:pt x="80" y="18"/>
                  <a:pt x="81" y="19"/>
                  <a:pt x="81" y="20"/>
                </a:cubicBezTo>
                <a:cubicBezTo>
                  <a:pt x="81" y="20"/>
                  <a:pt x="82" y="21"/>
                  <a:pt x="82" y="22"/>
                </a:cubicBezTo>
                <a:cubicBezTo>
                  <a:pt x="82" y="22"/>
                  <a:pt x="81" y="23"/>
                  <a:pt x="81" y="23"/>
                </a:cubicBezTo>
                <a:cubicBezTo>
                  <a:pt x="81" y="24"/>
                  <a:pt x="80" y="24"/>
                  <a:pt x="79" y="24"/>
                </a:cubicBezTo>
                <a:cubicBezTo>
                  <a:pt x="79" y="24"/>
                  <a:pt x="78" y="24"/>
                  <a:pt x="78" y="23"/>
                </a:cubicBezTo>
                <a:cubicBezTo>
                  <a:pt x="78" y="23"/>
                  <a:pt x="78" y="23"/>
                  <a:pt x="77" y="22"/>
                </a:cubicBezTo>
                <a:cubicBezTo>
                  <a:pt x="77" y="21"/>
                  <a:pt x="76" y="20"/>
                  <a:pt x="76" y="20"/>
                </a:cubicBezTo>
                <a:cubicBezTo>
                  <a:pt x="75" y="20"/>
                  <a:pt x="74" y="19"/>
                  <a:pt x="73" y="19"/>
                </a:cubicBezTo>
                <a:cubicBezTo>
                  <a:pt x="72" y="19"/>
                  <a:pt x="71" y="20"/>
                  <a:pt x="70" y="20"/>
                </a:cubicBezTo>
                <a:cubicBezTo>
                  <a:pt x="69" y="21"/>
                  <a:pt x="69" y="21"/>
                  <a:pt x="69" y="22"/>
                </a:cubicBezTo>
                <a:cubicBezTo>
                  <a:pt x="69" y="23"/>
                  <a:pt x="69" y="23"/>
                  <a:pt x="69" y="23"/>
                </a:cubicBezTo>
                <a:cubicBezTo>
                  <a:pt x="69" y="24"/>
                  <a:pt x="70" y="24"/>
                  <a:pt x="70" y="24"/>
                </a:cubicBezTo>
                <a:cubicBezTo>
                  <a:pt x="71" y="24"/>
                  <a:pt x="71" y="25"/>
                  <a:pt x="72" y="25"/>
                </a:cubicBezTo>
                <a:cubicBezTo>
                  <a:pt x="72" y="25"/>
                  <a:pt x="73" y="25"/>
                  <a:pt x="74" y="25"/>
                </a:cubicBezTo>
                <a:cubicBezTo>
                  <a:pt x="75" y="26"/>
                  <a:pt x="76" y="26"/>
                  <a:pt x="77" y="26"/>
                </a:cubicBezTo>
                <a:cubicBezTo>
                  <a:pt x="79" y="27"/>
                  <a:pt x="79" y="27"/>
                  <a:pt x="80" y="28"/>
                </a:cubicBezTo>
                <a:cubicBezTo>
                  <a:pt x="81" y="28"/>
                  <a:pt x="82" y="29"/>
                  <a:pt x="82" y="30"/>
                </a:cubicBezTo>
                <a:cubicBezTo>
                  <a:pt x="82" y="31"/>
                  <a:pt x="83" y="32"/>
                  <a:pt x="83" y="33"/>
                </a:cubicBezTo>
                <a:cubicBezTo>
                  <a:pt x="83" y="34"/>
                  <a:pt x="82" y="36"/>
                  <a:pt x="82" y="37"/>
                </a:cubicBezTo>
                <a:cubicBezTo>
                  <a:pt x="81" y="38"/>
                  <a:pt x="80" y="39"/>
                  <a:pt x="78" y="39"/>
                </a:cubicBezTo>
                <a:cubicBezTo>
                  <a:pt x="77" y="40"/>
                  <a:pt x="75" y="40"/>
                  <a:pt x="73" y="40"/>
                </a:cubicBezTo>
                <a:cubicBezTo>
                  <a:pt x="71" y="40"/>
                  <a:pt x="69" y="40"/>
                  <a:pt x="67" y="39"/>
                </a:cubicBezTo>
                <a:cubicBezTo>
                  <a:pt x="66" y="38"/>
                  <a:pt x="66" y="38"/>
                  <a:pt x="65" y="36"/>
                </a:cubicBezTo>
                <a:cubicBezTo>
                  <a:pt x="64" y="35"/>
                  <a:pt x="64" y="34"/>
                  <a:pt x="64" y="33"/>
                </a:cubicBezTo>
                <a:cubicBezTo>
                  <a:pt x="64" y="33"/>
                  <a:pt x="64" y="32"/>
                  <a:pt x="64" y="32"/>
                </a:cubicBezTo>
                <a:cubicBezTo>
                  <a:pt x="65" y="31"/>
                  <a:pt x="65" y="31"/>
                  <a:pt x="66" y="31"/>
                </a:cubicBezTo>
                <a:cubicBezTo>
                  <a:pt x="66" y="31"/>
                  <a:pt x="67" y="31"/>
                  <a:pt x="67" y="32"/>
                </a:cubicBezTo>
                <a:cubicBezTo>
                  <a:pt x="68" y="32"/>
                  <a:pt x="68" y="33"/>
                  <a:pt x="68" y="33"/>
                </a:cubicBezTo>
                <a:cubicBezTo>
                  <a:pt x="68" y="34"/>
                  <a:pt x="69" y="35"/>
                  <a:pt x="69" y="35"/>
                </a:cubicBezTo>
                <a:cubicBezTo>
                  <a:pt x="69" y="36"/>
                  <a:pt x="70" y="36"/>
                  <a:pt x="71" y="36"/>
                </a:cubicBezTo>
                <a:cubicBezTo>
                  <a:pt x="71" y="37"/>
                  <a:pt x="72" y="37"/>
                  <a:pt x="73" y="37"/>
                </a:cubicBezTo>
                <a:cubicBezTo>
                  <a:pt x="75" y="37"/>
                  <a:pt x="76" y="36"/>
                  <a:pt x="77" y="36"/>
                </a:cubicBezTo>
                <a:cubicBezTo>
                  <a:pt x="77" y="35"/>
                  <a:pt x="78" y="34"/>
                  <a:pt x="78" y="33"/>
                </a:cubicBezTo>
                <a:cubicBezTo>
                  <a:pt x="78" y="33"/>
                  <a:pt x="78" y="32"/>
                  <a:pt x="77" y="31"/>
                </a:cubicBezTo>
                <a:close/>
                <a:moveTo>
                  <a:pt x="38" y="23"/>
                </a:moveTo>
                <a:cubicBezTo>
                  <a:pt x="39" y="21"/>
                  <a:pt x="39" y="20"/>
                  <a:pt x="40" y="19"/>
                </a:cubicBezTo>
                <a:cubicBezTo>
                  <a:pt x="41" y="18"/>
                  <a:pt x="43" y="17"/>
                  <a:pt x="44" y="17"/>
                </a:cubicBezTo>
                <a:cubicBezTo>
                  <a:pt x="45" y="16"/>
                  <a:pt x="47" y="16"/>
                  <a:pt x="49" y="16"/>
                </a:cubicBezTo>
                <a:cubicBezTo>
                  <a:pt x="51" y="16"/>
                  <a:pt x="53" y="16"/>
                  <a:pt x="55" y="17"/>
                </a:cubicBezTo>
                <a:cubicBezTo>
                  <a:pt x="57" y="18"/>
                  <a:pt x="58" y="20"/>
                  <a:pt x="59" y="22"/>
                </a:cubicBezTo>
                <a:cubicBezTo>
                  <a:pt x="60" y="23"/>
                  <a:pt x="61" y="26"/>
                  <a:pt x="61" y="28"/>
                </a:cubicBezTo>
                <a:cubicBezTo>
                  <a:pt x="61" y="30"/>
                  <a:pt x="60" y="32"/>
                  <a:pt x="60" y="33"/>
                </a:cubicBezTo>
                <a:cubicBezTo>
                  <a:pt x="59" y="35"/>
                  <a:pt x="59" y="36"/>
                  <a:pt x="58" y="37"/>
                </a:cubicBezTo>
                <a:cubicBezTo>
                  <a:pt x="57" y="38"/>
                  <a:pt x="55" y="39"/>
                  <a:pt x="54" y="39"/>
                </a:cubicBezTo>
                <a:cubicBezTo>
                  <a:pt x="53" y="40"/>
                  <a:pt x="51" y="40"/>
                  <a:pt x="49" y="40"/>
                </a:cubicBezTo>
                <a:cubicBezTo>
                  <a:pt x="47" y="40"/>
                  <a:pt x="45" y="40"/>
                  <a:pt x="44" y="39"/>
                </a:cubicBezTo>
                <a:cubicBezTo>
                  <a:pt x="43" y="39"/>
                  <a:pt x="41" y="38"/>
                  <a:pt x="40" y="37"/>
                </a:cubicBezTo>
                <a:cubicBezTo>
                  <a:pt x="39" y="36"/>
                  <a:pt x="39" y="34"/>
                  <a:pt x="38" y="33"/>
                </a:cubicBezTo>
                <a:cubicBezTo>
                  <a:pt x="38" y="31"/>
                  <a:pt x="37" y="30"/>
                  <a:pt x="37" y="28"/>
                </a:cubicBezTo>
                <a:cubicBezTo>
                  <a:pt x="37" y="26"/>
                  <a:pt x="38" y="25"/>
                  <a:pt x="38" y="23"/>
                </a:cubicBezTo>
                <a:close/>
                <a:moveTo>
                  <a:pt x="15" y="19"/>
                </a:moveTo>
                <a:cubicBezTo>
                  <a:pt x="15" y="18"/>
                  <a:pt x="15" y="17"/>
                  <a:pt x="15" y="17"/>
                </a:cubicBezTo>
                <a:cubicBezTo>
                  <a:pt x="16" y="16"/>
                  <a:pt x="17" y="16"/>
                  <a:pt x="18" y="16"/>
                </a:cubicBezTo>
                <a:cubicBezTo>
                  <a:pt x="25" y="16"/>
                  <a:pt x="25" y="16"/>
                  <a:pt x="25" y="16"/>
                </a:cubicBezTo>
                <a:cubicBezTo>
                  <a:pt x="26" y="16"/>
                  <a:pt x="27" y="16"/>
                  <a:pt x="28" y="16"/>
                </a:cubicBezTo>
                <a:cubicBezTo>
                  <a:pt x="29" y="17"/>
                  <a:pt x="30" y="17"/>
                  <a:pt x="30" y="17"/>
                </a:cubicBezTo>
                <a:cubicBezTo>
                  <a:pt x="31" y="18"/>
                  <a:pt x="31" y="18"/>
                  <a:pt x="32" y="19"/>
                </a:cubicBezTo>
                <a:cubicBezTo>
                  <a:pt x="32" y="19"/>
                  <a:pt x="33" y="20"/>
                  <a:pt x="33" y="20"/>
                </a:cubicBezTo>
                <a:cubicBezTo>
                  <a:pt x="33" y="21"/>
                  <a:pt x="33" y="21"/>
                  <a:pt x="33" y="22"/>
                </a:cubicBezTo>
                <a:cubicBezTo>
                  <a:pt x="33" y="25"/>
                  <a:pt x="32" y="26"/>
                  <a:pt x="30" y="27"/>
                </a:cubicBezTo>
                <a:cubicBezTo>
                  <a:pt x="33" y="28"/>
                  <a:pt x="34" y="30"/>
                  <a:pt x="34" y="33"/>
                </a:cubicBezTo>
                <a:cubicBezTo>
                  <a:pt x="34" y="34"/>
                  <a:pt x="34" y="36"/>
                  <a:pt x="33" y="37"/>
                </a:cubicBezTo>
                <a:cubicBezTo>
                  <a:pt x="33" y="38"/>
                  <a:pt x="32" y="39"/>
                  <a:pt x="31" y="39"/>
                </a:cubicBezTo>
                <a:cubicBezTo>
                  <a:pt x="30" y="39"/>
                  <a:pt x="29" y="40"/>
                  <a:pt x="28" y="40"/>
                </a:cubicBezTo>
                <a:cubicBezTo>
                  <a:pt x="27" y="40"/>
                  <a:pt x="26" y="40"/>
                  <a:pt x="25" y="40"/>
                </a:cubicBezTo>
                <a:cubicBezTo>
                  <a:pt x="18" y="40"/>
                  <a:pt x="18" y="40"/>
                  <a:pt x="18" y="40"/>
                </a:cubicBezTo>
                <a:cubicBezTo>
                  <a:pt x="17" y="40"/>
                  <a:pt x="16" y="40"/>
                  <a:pt x="15" y="39"/>
                </a:cubicBezTo>
                <a:cubicBezTo>
                  <a:pt x="15" y="39"/>
                  <a:pt x="15" y="38"/>
                  <a:pt x="15" y="37"/>
                </a:cubicBezTo>
                <a:lnTo>
                  <a:pt x="15" y="1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 name="Freeform 20"/>
          <p:cNvSpPr>
            <a:spLocks/>
          </p:cNvSpPr>
          <p:nvPr/>
        </p:nvSpPr>
        <p:spPr bwMode="auto">
          <a:xfrm>
            <a:off x="4318512" y="5769685"/>
            <a:ext cx="17852" cy="20557"/>
          </a:xfrm>
          <a:custGeom>
            <a:avLst/>
            <a:gdLst>
              <a:gd name="T0" fmla="*/ 2 w 14"/>
              <a:gd name="T1" fmla="*/ 14 h 16"/>
              <a:gd name="T2" fmla="*/ 4 w 14"/>
              <a:gd name="T3" fmla="*/ 16 h 16"/>
              <a:gd name="T4" fmla="*/ 7 w 14"/>
              <a:gd name="T5" fmla="*/ 16 h 16"/>
              <a:gd name="T6" fmla="*/ 10 w 14"/>
              <a:gd name="T7" fmla="*/ 16 h 16"/>
              <a:gd name="T8" fmla="*/ 13 w 14"/>
              <a:gd name="T9" fmla="*/ 13 h 16"/>
              <a:gd name="T10" fmla="*/ 14 w 14"/>
              <a:gd name="T11" fmla="*/ 8 h 16"/>
              <a:gd name="T12" fmla="*/ 13 w 14"/>
              <a:gd name="T13" fmla="*/ 4 h 16"/>
              <a:gd name="T14" fmla="*/ 10 w 14"/>
              <a:gd name="T15" fmla="*/ 1 h 16"/>
              <a:gd name="T16" fmla="*/ 7 w 14"/>
              <a:gd name="T17" fmla="*/ 0 h 16"/>
              <a:gd name="T18" fmla="*/ 4 w 14"/>
              <a:gd name="T19" fmla="*/ 0 h 16"/>
              <a:gd name="T20" fmla="*/ 2 w 14"/>
              <a:gd name="T21" fmla="*/ 2 h 16"/>
              <a:gd name="T22" fmla="*/ 1 w 14"/>
              <a:gd name="T23" fmla="*/ 4 h 16"/>
              <a:gd name="T24" fmla="*/ 0 w 14"/>
              <a:gd name="T25" fmla="*/ 8 h 16"/>
              <a:gd name="T26" fmla="*/ 1 w 14"/>
              <a:gd name="T27" fmla="*/ 12 h 16"/>
              <a:gd name="T28" fmla="*/ 2 w 14"/>
              <a:gd name="T29"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
                <a:moveTo>
                  <a:pt x="2" y="14"/>
                </a:moveTo>
                <a:cubicBezTo>
                  <a:pt x="3" y="15"/>
                  <a:pt x="4" y="16"/>
                  <a:pt x="4" y="16"/>
                </a:cubicBezTo>
                <a:cubicBezTo>
                  <a:pt x="5" y="16"/>
                  <a:pt x="6" y="16"/>
                  <a:pt x="7" y="16"/>
                </a:cubicBezTo>
                <a:cubicBezTo>
                  <a:pt x="8" y="16"/>
                  <a:pt x="9" y="16"/>
                  <a:pt x="10" y="16"/>
                </a:cubicBezTo>
                <a:cubicBezTo>
                  <a:pt x="11" y="15"/>
                  <a:pt x="12" y="14"/>
                  <a:pt x="13" y="13"/>
                </a:cubicBezTo>
                <a:cubicBezTo>
                  <a:pt x="13" y="11"/>
                  <a:pt x="14" y="10"/>
                  <a:pt x="14" y="8"/>
                </a:cubicBezTo>
                <a:cubicBezTo>
                  <a:pt x="14" y="6"/>
                  <a:pt x="13" y="5"/>
                  <a:pt x="13" y="4"/>
                </a:cubicBezTo>
                <a:cubicBezTo>
                  <a:pt x="12" y="2"/>
                  <a:pt x="12" y="1"/>
                  <a:pt x="10" y="1"/>
                </a:cubicBezTo>
                <a:cubicBezTo>
                  <a:pt x="9" y="0"/>
                  <a:pt x="8" y="0"/>
                  <a:pt x="7" y="0"/>
                </a:cubicBezTo>
                <a:cubicBezTo>
                  <a:pt x="6" y="0"/>
                  <a:pt x="5" y="0"/>
                  <a:pt x="4" y="0"/>
                </a:cubicBezTo>
                <a:cubicBezTo>
                  <a:pt x="3" y="1"/>
                  <a:pt x="3" y="1"/>
                  <a:pt x="2" y="2"/>
                </a:cubicBezTo>
                <a:cubicBezTo>
                  <a:pt x="2" y="2"/>
                  <a:pt x="1" y="3"/>
                  <a:pt x="1" y="4"/>
                </a:cubicBezTo>
                <a:cubicBezTo>
                  <a:pt x="0" y="5"/>
                  <a:pt x="0" y="7"/>
                  <a:pt x="0" y="8"/>
                </a:cubicBezTo>
                <a:cubicBezTo>
                  <a:pt x="0" y="9"/>
                  <a:pt x="0" y="11"/>
                  <a:pt x="1" y="12"/>
                </a:cubicBezTo>
                <a:cubicBezTo>
                  <a:pt x="1" y="13"/>
                  <a:pt x="2" y="14"/>
                  <a:pt x="2" y="1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 name="Freeform 21"/>
          <p:cNvSpPr>
            <a:spLocks/>
          </p:cNvSpPr>
          <p:nvPr/>
        </p:nvSpPr>
        <p:spPr bwMode="auto">
          <a:xfrm>
            <a:off x="4290383" y="5781585"/>
            <a:ext cx="12983" cy="8655"/>
          </a:xfrm>
          <a:custGeom>
            <a:avLst/>
            <a:gdLst>
              <a:gd name="T0" fmla="*/ 10 w 10"/>
              <a:gd name="T1" fmla="*/ 4 h 7"/>
              <a:gd name="T2" fmla="*/ 8 w 10"/>
              <a:gd name="T3" fmla="*/ 1 h 7"/>
              <a:gd name="T4" fmla="*/ 5 w 10"/>
              <a:gd name="T5" fmla="*/ 0 h 7"/>
              <a:gd name="T6" fmla="*/ 0 w 10"/>
              <a:gd name="T7" fmla="*/ 0 h 7"/>
              <a:gd name="T8" fmla="*/ 0 w 10"/>
              <a:gd name="T9" fmla="*/ 7 h 7"/>
              <a:gd name="T10" fmla="*/ 5 w 10"/>
              <a:gd name="T11" fmla="*/ 7 h 7"/>
              <a:gd name="T12" fmla="*/ 10 w 10"/>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10" y="4"/>
                </a:moveTo>
                <a:cubicBezTo>
                  <a:pt x="10" y="3"/>
                  <a:pt x="9" y="2"/>
                  <a:pt x="8" y="1"/>
                </a:cubicBezTo>
                <a:cubicBezTo>
                  <a:pt x="7" y="1"/>
                  <a:pt x="6" y="0"/>
                  <a:pt x="5" y="0"/>
                </a:cubicBezTo>
                <a:cubicBezTo>
                  <a:pt x="0" y="0"/>
                  <a:pt x="0" y="0"/>
                  <a:pt x="0" y="0"/>
                </a:cubicBezTo>
                <a:cubicBezTo>
                  <a:pt x="0" y="7"/>
                  <a:pt x="0" y="7"/>
                  <a:pt x="0" y="7"/>
                </a:cubicBezTo>
                <a:cubicBezTo>
                  <a:pt x="5" y="7"/>
                  <a:pt x="5" y="7"/>
                  <a:pt x="5" y="7"/>
                </a:cubicBezTo>
                <a:cubicBezTo>
                  <a:pt x="8" y="7"/>
                  <a:pt x="10" y="6"/>
                  <a:pt x="10" y="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 name="Freeform 22"/>
          <p:cNvSpPr>
            <a:spLocks/>
          </p:cNvSpPr>
          <p:nvPr/>
        </p:nvSpPr>
        <p:spPr bwMode="auto">
          <a:xfrm>
            <a:off x="4290382" y="5769685"/>
            <a:ext cx="11360" cy="8114"/>
          </a:xfrm>
          <a:custGeom>
            <a:avLst/>
            <a:gdLst>
              <a:gd name="T0" fmla="*/ 7 w 9"/>
              <a:gd name="T1" fmla="*/ 6 h 6"/>
              <a:gd name="T2" fmla="*/ 8 w 9"/>
              <a:gd name="T3" fmla="*/ 4 h 6"/>
              <a:gd name="T4" fmla="*/ 9 w 9"/>
              <a:gd name="T5" fmla="*/ 3 h 6"/>
              <a:gd name="T6" fmla="*/ 7 w 9"/>
              <a:gd name="T7" fmla="*/ 0 h 6"/>
              <a:gd name="T8" fmla="*/ 3 w 9"/>
              <a:gd name="T9" fmla="*/ 0 h 6"/>
              <a:gd name="T10" fmla="*/ 0 w 9"/>
              <a:gd name="T11" fmla="*/ 0 h 6"/>
              <a:gd name="T12" fmla="*/ 0 w 9"/>
              <a:gd name="T13" fmla="*/ 6 h 6"/>
              <a:gd name="T14" fmla="*/ 4 w 9"/>
              <a:gd name="T15" fmla="*/ 6 h 6"/>
              <a:gd name="T16" fmla="*/ 7 w 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7" y="6"/>
                </a:moveTo>
                <a:cubicBezTo>
                  <a:pt x="7" y="5"/>
                  <a:pt x="8" y="5"/>
                  <a:pt x="8" y="4"/>
                </a:cubicBezTo>
                <a:cubicBezTo>
                  <a:pt x="8" y="4"/>
                  <a:pt x="9" y="3"/>
                  <a:pt x="9" y="3"/>
                </a:cubicBezTo>
                <a:cubicBezTo>
                  <a:pt x="9" y="2"/>
                  <a:pt x="8" y="1"/>
                  <a:pt x="7" y="0"/>
                </a:cubicBezTo>
                <a:cubicBezTo>
                  <a:pt x="6" y="0"/>
                  <a:pt x="5" y="0"/>
                  <a:pt x="3" y="0"/>
                </a:cubicBezTo>
                <a:cubicBezTo>
                  <a:pt x="0" y="0"/>
                  <a:pt x="0" y="0"/>
                  <a:pt x="0" y="0"/>
                </a:cubicBezTo>
                <a:cubicBezTo>
                  <a:pt x="0" y="6"/>
                  <a:pt x="0" y="6"/>
                  <a:pt x="0" y="6"/>
                </a:cubicBezTo>
                <a:cubicBezTo>
                  <a:pt x="4" y="6"/>
                  <a:pt x="4" y="6"/>
                  <a:pt x="4" y="6"/>
                </a:cubicBezTo>
                <a:cubicBezTo>
                  <a:pt x="5" y="6"/>
                  <a:pt x="6" y="6"/>
                  <a:pt x="7" y="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 name="Oval 23"/>
          <p:cNvSpPr>
            <a:spLocks noChangeArrowheads="1"/>
          </p:cNvSpPr>
          <p:nvPr/>
        </p:nvSpPr>
        <p:spPr bwMode="auto">
          <a:xfrm>
            <a:off x="4120522" y="5406701"/>
            <a:ext cx="119011" cy="13956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 name="Freeform 24"/>
          <p:cNvSpPr>
            <a:spLocks/>
          </p:cNvSpPr>
          <p:nvPr/>
        </p:nvSpPr>
        <p:spPr bwMode="auto">
          <a:xfrm>
            <a:off x="4056688" y="5558710"/>
            <a:ext cx="245055" cy="140650"/>
          </a:xfrm>
          <a:custGeom>
            <a:avLst/>
            <a:gdLst>
              <a:gd name="T0" fmla="*/ 99 w 192"/>
              <a:gd name="T1" fmla="*/ 110 h 110"/>
              <a:gd name="T2" fmla="*/ 103 w 192"/>
              <a:gd name="T3" fmla="*/ 110 h 110"/>
              <a:gd name="T4" fmla="*/ 192 w 192"/>
              <a:gd name="T5" fmla="*/ 110 h 110"/>
              <a:gd name="T6" fmla="*/ 192 w 192"/>
              <a:gd name="T7" fmla="*/ 55 h 110"/>
              <a:gd name="T8" fmla="*/ 140 w 192"/>
              <a:gd name="T9" fmla="*/ 0 h 110"/>
              <a:gd name="T10" fmla="*/ 99 w 192"/>
              <a:gd name="T11" fmla="*/ 15 h 110"/>
              <a:gd name="T12" fmla="*/ 118 w 192"/>
              <a:gd name="T13" fmla="*/ 69 h 110"/>
              <a:gd name="T14" fmla="*/ 99 w 192"/>
              <a:gd name="T15" fmla="*/ 98 h 110"/>
              <a:gd name="T16" fmla="*/ 80 w 192"/>
              <a:gd name="T17" fmla="*/ 69 h 110"/>
              <a:gd name="T18" fmla="*/ 99 w 192"/>
              <a:gd name="T19" fmla="*/ 15 h 110"/>
              <a:gd name="T20" fmla="*/ 52 w 192"/>
              <a:gd name="T21" fmla="*/ 0 h 110"/>
              <a:gd name="T22" fmla="*/ 0 w 192"/>
              <a:gd name="T23" fmla="*/ 55 h 110"/>
              <a:gd name="T24" fmla="*/ 0 w 192"/>
              <a:gd name="T25" fmla="*/ 110 h 110"/>
              <a:gd name="T26" fmla="*/ 89 w 192"/>
              <a:gd name="T27" fmla="*/ 110 h 110"/>
              <a:gd name="T28" fmla="*/ 99 w 192"/>
              <a:gd name="T29"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10">
                <a:moveTo>
                  <a:pt x="99" y="110"/>
                </a:moveTo>
                <a:cubicBezTo>
                  <a:pt x="103" y="110"/>
                  <a:pt x="103" y="110"/>
                  <a:pt x="103" y="110"/>
                </a:cubicBezTo>
                <a:cubicBezTo>
                  <a:pt x="192" y="110"/>
                  <a:pt x="192" y="110"/>
                  <a:pt x="192" y="110"/>
                </a:cubicBezTo>
                <a:cubicBezTo>
                  <a:pt x="192" y="110"/>
                  <a:pt x="192" y="110"/>
                  <a:pt x="192" y="55"/>
                </a:cubicBezTo>
                <a:cubicBezTo>
                  <a:pt x="192" y="23"/>
                  <a:pt x="164" y="8"/>
                  <a:pt x="140" y="0"/>
                </a:cubicBezTo>
                <a:cubicBezTo>
                  <a:pt x="99" y="15"/>
                  <a:pt x="99" y="15"/>
                  <a:pt x="99" y="15"/>
                </a:cubicBezTo>
                <a:cubicBezTo>
                  <a:pt x="118" y="69"/>
                  <a:pt x="118" y="69"/>
                  <a:pt x="118" y="69"/>
                </a:cubicBezTo>
                <a:cubicBezTo>
                  <a:pt x="99" y="98"/>
                  <a:pt x="99" y="98"/>
                  <a:pt x="99" y="98"/>
                </a:cubicBezTo>
                <a:cubicBezTo>
                  <a:pt x="80" y="69"/>
                  <a:pt x="80" y="69"/>
                  <a:pt x="80" y="69"/>
                </a:cubicBezTo>
                <a:cubicBezTo>
                  <a:pt x="99" y="15"/>
                  <a:pt x="99" y="15"/>
                  <a:pt x="99" y="15"/>
                </a:cubicBezTo>
                <a:cubicBezTo>
                  <a:pt x="52" y="0"/>
                  <a:pt x="52" y="0"/>
                  <a:pt x="52" y="0"/>
                </a:cubicBezTo>
                <a:cubicBezTo>
                  <a:pt x="28" y="8"/>
                  <a:pt x="0" y="23"/>
                  <a:pt x="0" y="55"/>
                </a:cubicBezTo>
                <a:cubicBezTo>
                  <a:pt x="0" y="110"/>
                  <a:pt x="0" y="110"/>
                  <a:pt x="0" y="110"/>
                </a:cubicBezTo>
                <a:cubicBezTo>
                  <a:pt x="89" y="110"/>
                  <a:pt x="89" y="110"/>
                  <a:pt x="89" y="110"/>
                </a:cubicBezTo>
                <a:lnTo>
                  <a:pt x="99" y="11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 name="Freeform 25"/>
          <p:cNvSpPr>
            <a:spLocks noEditPoints="1"/>
          </p:cNvSpPr>
          <p:nvPr/>
        </p:nvSpPr>
        <p:spPr bwMode="auto">
          <a:xfrm>
            <a:off x="4702053" y="5492712"/>
            <a:ext cx="562598" cy="375426"/>
          </a:xfrm>
          <a:custGeom>
            <a:avLst/>
            <a:gdLst>
              <a:gd name="T0" fmla="*/ 405 w 440"/>
              <a:gd name="T1" fmla="*/ 0 h 294"/>
              <a:gd name="T2" fmla="*/ 267 w 440"/>
              <a:gd name="T3" fmla="*/ 0 h 294"/>
              <a:gd name="T4" fmla="*/ 220 w 440"/>
              <a:gd name="T5" fmla="*/ 0 h 294"/>
              <a:gd name="T6" fmla="*/ 172 w 440"/>
              <a:gd name="T7" fmla="*/ 0 h 294"/>
              <a:gd name="T8" fmla="*/ 34 w 440"/>
              <a:gd name="T9" fmla="*/ 0 h 294"/>
              <a:gd name="T10" fmla="*/ 0 w 440"/>
              <a:gd name="T11" fmla="*/ 34 h 294"/>
              <a:gd name="T12" fmla="*/ 0 w 440"/>
              <a:gd name="T13" fmla="*/ 259 h 294"/>
              <a:gd name="T14" fmla="*/ 34 w 440"/>
              <a:gd name="T15" fmla="*/ 294 h 294"/>
              <a:gd name="T16" fmla="*/ 405 w 440"/>
              <a:gd name="T17" fmla="*/ 294 h 294"/>
              <a:gd name="T18" fmla="*/ 440 w 440"/>
              <a:gd name="T19" fmla="*/ 259 h 294"/>
              <a:gd name="T20" fmla="*/ 440 w 440"/>
              <a:gd name="T21" fmla="*/ 34 h 294"/>
              <a:gd name="T22" fmla="*/ 405 w 440"/>
              <a:gd name="T23" fmla="*/ 0 h 294"/>
              <a:gd name="T24" fmla="*/ 419 w 440"/>
              <a:gd name="T25" fmla="*/ 243 h 294"/>
              <a:gd name="T26" fmla="*/ 388 w 440"/>
              <a:gd name="T27" fmla="*/ 273 h 294"/>
              <a:gd name="T28" fmla="*/ 51 w 440"/>
              <a:gd name="T29" fmla="*/ 273 h 294"/>
              <a:gd name="T30" fmla="*/ 20 w 440"/>
              <a:gd name="T31" fmla="*/ 243 h 294"/>
              <a:gd name="T32" fmla="*/ 20 w 440"/>
              <a:gd name="T33" fmla="*/ 50 h 294"/>
              <a:gd name="T34" fmla="*/ 51 w 440"/>
              <a:gd name="T35" fmla="*/ 20 h 294"/>
              <a:gd name="T36" fmla="*/ 163 w 440"/>
              <a:gd name="T37" fmla="*/ 20 h 294"/>
              <a:gd name="T38" fmla="*/ 163 w 440"/>
              <a:gd name="T39" fmla="*/ 35 h 294"/>
              <a:gd name="T40" fmla="*/ 276 w 440"/>
              <a:gd name="T41" fmla="*/ 35 h 294"/>
              <a:gd name="T42" fmla="*/ 276 w 440"/>
              <a:gd name="T43" fmla="*/ 20 h 294"/>
              <a:gd name="T44" fmla="*/ 388 w 440"/>
              <a:gd name="T45" fmla="*/ 20 h 294"/>
              <a:gd name="T46" fmla="*/ 419 w 440"/>
              <a:gd name="T47" fmla="*/ 50 h 294"/>
              <a:gd name="T48" fmla="*/ 419 w 440"/>
              <a:gd name="T49" fmla="*/ 24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0" h="294">
                <a:moveTo>
                  <a:pt x="405" y="0"/>
                </a:moveTo>
                <a:cubicBezTo>
                  <a:pt x="267" y="0"/>
                  <a:pt x="267" y="0"/>
                  <a:pt x="267" y="0"/>
                </a:cubicBezTo>
                <a:cubicBezTo>
                  <a:pt x="220" y="0"/>
                  <a:pt x="220" y="0"/>
                  <a:pt x="220" y="0"/>
                </a:cubicBezTo>
                <a:cubicBezTo>
                  <a:pt x="172" y="0"/>
                  <a:pt x="172" y="0"/>
                  <a:pt x="172" y="0"/>
                </a:cubicBezTo>
                <a:cubicBezTo>
                  <a:pt x="34" y="0"/>
                  <a:pt x="34" y="0"/>
                  <a:pt x="34" y="0"/>
                </a:cubicBezTo>
                <a:cubicBezTo>
                  <a:pt x="15" y="0"/>
                  <a:pt x="0" y="15"/>
                  <a:pt x="0" y="34"/>
                </a:cubicBezTo>
                <a:cubicBezTo>
                  <a:pt x="0" y="259"/>
                  <a:pt x="0" y="259"/>
                  <a:pt x="0" y="259"/>
                </a:cubicBezTo>
                <a:cubicBezTo>
                  <a:pt x="0" y="278"/>
                  <a:pt x="15" y="294"/>
                  <a:pt x="34" y="294"/>
                </a:cubicBezTo>
                <a:cubicBezTo>
                  <a:pt x="405" y="294"/>
                  <a:pt x="405" y="294"/>
                  <a:pt x="405" y="294"/>
                </a:cubicBezTo>
                <a:cubicBezTo>
                  <a:pt x="424" y="294"/>
                  <a:pt x="440" y="278"/>
                  <a:pt x="440" y="259"/>
                </a:cubicBezTo>
                <a:cubicBezTo>
                  <a:pt x="440" y="34"/>
                  <a:pt x="440" y="34"/>
                  <a:pt x="440" y="34"/>
                </a:cubicBezTo>
                <a:cubicBezTo>
                  <a:pt x="440" y="15"/>
                  <a:pt x="424" y="0"/>
                  <a:pt x="405" y="0"/>
                </a:cubicBezTo>
                <a:close/>
                <a:moveTo>
                  <a:pt x="419" y="243"/>
                </a:moveTo>
                <a:cubicBezTo>
                  <a:pt x="419" y="260"/>
                  <a:pt x="405" y="273"/>
                  <a:pt x="388" y="273"/>
                </a:cubicBezTo>
                <a:cubicBezTo>
                  <a:pt x="51" y="273"/>
                  <a:pt x="51" y="273"/>
                  <a:pt x="51" y="273"/>
                </a:cubicBezTo>
                <a:cubicBezTo>
                  <a:pt x="34" y="273"/>
                  <a:pt x="20" y="260"/>
                  <a:pt x="20" y="243"/>
                </a:cubicBezTo>
                <a:cubicBezTo>
                  <a:pt x="20" y="50"/>
                  <a:pt x="20" y="50"/>
                  <a:pt x="20" y="50"/>
                </a:cubicBezTo>
                <a:cubicBezTo>
                  <a:pt x="20" y="34"/>
                  <a:pt x="34" y="20"/>
                  <a:pt x="51" y="20"/>
                </a:cubicBezTo>
                <a:cubicBezTo>
                  <a:pt x="163" y="20"/>
                  <a:pt x="163" y="20"/>
                  <a:pt x="163" y="20"/>
                </a:cubicBezTo>
                <a:cubicBezTo>
                  <a:pt x="163" y="35"/>
                  <a:pt x="163" y="35"/>
                  <a:pt x="163" y="35"/>
                </a:cubicBezTo>
                <a:cubicBezTo>
                  <a:pt x="276" y="35"/>
                  <a:pt x="276" y="35"/>
                  <a:pt x="276" y="35"/>
                </a:cubicBezTo>
                <a:cubicBezTo>
                  <a:pt x="276" y="20"/>
                  <a:pt x="276" y="20"/>
                  <a:pt x="276" y="20"/>
                </a:cubicBezTo>
                <a:cubicBezTo>
                  <a:pt x="388" y="20"/>
                  <a:pt x="388" y="20"/>
                  <a:pt x="388" y="20"/>
                </a:cubicBezTo>
                <a:cubicBezTo>
                  <a:pt x="405" y="20"/>
                  <a:pt x="419" y="34"/>
                  <a:pt x="419" y="50"/>
                </a:cubicBezTo>
                <a:lnTo>
                  <a:pt x="419" y="24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 name="Rectangle 26"/>
          <p:cNvSpPr>
            <a:spLocks noChangeArrowheads="1"/>
          </p:cNvSpPr>
          <p:nvPr/>
        </p:nvSpPr>
        <p:spPr bwMode="auto">
          <a:xfrm>
            <a:off x="4976860" y="5758324"/>
            <a:ext cx="194205" cy="15688"/>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 name="Rectangle 27"/>
          <p:cNvSpPr>
            <a:spLocks noChangeArrowheads="1"/>
          </p:cNvSpPr>
          <p:nvPr/>
        </p:nvSpPr>
        <p:spPr bwMode="auto">
          <a:xfrm>
            <a:off x="4976860" y="5709639"/>
            <a:ext cx="194205" cy="1406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 name="Rectangle 28"/>
          <p:cNvSpPr>
            <a:spLocks noChangeArrowheads="1"/>
          </p:cNvSpPr>
          <p:nvPr/>
        </p:nvSpPr>
        <p:spPr bwMode="auto">
          <a:xfrm>
            <a:off x="4976860" y="5651214"/>
            <a:ext cx="194205" cy="1514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 name="Rectangle 29"/>
          <p:cNvSpPr>
            <a:spLocks noChangeArrowheads="1"/>
          </p:cNvSpPr>
          <p:nvPr/>
        </p:nvSpPr>
        <p:spPr bwMode="auto">
          <a:xfrm>
            <a:off x="4976860" y="5598741"/>
            <a:ext cx="194205" cy="1514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 name="Freeform 30"/>
          <p:cNvSpPr>
            <a:spLocks/>
          </p:cNvSpPr>
          <p:nvPr/>
        </p:nvSpPr>
        <p:spPr bwMode="auto">
          <a:xfrm>
            <a:off x="4910322" y="5381276"/>
            <a:ext cx="144437" cy="91963"/>
          </a:xfrm>
          <a:custGeom>
            <a:avLst/>
            <a:gdLst>
              <a:gd name="T0" fmla="*/ 32 w 113"/>
              <a:gd name="T1" fmla="*/ 72 h 72"/>
              <a:gd name="T2" fmla="*/ 28 w 113"/>
              <a:gd name="T3" fmla="*/ 56 h 72"/>
              <a:gd name="T4" fmla="*/ 57 w 113"/>
              <a:gd name="T5" fmla="*/ 27 h 72"/>
              <a:gd name="T6" fmla="*/ 86 w 113"/>
              <a:gd name="T7" fmla="*/ 56 h 72"/>
              <a:gd name="T8" fmla="*/ 81 w 113"/>
              <a:gd name="T9" fmla="*/ 72 h 72"/>
              <a:gd name="T10" fmla="*/ 111 w 113"/>
              <a:gd name="T11" fmla="*/ 72 h 72"/>
              <a:gd name="T12" fmla="*/ 113 w 113"/>
              <a:gd name="T13" fmla="*/ 56 h 72"/>
              <a:gd name="T14" fmla="*/ 57 w 113"/>
              <a:gd name="T15" fmla="*/ 0 h 72"/>
              <a:gd name="T16" fmla="*/ 0 w 113"/>
              <a:gd name="T17" fmla="*/ 56 h 72"/>
              <a:gd name="T18" fmla="*/ 2 w 113"/>
              <a:gd name="T19" fmla="*/ 72 h 72"/>
              <a:gd name="T20" fmla="*/ 32 w 113"/>
              <a:gd name="T2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72">
                <a:moveTo>
                  <a:pt x="32" y="72"/>
                </a:moveTo>
                <a:cubicBezTo>
                  <a:pt x="29" y="67"/>
                  <a:pt x="28" y="62"/>
                  <a:pt x="28" y="56"/>
                </a:cubicBezTo>
                <a:cubicBezTo>
                  <a:pt x="28" y="40"/>
                  <a:pt x="41" y="27"/>
                  <a:pt x="57" y="27"/>
                </a:cubicBezTo>
                <a:cubicBezTo>
                  <a:pt x="73" y="27"/>
                  <a:pt x="86" y="40"/>
                  <a:pt x="86" y="56"/>
                </a:cubicBezTo>
                <a:cubicBezTo>
                  <a:pt x="86" y="62"/>
                  <a:pt x="84" y="67"/>
                  <a:pt x="81" y="72"/>
                </a:cubicBezTo>
                <a:cubicBezTo>
                  <a:pt x="111" y="72"/>
                  <a:pt x="111" y="72"/>
                  <a:pt x="111" y="72"/>
                </a:cubicBezTo>
                <a:cubicBezTo>
                  <a:pt x="112" y="67"/>
                  <a:pt x="113" y="62"/>
                  <a:pt x="113" y="56"/>
                </a:cubicBezTo>
                <a:cubicBezTo>
                  <a:pt x="113" y="25"/>
                  <a:pt x="88" y="0"/>
                  <a:pt x="57" y="0"/>
                </a:cubicBezTo>
                <a:cubicBezTo>
                  <a:pt x="25" y="0"/>
                  <a:pt x="0" y="25"/>
                  <a:pt x="0" y="56"/>
                </a:cubicBezTo>
                <a:cubicBezTo>
                  <a:pt x="0" y="62"/>
                  <a:pt x="1" y="67"/>
                  <a:pt x="2" y="72"/>
                </a:cubicBezTo>
                <a:lnTo>
                  <a:pt x="32" y="7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 name="Freeform 31"/>
          <p:cNvSpPr>
            <a:spLocks noEditPoints="1"/>
          </p:cNvSpPr>
          <p:nvPr/>
        </p:nvSpPr>
        <p:spPr bwMode="auto">
          <a:xfrm>
            <a:off x="4895174" y="5759946"/>
            <a:ext cx="25425" cy="31917"/>
          </a:xfrm>
          <a:custGeom>
            <a:avLst/>
            <a:gdLst>
              <a:gd name="T0" fmla="*/ 19 w 20"/>
              <a:gd name="T1" fmla="*/ 16 h 25"/>
              <a:gd name="T2" fmla="*/ 17 w 20"/>
              <a:gd name="T3" fmla="*/ 16 h 25"/>
              <a:gd name="T4" fmla="*/ 16 w 20"/>
              <a:gd name="T5" fmla="*/ 16 h 25"/>
              <a:gd name="T6" fmla="*/ 16 w 20"/>
              <a:gd name="T7" fmla="*/ 3 h 25"/>
              <a:gd name="T8" fmla="*/ 13 w 20"/>
              <a:gd name="T9" fmla="*/ 0 h 25"/>
              <a:gd name="T10" fmla="*/ 12 w 20"/>
              <a:gd name="T11" fmla="*/ 1 h 25"/>
              <a:gd name="T12" fmla="*/ 11 w 20"/>
              <a:gd name="T13" fmla="*/ 2 h 25"/>
              <a:gd name="T14" fmla="*/ 2 w 20"/>
              <a:gd name="T15" fmla="*/ 14 h 25"/>
              <a:gd name="T16" fmla="*/ 1 w 20"/>
              <a:gd name="T17" fmla="*/ 15 h 25"/>
              <a:gd name="T18" fmla="*/ 1 w 20"/>
              <a:gd name="T19" fmla="*/ 16 h 25"/>
              <a:gd name="T20" fmla="*/ 0 w 20"/>
              <a:gd name="T21" fmla="*/ 16 h 25"/>
              <a:gd name="T22" fmla="*/ 0 w 20"/>
              <a:gd name="T23" fmla="*/ 17 h 25"/>
              <a:gd name="T24" fmla="*/ 1 w 20"/>
              <a:gd name="T25" fmla="*/ 19 h 25"/>
              <a:gd name="T26" fmla="*/ 3 w 20"/>
              <a:gd name="T27" fmla="*/ 20 h 25"/>
              <a:gd name="T28" fmla="*/ 12 w 20"/>
              <a:gd name="T29" fmla="*/ 20 h 25"/>
              <a:gd name="T30" fmla="*/ 12 w 20"/>
              <a:gd name="T31" fmla="*/ 23 h 25"/>
              <a:gd name="T32" fmla="*/ 12 w 20"/>
              <a:gd name="T33" fmla="*/ 25 h 25"/>
              <a:gd name="T34" fmla="*/ 14 w 20"/>
              <a:gd name="T35" fmla="*/ 25 h 25"/>
              <a:gd name="T36" fmla="*/ 15 w 20"/>
              <a:gd name="T37" fmla="*/ 25 h 25"/>
              <a:gd name="T38" fmla="*/ 16 w 20"/>
              <a:gd name="T39" fmla="*/ 23 h 25"/>
              <a:gd name="T40" fmla="*/ 16 w 20"/>
              <a:gd name="T41" fmla="*/ 20 h 25"/>
              <a:gd name="T42" fmla="*/ 17 w 20"/>
              <a:gd name="T43" fmla="*/ 20 h 25"/>
              <a:gd name="T44" fmla="*/ 19 w 20"/>
              <a:gd name="T45" fmla="*/ 19 h 25"/>
              <a:gd name="T46" fmla="*/ 20 w 20"/>
              <a:gd name="T47" fmla="*/ 18 h 25"/>
              <a:gd name="T48" fmla="*/ 19 w 20"/>
              <a:gd name="T49" fmla="*/ 16 h 25"/>
              <a:gd name="T50" fmla="*/ 12 w 20"/>
              <a:gd name="T51" fmla="*/ 16 h 25"/>
              <a:gd name="T52" fmla="*/ 5 w 20"/>
              <a:gd name="T53" fmla="*/ 16 h 25"/>
              <a:gd name="T54" fmla="*/ 12 w 20"/>
              <a:gd name="T55" fmla="*/ 6 h 25"/>
              <a:gd name="T56" fmla="*/ 12 w 20"/>
              <a:gd name="T57"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5">
                <a:moveTo>
                  <a:pt x="19" y="16"/>
                </a:moveTo>
                <a:cubicBezTo>
                  <a:pt x="18" y="16"/>
                  <a:pt x="18" y="16"/>
                  <a:pt x="17" y="16"/>
                </a:cubicBezTo>
                <a:cubicBezTo>
                  <a:pt x="16" y="16"/>
                  <a:pt x="16" y="16"/>
                  <a:pt x="16" y="16"/>
                </a:cubicBezTo>
                <a:cubicBezTo>
                  <a:pt x="16" y="3"/>
                  <a:pt x="16" y="3"/>
                  <a:pt x="16" y="3"/>
                </a:cubicBezTo>
                <a:cubicBezTo>
                  <a:pt x="16" y="1"/>
                  <a:pt x="15" y="0"/>
                  <a:pt x="13" y="0"/>
                </a:cubicBezTo>
                <a:cubicBezTo>
                  <a:pt x="13" y="0"/>
                  <a:pt x="12" y="0"/>
                  <a:pt x="12" y="1"/>
                </a:cubicBezTo>
                <a:cubicBezTo>
                  <a:pt x="12" y="1"/>
                  <a:pt x="11" y="2"/>
                  <a:pt x="11" y="2"/>
                </a:cubicBezTo>
                <a:cubicBezTo>
                  <a:pt x="2" y="14"/>
                  <a:pt x="2" y="14"/>
                  <a:pt x="2" y="14"/>
                </a:cubicBezTo>
                <a:cubicBezTo>
                  <a:pt x="2" y="15"/>
                  <a:pt x="1" y="15"/>
                  <a:pt x="1" y="15"/>
                </a:cubicBezTo>
                <a:cubicBezTo>
                  <a:pt x="1" y="15"/>
                  <a:pt x="1" y="16"/>
                  <a:pt x="1" y="16"/>
                </a:cubicBezTo>
                <a:cubicBezTo>
                  <a:pt x="0" y="16"/>
                  <a:pt x="0" y="16"/>
                  <a:pt x="0" y="16"/>
                </a:cubicBezTo>
                <a:cubicBezTo>
                  <a:pt x="0" y="17"/>
                  <a:pt x="0" y="17"/>
                  <a:pt x="0" y="17"/>
                </a:cubicBezTo>
                <a:cubicBezTo>
                  <a:pt x="0" y="18"/>
                  <a:pt x="0" y="19"/>
                  <a:pt x="1" y="19"/>
                </a:cubicBezTo>
                <a:cubicBezTo>
                  <a:pt x="2" y="20"/>
                  <a:pt x="2" y="20"/>
                  <a:pt x="3" y="20"/>
                </a:cubicBezTo>
                <a:cubicBezTo>
                  <a:pt x="12" y="20"/>
                  <a:pt x="12" y="20"/>
                  <a:pt x="12" y="20"/>
                </a:cubicBezTo>
                <a:cubicBezTo>
                  <a:pt x="12" y="23"/>
                  <a:pt x="12" y="23"/>
                  <a:pt x="12" y="23"/>
                </a:cubicBezTo>
                <a:cubicBezTo>
                  <a:pt x="12" y="24"/>
                  <a:pt x="12" y="24"/>
                  <a:pt x="12" y="25"/>
                </a:cubicBezTo>
                <a:cubicBezTo>
                  <a:pt x="13" y="25"/>
                  <a:pt x="13" y="25"/>
                  <a:pt x="14" y="25"/>
                </a:cubicBezTo>
                <a:cubicBezTo>
                  <a:pt x="15" y="25"/>
                  <a:pt x="15" y="25"/>
                  <a:pt x="15" y="25"/>
                </a:cubicBezTo>
                <a:cubicBezTo>
                  <a:pt x="16" y="24"/>
                  <a:pt x="16" y="24"/>
                  <a:pt x="16" y="23"/>
                </a:cubicBezTo>
                <a:cubicBezTo>
                  <a:pt x="16" y="20"/>
                  <a:pt x="16" y="20"/>
                  <a:pt x="16" y="20"/>
                </a:cubicBezTo>
                <a:cubicBezTo>
                  <a:pt x="17" y="20"/>
                  <a:pt x="17" y="20"/>
                  <a:pt x="17" y="20"/>
                </a:cubicBezTo>
                <a:cubicBezTo>
                  <a:pt x="18" y="20"/>
                  <a:pt x="19" y="20"/>
                  <a:pt x="19" y="19"/>
                </a:cubicBezTo>
                <a:cubicBezTo>
                  <a:pt x="19" y="19"/>
                  <a:pt x="20" y="19"/>
                  <a:pt x="20" y="18"/>
                </a:cubicBezTo>
                <a:cubicBezTo>
                  <a:pt x="20" y="17"/>
                  <a:pt x="19" y="17"/>
                  <a:pt x="19" y="16"/>
                </a:cubicBezTo>
                <a:close/>
                <a:moveTo>
                  <a:pt x="12" y="16"/>
                </a:moveTo>
                <a:cubicBezTo>
                  <a:pt x="5" y="16"/>
                  <a:pt x="5" y="16"/>
                  <a:pt x="5" y="16"/>
                </a:cubicBezTo>
                <a:cubicBezTo>
                  <a:pt x="12" y="6"/>
                  <a:pt x="12" y="6"/>
                  <a:pt x="12" y="6"/>
                </a:cubicBezTo>
                <a:lnTo>
                  <a:pt x="12" y="1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 name="Freeform 32"/>
          <p:cNvSpPr>
            <a:spLocks/>
          </p:cNvSpPr>
          <p:nvPr/>
        </p:nvSpPr>
        <p:spPr bwMode="auto">
          <a:xfrm>
            <a:off x="4870831" y="5759946"/>
            <a:ext cx="21638" cy="31917"/>
          </a:xfrm>
          <a:custGeom>
            <a:avLst/>
            <a:gdLst>
              <a:gd name="T0" fmla="*/ 15 w 17"/>
              <a:gd name="T1" fmla="*/ 13 h 25"/>
              <a:gd name="T2" fmla="*/ 13 w 17"/>
              <a:gd name="T3" fmla="*/ 12 h 25"/>
              <a:gd name="T4" fmla="*/ 15 w 17"/>
              <a:gd name="T5" fmla="*/ 9 h 25"/>
              <a:gd name="T6" fmla="*/ 16 w 17"/>
              <a:gd name="T7" fmla="*/ 6 h 25"/>
              <a:gd name="T8" fmla="*/ 15 w 17"/>
              <a:gd name="T9" fmla="*/ 4 h 25"/>
              <a:gd name="T10" fmla="*/ 14 w 17"/>
              <a:gd name="T11" fmla="*/ 2 h 25"/>
              <a:gd name="T12" fmla="*/ 12 w 17"/>
              <a:gd name="T13" fmla="*/ 1 h 25"/>
              <a:gd name="T14" fmla="*/ 9 w 17"/>
              <a:gd name="T15" fmla="*/ 0 h 25"/>
              <a:gd name="T16" fmla="*/ 5 w 17"/>
              <a:gd name="T17" fmla="*/ 1 h 25"/>
              <a:gd name="T18" fmla="*/ 3 w 17"/>
              <a:gd name="T19" fmla="*/ 2 h 25"/>
              <a:gd name="T20" fmla="*/ 1 w 17"/>
              <a:gd name="T21" fmla="*/ 4 h 25"/>
              <a:gd name="T22" fmla="*/ 1 w 17"/>
              <a:gd name="T23" fmla="*/ 6 h 25"/>
              <a:gd name="T24" fmla="*/ 1 w 17"/>
              <a:gd name="T25" fmla="*/ 7 h 25"/>
              <a:gd name="T26" fmla="*/ 2 w 17"/>
              <a:gd name="T27" fmla="*/ 8 h 25"/>
              <a:gd name="T28" fmla="*/ 3 w 17"/>
              <a:gd name="T29" fmla="*/ 8 h 25"/>
              <a:gd name="T30" fmla="*/ 4 w 17"/>
              <a:gd name="T31" fmla="*/ 7 h 25"/>
              <a:gd name="T32" fmla="*/ 5 w 17"/>
              <a:gd name="T33" fmla="*/ 6 h 25"/>
              <a:gd name="T34" fmla="*/ 5 w 17"/>
              <a:gd name="T35" fmla="*/ 4 h 25"/>
              <a:gd name="T36" fmla="*/ 7 w 17"/>
              <a:gd name="T37" fmla="*/ 4 h 25"/>
              <a:gd name="T38" fmla="*/ 8 w 17"/>
              <a:gd name="T39" fmla="*/ 3 h 25"/>
              <a:gd name="T40" fmla="*/ 11 w 17"/>
              <a:gd name="T41" fmla="*/ 4 h 25"/>
              <a:gd name="T42" fmla="*/ 12 w 17"/>
              <a:gd name="T43" fmla="*/ 7 h 25"/>
              <a:gd name="T44" fmla="*/ 10 w 17"/>
              <a:gd name="T45" fmla="*/ 9 h 25"/>
              <a:gd name="T46" fmla="*/ 8 w 17"/>
              <a:gd name="T47" fmla="*/ 10 h 25"/>
              <a:gd name="T48" fmla="*/ 7 w 17"/>
              <a:gd name="T49" fmla="*/ 10 h 25"/>
              <a:gd name="T50" fmla="*/ 5 w 17"/>
              <a:gd name="T51" fmla="*/ 11 h 25"/>
              <a:gd name="T52" fmla="*/ 5 w 17"/>
              <a:gd name="T53" fmla="*/ 12 h 25"/>
              <a:gd name="T54" fmla="*/ 5 w 17"/>
              <a:gd name="T55" fmla="*/ 13 h 25"/>
              <a:gd name="T56" fmla="*/ 7 w 17"/>
              <a:gd name="T57" fmla="*/ 14 h 25"/>
              <a:gd name="T58" fmla="*/ 7 w 17"/>
              <a:gd name="T59" fmla="*/ 14 h 25"/>
              <a:gd name="T60" fmla="*/ 8 w 17"/>
              <a:gd name="T61" fmla="*/ 14 h 25"/>
              <a:gd name="T62" fmla="*/ 12 w 17"/>
              <a:gd name="T63" fmla="*/ 15 h 25"/>
              <a:gd name="T64" fmla="*/ 13 w 17"/>
              <a:gd name="T65" fmla="*/ 18 h 25"/>
              <a:gd name="T66" fmla="*/ 12 w 17"/>
              <a:gd name="T67" fmla="*/ 20 h 25"/>
              <a:gd name="T68" fmla="*/ 10 w 17"/>
              <a:gd name="T69" fmla="*/ 22 h 25"/>
              <a:gd name="T70" fmla="*/ 8 w 17"/>
              <a:gd name="T71" fmla="*/ 22 h 25"/>
              <a:gd name="T72" fmla="*/ 6 w 17"/>
              <a:gd name="T73" fmla="*/ 21 h 25"/>
              <a:gd name="T74" fmla="*/ 4 w 17"/>
              <a:gd name="T75" fmla="*/ 18 h 25"/>
              <a:gd name="T76" fmla="*/ 3 w 17"/>
              <a:gd name="T77" fmla="*/ 17 h 25"/>
              <a:gd name="T78" fmla="*/ 2 w 17"/>
              <a:gd name="T79" fmla="*/ 17 h 25"/>
              <a:gd name="T80" fmla="*/ 1 w 17"/>
              <a:gd name="T81" fmla="*/ 17 h 25"/>
              <a:gd name="T82" fmla="*/ 0 w 17"/>
              <a:gd name="T83" fmla="*/ 19 h 25"/>
              <a:gd name="T84" fmla="*/ 0 w 17"/>
              <a:gd name="T85" fmla="*/ 21 h 25"/>
              <a:gd name="T86" fmla="*/ 2 w 17"/>
              <a:gd name="T87" fmla="*/ 23 h 25"/>
              <a:gd name="T88" fmla="*/ 5 w 17"/>
              <a:gd name="T89" fmla="*/ 25 h 25"/>
              <a:gd name="T90" fmla="*/ 8 w 17"/>
              <a:gd name="T91" fmla="*/ 25 h 25"/>
              <a:gd name="T92" fmla="*/ 12 w 17"/>
              <a:gd name="T93" fmla="*/ 25 h 25"/>
              <a:gd name="T94" fmla="*/ 15 w 17"/>
              <a:gd name="T95" fmla="*/ 23 h 25"/>
              <a:gd name="T96" fmla="*/ 17 w 17"/>
              <a:gd name="T97" fmla="*/ 21 h 25"/>
              <a:gd name="T98" fmla="*/ 17 w 17"/>
              <a:gd name="T99" fmla="*/ 18 h 25"/>
              <a:gd name="T100" fmla="*/ 17 w 17"/>
              <a:gd name="T101" fmla="*/ 15 h 25"/>
              <a:gd name="T102" fmla="*/ 15 w 17"/>
              <a:gd name="T10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 h="25">
                <a:moveTo>
                  <a:pt x="15" y="13"/>
                </a:moveTo>
                <a:cubicBezTo>
                  <a:pt x="15" y="13"/>
                  <a:pt x="14" y="12"/>
                  <a:pt x="13" y="12"/>
                </a:cubicBezTo>
                <a:cubicBezTo>
                  <a:pt x="14" y="11"/>
                  <a:pt x="15" y="10"/>
                  <a:pt x="15" y="9"/>
                </a:cubicBezTo>
                <a:cubicBezTo>
                  <a:pt x="16" y="8"/>
                  <a:pt x="16" y="7"/>
                  <a:pt x="16" y="6"/>
                </a:cubicBezTo>
                <a:cubicBezTo>
                  <a:pt x="16" y="5"/>
                  <a:pt x="16" y="5"/>
                  <a:pt x="15" y="4"/>
                </a:cubicBezTo>
                <a:cubicBezTo>
                  <a:pt x="15" y="3"/>
                  <a:pt x="15" y="3"/>
                  <a:pt x="14" y="2"/>
                </a:cubicBezTo>
                <a:cubicBezTo>
                  <a:pt x="13" y="1"/>
                  <a:pt x="13" y="1"/>
                  <a:pt x="12" y="1"/>
                </a:cubicBezTo>
                <a:cubicBezTo>
                  <a:pt x="11" y="0"/>
                  <a:pt x="10" y="0"/>
                  <a:pt x="9" y="0"/>
                </a:cubicBezTo>
                <a:cubicBezTo>
                  <a:pt x="7" y="0"/>
                  <a:pt x="6" y="0"/>
                  <a:pt x="5" y="1"/>
                </a:cubicBezTo>
                <a:cubicBezTo>
                  <a:pt x="4" y="1"/>
                  <a:pt x="3" y="2"/>
                  <a:pt x="3" y="2"/>
                </a:cubicBezTo>
                <a:cubicBezTo>
                  <a:pt x="2" y="3"/>
                  <a:pt x="2" y="3"/>
                  <a:pt x="1" y="4"/>
                </a:cubicBezTo>
                <a:cubicBezTo>
                  <a:pt x="1" y="5"/>
                  <a:pt x="1" y="5"/>
                  <a:pt x="1" y="6"/>
                </a:cubicBezTo>
                <a:cubicBezTo>
                  <a:pt x="1" y="6"/>
                  <a:pt x="1" y="7"/>
                  <a:pt x="1" y="7"/>
                </a:cubicBezTo>
                <a:cubicBezTo>
                  <a:pt x="2" y="8"/>
                  <a:pt x="2" y="8"/>
                  <a:pt x="2" y="8"/>
                </a:cubicBezTo>
                <a:cubicBezTo>
                  <a:pt x="3" y="8"/>
                  <a:pt x="3" y="8"/>
                  <a:pt x="3" y="8"/>
                </a:cubicBezTo>
                <a:cubicBezTo>
                  <a:pt x="4" y="8"/>
                  <a:pt x="4" y="7"/>
                  <a:pt x="4" y="7"/>
                </a:cubicBezTo>
                <a:cubicBezTo>
                  <a:pt x="4" y="7"/>
                  <a:pt x="4" y="6"/>
                  <a:pt x="5" y="6"/>
                </a:cubicBezTo>
                <a:cubicBezTo>
                  <a:pt x="5" y="5"/>
                  <a:pt x="5" y="5"/>
                  <a:pt x="5" y="4"/>
                </a:cubicBezTo>
                <a:cubicBezTo>
                  <a:pt x="6" y="4"/>
                  <a:pt x="6" y="4"/>
                  <a:pt x="7" y="4"/>
                </a:cubicBezTo>
                <a:cubicBezTo>
                  <a:pt x="7" y="4"/>
                  <a:pt x="8" y="3"/>
                  <a:pt x="8" y="3"/>
                </a:cubicBezTo>
                <a:cubicBezTo>
                  <a:pt x="9" y="3"/>
                  <a:pt x="10" y="4"/>
                  <a:pt x="11" y="4"/>
                </a:cubicBezTo>
                <a:cubicBezTo>
                  <a:pt x="11" y="5"/>
                  <a:pt x="12" y="6"/>
                  <a:pt x="12" y="7"/>
                </a:cubicBezTo>
                <a:cubicBezTo>
                  <a:pt x="12" y="8"/>
                  <a:pt x="11" y="9"/>
                  <a:pt x="10" y="9"/>
                </a:cubicBezTo>
                <a:cubicBezTo>
                  <a:pt x="10" y="10"/>
                  <a:pt x="9" y="10"/>
                  <a:pt x="8" y="10"/>
                </a:cubicBezTo>
                <a:cubicBezTo>
                  <a:pt x="7" y="10"/>
                  <a:pt x="7" y="10"/>
                  <a:pt x="7" y="10"/>
                </a:cubicBezTo>
                <a:cubicBezTo>
                  <a:pt x="6" y="10"/>
                  <a:pt x="6" y="10"/>
                  <a:pt x="5" y="11"/>
                </a:cubicBezTo>
                <a:cubicBezTo>
                  <a:pt x="5" y="11"/>
                  <a:pt x="5" y="11"/>
                  <a:pt x="5" y="12"/>
                </a:cubicBezTo>
                <a:cubicBezTo>
                  <a:pt x="5" y="13"/>
                  <a:pt x="5" y="13"/>
                  <a:pt x="5" y="13"/>
                </a:cubicBezTo>
                <a:cubicBezTo>
                  <a:pt x="5" y="14"/>
                  <a:pt x="6" y="14"/>
                  <a:pt x="7" y="14"/>
                </a:cubicBezTo>
                <a:cubicBezTo>
                  <a:pt x="7" y="14"/>
                  <a:pt x="7" y="14"/>
                  <a:pt x="7" y="14"/>
                </a:cubicBezTo>
                <a:cubicBezTo>
                  <a:pt x="8" y="14"/>
                  <a:pt x="8" y="14"/>
                  <a:pt x="8" y="14"/>
                </a:cubicBezTo>
                <a:cubicBezTo>
                  <a:pt x="10" y="14"/>
                  <a:pt x="11" y="14"/>
                  <a:pt x="12" y="15"/>
                </a:cubicBezTo>
                <a:cubicBezTo>
                  <a:pt x="12" y="15"/>
                  <a:pt x="13" y="16"/>
                  <a:pt x="13" y="18"/>
                </a:cubicBezTo>
                <a:cubicBezTo>
                  <a:pt x="13" y="19"/>
                  <a:pt x="12" y="19"/>
                  <a:pt x="12" y="20"/>
                </a:cubicBezTo>
                <a:cubicBezTo>
                  <a:pt x="12" y="21"/>
                  <a:pt x="11" y="21"/>
                  <a:pt x="10" y="22"/>
                </a:cubicBezTo>
                <a:cubicBezTo>
                  <a:pt x="10" y="22"/>
                  <a:pt x="9" y="22"/>
                  <a:pt x="8" y="22"/>
                </a:cubicBezTo>
                <a:cubicBezTo>
                  <a:pt x="7" y="22"/>
                  <a:pt x="6" y="22"/>
                  <a:pt x="6" y="21"/>
                </a:cubicBezTo>
                <a:cubicBezTo>
                  <a:pt x="5" y="20"/>
                  <a:pt x="4" y="19"/>
                  <a:pt x="4" y="18"/>
                </a:cubicBezTo>
                <a:cubicBezTo>
                  <a:pt x="4" y="17"/>
                  <a:pt x="3" y="17"/>
                  <a:pt x="3" y="17"/>
                </a:cubicBezTo>
                <a:cubicBezTo>
                  <a:pt x="3" y="17"/>
                  <a:pt x="2" y="17"/>
                  <a:pt x="2" y="17"/>
                </a:cubicBezTo>
                <a:cubicBezTo>
                  <a:pt x="2" y="17"/>
                  <a:pt x="1" y="17"/>
                  <a:pt x="1" y="17"/>
                </a:cubicBezTo>
                <a:cubicBezTo>
                  <a:pt x="0" y="18"/>
                  <a:pt x="0" y="18"/>
                  <a:pt x="0" y="19"/>
                </a:cubicBezTo>
                <a:cubicBezTo>
                  <a:pt x="0" y="19"/>
                  <a:pt x="0" y="20"/>
                  <a:pt x="0" y="21"/>
                </a:cubicBezTo>
                <a:cubicBezTo>
                  <a:pt x="1" y="21"/>
                  <a:pt x="1" y="22"/>
                  <a:pt x="2" y="23"/>
                </a:cubicBezTo>
                <a:cubicBezTo>
                  <a:pt x="3" y="24"/>
                  <a:pt x="4" y="24"/>
                  <a:pt x="5" y="25"/>
                </a:cubicBezTo>
                <a:cubicBezTo>
                  <a:pt x="6" y="25"/>
                  <a:pt x="7" y="25"/>
                  <a:pt x="8" y="25"/>
                </a:cubicBezTo>
                <a:cubicBezTo>
                  <a:pt x="10" y="25"/>
                  <a:pt x="11" y="25"/>
                  <a:pt x="12" y="25"/>
                </a:cubicBezTo>
                <a:cubicBezTo>
                  <a:pt x="13" y="24"/>
                  <a:pt x="14" y="24"/>
                  <a:pt x="15" y="23"/>
                </a:cubicBezTo>
                <a:cubicBezTo>
                  <a:pt x="16" y="22"/>
                  <a:pt x="16" y="22"/>
                  <a:pt x="17" y="21"/>
                </a:cubicBezTo>
                <a:cubicBezTo>
                  <a:pt x="17" y="20"/>
                  <a:pt x="17" y="19"/>
                  <a:pt x="17" y="18"/>
                </a:cubicBezTo>
                <a:cubicBezTo>
                  <a:pt x="17" y="17"/>
                  <a:pt x="17" y="16"/>
                  <a:pt x="17" y="15"/>
                </a:cubicBezTo>
                <a:cubicBezTo>
                  <a:pt x="16" y="14"/>
                  <a:pt x="16" y="14"/>
                  <a:pt x="15" y="1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 name="Oval 33"/>
          <p:cNvSpPr>
            <a:spLocks noChangeArrowheads="1"/>
          </p:cNvSpPr>
          <p:nvPr/>
        </p:nvSpPr>
        <p:spPr bwMode="auto">
          <a:xfrm>
            <a:off x="4808081" y="5565203"/>
            <a:ext cx="69243" cy="80603"/>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 name="Freeform 34"/>
          <p:cNvSpPr>
            <a:spLocks/>
          </p:cNvSpPr>
          <p:nvPr/>
        </p:nvSpPr>
        <p:spPr bwMode="auto">
          <a:xfrm>
            <a:off x="4845408" y="5761030"/>
            <a:ext cx="21638" cy="30835"/>
          </a:xfrm>
          <a:custGeom>
            <a:avLst/>
            <a:gdLst>
              <a:gd name="T0" fmla="*/ 15 w 17"/>
              <a:gd name="T1" fmla="*/ 10 h 24"/>
              <a:gd name="T2" fmla="*/ 12 w 17"/>
              <a:gd name="T3" fmla="*/ 8 h 24"/>
              <a:gd name="T4" fmla="*/ 9 w 17"/>
              <a:gd name="T5" fmla="*/ 8 h 24"/>
              <a:gd name="T6" fmla="*/ 5 w 17"/>
              <a:gd name="T7" fmla="*/ 9 h 24"/>
              <a:gd name="T8" fmla="*/ 6 w 17"/>
              <a:gd name="T9" fmla="*/ 4 h 24"/>
              <a:gd name="T10" fmla="*/ 14 w 17"/>
              <a:gd name="T11" fmla="*/ 4 h 24"/>
              <a:gd name="T12" fmla="*/ 16 w 17"/>
              <a:gd name="T13" fmla="*/ 3 h 24"/>
              <a:gd name="T14" fmla="*/ 16 w 17"/>
              <a:gd name="T15" fmla="*/ 2 h 24"/>
              <a:gd name="T16" fmla="*/ 14 w 17"/>
              <a:gd name="T17" fmla="*/ 0 h 24"/>
              <a:gd name="T18" fmla="*/ 5 w 17"/>
              <a:gd name="T19" fmla="*/ 0 h 24"/>
              <a:gd name="T20" fmla="*/ 3 w 17"/>
              <a:gd name="T21" fmla="*/ 0 h 24"/>
              <a:gd name="T22" fmla="*/ 2 w 17"/>
              <a:gd name="T23" fmla="*/ 2 h 24"/>
              <a:gd name="T24" fmla="*/ 0 w 17"/>
              <a:gd name="T25" fmla="*/ 10 h 24"/>
              <a:gd name="T26" fmla="*/ 0 w 17"/>
              <a:gd name="T27" fmla="*/ 12 h 24"/>
              <a:gd name="T28" fmla="*/ 1 w 17"/>
              <a:gd name="T29" fmla="*/ 13 h 24"/>
              <a:gd name="T30" fmla="*/ 2 w 17"/>
              <a:gd name="T31" fmla="*/ 13 h 24"/>
              <a:gd name="T32" fmla="*/ 4 w 17"/>
              <a:gd name="T33" fmla="*/ 13 h 24"/>
              <a:gd name="T34" fmla="*/ 6 w 17"/>
              <a:gd name="T35" fmla="*/ 11 h 24"/>
              <a:gd name="T36" fmla="*/ 8 w 17"/>
              <a:gd name="T37" fmla="*/ 11 h 24"/>
              <a:gd name="T38" fmla="*/ 10 w 17"/>
              <a:gd name="T39" fmla="*/ 12 h 24"/>
              <a:gd name="T40" fmla="*/ 12 w 17"/>
              <a:gd name="T41" fmla="*/ 13 h 24"/>
              <a:gd name="T42" fmla="*/ 12 w 17"/>
              <a:gd name="T43" fmla="*/ 16 h 24"/>
              <a:gd name="T44" fmla="*/ 12 w 17"/>
              <a:gd name="T45" fmla="*/ 19 h 24"/>
              <a:gd name="T46" fmla="*/ 10 w 17"/>
              <a:gd name="T47" fmla="*/ 21 h 24"/>
              <a:gd name="T48" fmla="*/ 8 w 17"/>
              <a:gd name="T49" fmla="*/ 21 h 24"/>
              <a:gd name="T50" fmla="*/ 5 w 17"/>
              <a:gd name="T51" fmla="*/ 20 h 24"/>
              <a:gd name="T52" fmla="*/ 4 w 17"/>
              <a:gd name="T53" fmla="*/ 18 h 24"/>
              <a:gd name="T54" fmla="*/ 2 w 17"/>
              <a:gd name="T55" fmla="*/ 16 h 24"/>
              <a:gd name="T56" fmla="*/ 0 w 17"/>
              <a:gd name="T57" fmla="*/ 17 h 24"/>
              <a:gd name="T58" fmla="*/ 0 w 17"/>
              <a:gd name="T59" fmla="*/ 18 h 24"/>
              <a:gd name="T60" fmla="*/ 0 w 17"/>
              <a:gd name="T61" fmla="*/ 21 h 24"/>
              <a:gd name="T62" fmla="*/ 3 w 17"/>
              <a:gd name="T63" fmla="*/ 23 h 24"/>
              <a:gd name="T64" fmla="*/ 8 w 17"/>
              <a:gd name="T65" fmla="*/ 24 h 24"/>
              <a:gd name="T66" fmla="*/ 13 w 17"/>
              <a:gd name="T67" fmla="*/ 23 h 24"/>
              <a:gd name="T68" fmla="*/ 16 w 17"/>
              <a:gd name="T69" fmla="*/ 20 h 24"/>
              <a:gd name="T70" fmla="*/ 17 w 17"/>
              <a:gd name="T71" fmla="*/ 16 h 24"/>
              <a:gd name="T72" fmla="*/ 16 w 17"/>
              <a:gd name="T73" fmla="*/ 12 h 24"/>
              <a:gd name="T74" fmla="*/ 15 w 17"/>
              <a:gd name="T75"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4">
                <a:moveTo>
                  <a:pt x="15" y="10"/>
                </a:moveTo>
                <a:cubicBezTo>
                  <a:pt x="14" y="9"/>
                  <a:pt x="13" y="9"/>
                  <a:pt x="12" y="8"/>
                </a:cubicBezTo>
                <a:cubicBezTo>
                  <a:pt x="11" y="8"/>
                  <a:pt x="10" y="8"/>
                  <a:pt x="9" y="8"/>
                </a:cubicBezTo>
                <a:cubicBezTo>
                  <a:pt x="8" y="8"/>
                  <a:pt x="6" y="8"/>
                  <a:pt x="5" y="9"/>
                </a:cubicBezTo>
                <a:cubicBezTo>
                  <a:pt x="6" y="4"/>
                  <a:pt x="6" y="4"/>
                  <a:pt x="6" y="4"/>
                </a:cubicBezTo>
                <a:cubicBezTo>
                  <a:pt x="14" y="4"/>
                  <a:pt x="14" y="4"/>
                  <a:pt x="14" y="4"/>
                </a:cubicBezTo>
                <a:cubicBezTo>
                  <a:pt x="15" y="4"/>
                  <a:pt x="15" y="3"/>
                  <a:pt x="16" y="3"/>
                </a:cubicBezTo>
                <a:cubicBezTo>
                  <a:pt x="16" y="3"/>
                  <a:pt x="16" y="2"/>
                  <a:pt x="16" y="2"/>
                </a:cubicBezTo>
                <a:cubicBezTo>
                  <a:pt x="16" y="0"/>
                  <a:pt x="15" y="0"/>
                  <a:pt x="14" y="0"/>
                </a:cubicBezTo>
                <a:cubicBezTo>
                  <a:pt x="5" y="0"/>
                  <a:pt x="5" y="0"/>
                  <a:pt x="5" y="0"/>
                </a:cubicBezTo>
                <a:cubicBezTo>
                  <a:pt x="4" y="0"/>
                  <a:pt x="3" y="0"/>
                  <a:pt x="3" y="0"/>
                </a:cubicBezTo>
                <a:cubicBezTo>
                  <a:pt x="2" y="1"/>
                  <a:pt x="2" y="1"/>
                  <a:pt x="2" y="2"/>
                </a:cubicBezTo>
                <a:cubicBezTo>
                  <a:pt x="0" y="10"/>
                  <a:pt x="0" y="10"/>
                  <a:pt x="0" y="10"/>
                </a:cubicBezTo>
                <a:cubicBezTo>
                  <a:pt x="0" y="11"/>
                  <a:pt x="0" y="12"/>
                  <a:pt x="0" y="12"/>
                </a:cubicBezTo>
                <a:cubicBezTo>
                  <a:pt x="0" y="12"/>
                  <a:pt x="0" y="12"/>
                  <a:pt x="1" y="13"/>
                </a:cubicBezTo>
                <a:cubicBezTo>
                  <a:pt x="1" y="13"/>
                  <a:pt x="2" y="13"/>
                  <a:pt x="2" y="13"/>
                </a:cubicBezTo>
                <a:cubicBezTo>
                  <a:pt x="3" y="13"/>
                  <a:pt x="3" y="13"/>
                  <a:pt x="4" y="13"/>
                </a:cubicBezTo>
                <a:cubicBezTo>
                  <a:pt x="5" y="12"/>
                  <a:pt x="6" y="12"/>
                  <a:pt x="6" y="11"/>
                </a:cubicBezTo>
                <a:cubicBezTo>
                  <a:pt x="6" y="11"/>
                  <a:pt x="7" y="11"/>
                  <a:pt x="8" y="11"/>
                </a:cubicBezTo>
                <a:cubicBezTo>
                  <a:pt x="9" y="11"/>
                  <a:pt x="10" y="11"/>
                  <a:pt x="10" y="12"/>
                </a:cubicBezTo>
                <a:cubicBezTo>
                  <a:pt x="11" y="12"/>
                  <a:pt x="11" y="12"/>
                  <a:pt x="12" y="13"/>
                </a:cubicBezTo>
                <a:cubicBezTo>
                  <a:pt x="12" y="14"/>
                  <a:pt x="12" y="15"/>
                  <a:pt x="12" y="16"/>
                </a:cubicBezTo>
                <a:cubicBezTo>
                  <a:pt x="12" y="17"/>
                  <a:pt x="12" y="18"/>
                  <a:pt x="12" y="19"/>
                </a:cubicBezTo>
                <a:cubicBezTo>
                  <a:pt x="11" y="20"/>
                  <a:pt x="11" y="20"/>
                  <a:pt x="10" y="21"/>
                </a:cubicBezTo>
                <a:cubicBezTo>
                  <a:pt x="10" y="21"/>
                  <a:pt x="9" y="21"/>
                  <a:pt x="8" y="21"/>
                </a:cubicBezTo>
                <a:cubicBezTo>
                  <a:pt x="7" y="21"/>
                  <a:pt x="6" y="21"/>
                  <a:pt x="5" y="20"/>
                </a:cubicBezTo>
                <a:cubicBezTo>
                  <a:pt x="5" y="20"/>
                  <a:pt x="4" y="19"/>
                  <a:pt x="4" y="18"/>
                </a:cubicBezTo>
                <a:cubicBezTo>
                  <a:pt x="3" y="17"/>
                  <a:pt x="2" y="16"/>
                  <a:pt x="2" y="16"/>
                </a:cubicBezTo>
                <a:cubicBezTo>
                  <a:pt x="1" y="16"/>
                  <a:pt x="0" y="17"/>
                  <a:pt x="0" y="17"/>
                </a:cubicBezTo>
                <a:cubicBezTo>
                  <a:pt x="0" y="17"/>
                  <a:pt x="0" y="18"/>
                  <a:pt x="0" y="18"/>
                </a:cubicBezTo>
                <a:cubicBezTo>
                  <a:pt x="0" y="19"/>
                  <a:pt x="0" y="20"/>
                  <a:pt x="0" y="21"/>
                </a:cubicBezTo>
                <a:cubicBezTo>
                  <a:pt x="1" y="22"/>
                  <a:pt x="2" y="23"/>
                  <a:pt x="3" y="23"/>
                </a:cubicBezTo>
                <a:cubicBezTo>
                  <a:pt x="4" y="24"/>
                  <a:pt x="6" y="24"/>
                  <a:pt x="8" y="24"/>
                </a:cubicBezTo>
                <a:cubicBezTo>
                  <a:pt x="10" y="24"/>
                  <a:pt x="11" y="24"/>
                  <a:pt x="13" y="23"/>
                </a:cubicBezTo>
                <a:cubicBezTo>
                  <a:pt x="14" y="22"/>
                  <a:pt x="15" y="21"/>
                  <a:pt x="16" y="20"/>
                </a:cubicBezTo>
                <a:cubicBezTo>
                  <a:pt x="17" y="19"/>
                  <a:pt x="17" y="17"/>
                  <a:pt x="17" y="16"/>
                </a:cubicBezTo>
                <a:cubicBezTo>
                  <a:pt x="17" y="15"/>
                  <a:pt x="17" y="13"/>
                  <a:pt x="16" y="12"/>
                </a:cubicBezTo>
                <a:cubicBezTo>
                  <a:pt x="16" y="12"/>
                  <a:pt x="15" y="11"/>
                  <a:pt x="15" y="1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 name="Freeform 35"/>
          <p:cNvSpPr>
            <a:spLocks/>
          </p:cNvSpPr>
          <p:nvPr/>
        </p:nvSpPr>
        <p:spPr bwMode="auto">
          <a:xfrm>
            <a:off x="4772378" y="5653380"/>
            <a:ext cx="140650" cy="80603"/>
          </a:xfrm>
          <a:custGeom>
            <a:avLst/>
            <a:gdLst>
              <a:gd name="T0" fmla="*/ 57 w 110"/>
              <a:gd name="T1" fmla="*/ 63 h 63"/>
              <a:gd name="T2" fmla="*/ 59 w 110"/>
              <a:gd name="T3" fmla="*/ 63 h 63"/>
              <a:gd name="T4" fmla="*/ 110 w 110"/>
              <a:gd name="T5" fmla="*/ 63 h 63"/>
              <a:gd name="T6" fmla="*/ 110 w 110"/>
              <a:gd name="T7" fmla="*/ 31 h 63"/>
              <a:gd name="T8" fmla="*/ 80 w 110"/>
              <a:gd name="T9" fmla="*/ 0 h 63"/>
              <a:gd name="T10" fmla="*/ 57 w 110"/>
              <a:gd name="T11" fmla="*/ 8 h 63"/>
              <a:gd name="T12" fmla="*/ 67 w 110"/>
              <a:gd name="T13" fmla="*/ 39 h 63"/>
              <a:gd name="T14" fmla="*/ 57 w 110"/>
              <a:gd name="T15" fmla="*/ 56 h 63"/>
              <a:gd name="T16" fmla="*/ 45 w 110"/>
              <a:gd name="T17" fmla="*/ 39 h 63"/>
              <a:gd name="T18" fmla="*/ 57 w 110"/>
              <a:gd name="T19" fmla="*/ 8 h 63"/>
              <a:gd name="T20" fmla="*/ 30 w 110"/>
              <a:gd name="T21" fmla="*/ 0 h 63"/>
              <a:gd name="T22" fmla="*/ 0 w 110"/>
              <a:gd name="T23" fmla="*/ 31 h 63"/>
              <a:gd name="T24" fmla="*/ 0 w 110"/>
              <a:gd name="T25" fmla="*/ 63 h 63"/>
              <a:gd name="T26" fmla="*/ 51 w 110"/>
              <a:gd name="T27" fmla="*/ 63 h 63"/>
              <a:gd name="T28" fmla="*/ 57 w 110"/>
              <a:gd name="T2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63">
                <a:moveTo>
                  <a:pt x="57" y="63"/>
                </a:moveTo>
                <a:cubicBezTo>
                  <a:pt x="59" y="63"/>
                  <a:pt x="59" y="63"/>
                  <a:pt x="59" y="63"/>
                </a:cubicBezTo>
                <a:cubicBezTo>
                  <a:pt x="110" y="63"/>
                  <a:pt x="110" y="63"/>
                  <a:pt x="110" y="63"/>
                </a:cubicBezTo>
                <a:cubicBezTo>
                  <a:pt x="110" y="63"/>
                  <a:pt x="110" y="63"/>
                  <a:pt x="110" y="31"/>
                </a:cubicBezTo>
                <a:cubicBezTo>
                  <a:pt x="110" y="13"/>
                  <a:pt x="94" y="4"/>
                  <a:pt x="80" y="0"/>
                </a:cubicBezTo>
                <a:cubicBezTo>
                  <a:pt x="57" y="8"/>
                  <a:pt x="57" y="8"/>
                  <a:pt x="57" y="8"/>
                </a:cubicBezTo>
                <a:cubicBezTo>
                  <a:pt x="67" y="39"/>
                  <a:pt x="67" y="39"/>
                  <a:pt x="67" y="39"/>
                </a:cubicBezTo>
                <a:cubicBezTo>
                  <a:pt x="57" y="56"/>
                  <a:pt x="57" y="56"/>
                  <a:pt x="57" y="56"/>
                </a:cubicBezTo>
                <a:cubicBezTo>
                  <a:pt x="45" y="39"/>
                  <a:pt x="45" y="39"/>
                  <a:pt x="45" y="39"/>
                </a:cubicBezTo>
                <a:cubicBezTo>
                  <a:pt x="57" y="8"/>
                  <a:pt x="57" y="8"/>
                  <a:pt x="57" y="8"/>
                </a:cubicBezTo>
                <a:cubicBezTo>
                  <a:pt x="30" y="0"/>
                  <a:pt x="30" y="0"/>
                  <a:pt x="30" y="0"/>
                </a:cubicBezTo>
                <a:cubicBezTo>
                  <a:pt x="16" y="4"/>
                  <a:pt x="0" y="13"/>
                  <a:pt x="0" y="31"/>
                </a:cubicBezTo>
                <a:cubicBezTo>
                  <a:pt x="0" y="63"/>
                  <a:pt x="0" y="63"/>
                  <a:pt x="0" y="63"/>
                </a:cubicBezTo>
                <a:cubicBezTo>
                  <a:pt x="51" y="63"/>
                  <a:pt x="51" y="63"/>
                  <a:pt x="51" y="63"/>
                </a:cubicBezTo>
                <a:lnTo>
                  <a:pt x="57" y="63"/>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 name="Freeform 36"/>
          <p:cNvSpPr>
            <a:spLocks/>
          </p:cNvSpPr>
          <p:nvPr/>
        </p:nvSpPr>
        <p:spPr bwMode="auto">
          <a:xfrm>
            <a:off x="4818360" y="5759946"/>
            <a:ext cx="21638" cy="31917"/>
          </a:xfrm>
          <a:custGeom>
            <a:avLst/>
            <a:gdLst>
              <a:gd name="T0" fmla="*/ 15 w 17"/>
              <a:gd name="T1" fmla="*/ 21 h 25"/>
              <a:gd name="T2" fmla="*/ 6 w 17"/>
              <a:gd name="T3" fmla="*/ 21 h 25"/>
              <a:gd name="T4" fmla="*/ 7 w 17"/>
              <a:gd name="T5" fmla="*/ 20 h 25"/>
              <a:gd name="T6" fmla="*/ 10 w 17"/>
              <a:gd name="T7" fmla="*/ 17 h 25"/>
              <a:gd name="T8" fmla="*/ 14 w 17"/>
              <a:gd name="T9" fmla="*/ 14 h 25"/>
              <a:gd name="T10" fmla="*/ 16 w 17"/>
              <a:gd name="T11" fmla="*/ 11 h 25"/>
              <a:gd name="T12" fmla="*/ 17 w 17"/>
              <a:gd name="T13" fmla="*/ 7 h 25"/>
              <a:gd name="T14" fmla="*/ 17 w 17"/>
              <a:gd name="T15" fmla="*/ 5 h 25"/>
              <a:gd name="T16" fmla="*/ 15 w 17"/>
              <a:gd name="T17" fmla="*/ 3 h 25"/>
              <a:gd name="T18" fmla="*/ 13 w 17"/>
              <a:gd name="T19" fmla="*/ 1 h 25"/>
              <a:gd name="T20" fmla="*/ 9 w 17"/>
              <a:gd name="T21" fmla="*/ 0 h 25"/>
              <a:gd name="T22" fmla="*/ 5 w 17"/>
              <a:gd name="T23" fmla="*/ 1 h 25"/>
              <a:gd name="T24" fmla="*/ 2 w 17"/>
              <a:gd name="T25" fmla="*/ 3 h 25"/>
              <a:gd name="T26" fmla="*/ 1 w 17"/>
              <a:gd name="T27" fmla="*/ 5 h 25"/>
              <a:gd name="T28" fmla="*/ 0 w 17"/>
              <a:gd name="T29" fmla="*/ 7 h 25"/>
              <a:gd name="T30" fmla="*/ 1 w 17"/>
              <a:gd name="T31" fmla="*/ 9 h 25"/>
              <a:gd name="T32" fmla="*/ 2 w 17"/>
              <a:gd name="T33" fmla="*/ 9 h 25"/>
              <a:gd name="T34" fmla="*/ 4 w 17"/>
              <a:gd name="T35" fmla="*/ 9 h 25"/>
              <a:gd name="T36" fmla="*/ 5 w 17"/>
              <a:gd name="T37" fmla="*/ 7 h 25"/>
              <a:gd name="T38" fmla="*/ 5 w 17"/>
              <a:gd name="T39" fmla="*/ 6 h 25"/>
              <a:gd name="T40" fmla="*/ 9 w 17"/>
              <a:gd name="T41" fmla="*/ 4 h 25"/>
              <a:gd name="T42" fmla="*/ 11 w 17"/>
              <a:gd name="T43" fmla="*/ 4 h 25"/>
              <a:gd name="T44" fmla="*/ 12 w 17"/>
              <a:gd name="T45" fmla="*/ 5 h 25"/>
              <a:gd name="T46" fmla="*/ 12 w 17"/>
              <a:gd name="T47" fmla="*/ 7 h 25"/>
              <a:gd name="T48" fmla="*/ 12 w 17"/>
              <a:gd name="T49" fmla="*/ 9 h 25"/>
              <a:gd name="T50" fmla="*/ 11 w 17"/>
              <a:gd name="T51" fmla="*/ 11 h 25"/>
              <a:gd name="T52" fmla="*/ 8 w 17"/>
              <a:gd name="T53" fmla="*/ 13 h 25"/>
              <a:gd name="T54" fmla="*/ 6 w 17"/>
              <a:gd name="T55" fmla="*/ 16 h 25"/>
              <a:gd name="T56" fmla="*/ 2 w 17"/>
              <a:gd name="T57" fmla="*/ 20 h 25"/>
              <a:gd name="T58" fmla="*/ 1 w 17"/>
              <a:gd name="T59" fmla="*/ 21 h 25"/>
              <a:gd name="T60" fmla="*/ 0 w 17"/>
              <a:gd name="T61" fmla="*/ 23 h 25"/>
              <a:gd name="T62" fmla="*/ 1 w 17"/>
              <a:gd name="T63" fmla="*/ 24 h 25"/>
              <a:gd name="T64" fmla="*/ 3 w 17"/>
              <a:gd name="T65" fmla="*/ 25 h 25"/>
              <a:gd name="T66" fmla="*/ 15 w 17"/>
              <a:gd name="T67" fmla="*/ 25 h 25"/>
              <a:gd name="T68" fmla="*/ 17 w 17"/>
              <a:gd name="T69" fmla="*/ 24 h 25"/>
              <a:gd name="T70" fmla="*/ 17 w 17"/>
              <a:gd name="T71" fmla="*/ 23 h 25"/>
              <a:gd name="T72" fmla="*/ 17 w 17"/>
              <a:gd name="T73" fmla="*/ 22 h 25"/>
              <a:gd name="T74" fmla="*/ 15 w 17"/>
              <a:gd name="T75"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5">
                <a:moveTo>
                  <a:pt x="15" y="21"/>
                </a:moveTo>
                <a:cubicBezTo>
                  <a:pt x="6" y="21"/>
                  <a:pt x="6" y="21"/>
                  <a:pt x="6" y="21"/>
                </a:cubicBezTo>
                <a:cubicBezTo>
                  <a:pt x="6" y="21"/>
                  <a:pt x="7" y="20"/>
                  <a:pt x="7" y="20"/>
                </a:cubicBezTo>
                <a:cubicBezTo>
                  <a:pt x="7" y="19"/>
                  <a:pt x="9" y="18"/>
                  <a:pt x="10" y="17"/>
                </a:cubicBezTo>
                <a:cubicBezTo>
                  <a:pt x="12" y="15"/>
                  <a:pt x="13" y="14"/>
                  <a:pt x="14" y="14"/>
                </a:cubicBezTo>
                <a:cubicBezTo>
                  <a:pt x="15" y="13"/>
                  <a:pt x="15" y="12"/>
                  <a:pt x="16" y="11"/>
                </a:cubicBezTo>
                <a:cubicBezTo>
                  <a:pt x="17" y="10"/>
                  <a:pt x="17" y="9"/>
                  <a:pt x="17" y="7"/>
                </a:cubicBezTo>
                <a:cubicBezTo>
                  <a:pt x="17" y="6"/>
                  <a:pt x="17" y="6"/>
                  <a:pt x="17" y="5"/>
                </a:cubicBezTo>
                <a:cubicBezTo>
                  <a:pt x="16" y="4"/>
                  <a:pt x="16" y="3"/>
                  <a:pt x="15" y="3"/>
                </a:cubicBezTo>
                <a:cubicBezTo>
                  <a:pt x="15" y="2"/>
                  <a:pt x="14" y="1"/>
                  <a:pt x="13" y="1"/>
                </a:cubicBezTo>
                <a:cubicBezTo>
                  <a:pt x="12" y="0"/>
                  <a:pt x="10" y="0"/>
                  <a:pt x="9" y="0"/>
                </a:cubicBezTo>
                <a:cubicBezTo>
                  <a:pt x="7" y="0"/>
                  <a:pt x="6" y="0"/>
                  <a:pt x="5" y="1"/>
                </a:cubicBezTo>
                <a:cubicBezTo>
                  <a:pt x="4" y="1"/>
                  <a:pt x="3" y="2"/>
                  <a:pt x="2" y="3"/>
                </a:cubicBezTo>
                <a:cubicBezTo>
                  <a:pt x="2" y="3"/>
                  <a:pt x="1" y="4"/>
                  <a:pt x="1" y="5"/>
                </a:cubicBezTo>
                <a:cubicBezTo>
                  <a:pt x="0" y="6"/>
                  <a:pt x="0" y="6"/>
                  <a:pt x="0" y="7"/>
                </a:cubicBezTo>
                <a:cubicBezTo>
                  <a:pt x="0" y="8"/>
                  <a:pt x="0" y="8"/>
                  <a:pt x="1" y="9"/>
                </a:cubicBezTo>
                <a:cubicBezTo>
                  <a:pt x="1" y="9"/>
                  <a:pt x="2" y="9"/>
                  <a:pt x="2" y="9"/>
                </a:cubicBezTo>
                <a:cubicBezTo>
                  <a:pt x="3" y="9"/>
                  <a:pt x="3" y="9"/>
                  <a:pt x="4" y="9"/>
                </a:cubicBezTo>
                <a:cubicBezTo>
                  <a:pt x="4" y="8"/>
                  <a:pt x="4" y="8"/>
                  <a:pt x="5" y="7"/>
                </a:cubicBezTo>
                <a:cubicBezTo>
                  <a:pt x="5" y="6"/>
                  <a:pt x="5" y="6"/>
                  <a:pt x="5" y="6"/>
                </a:cubicBezTo>
                <a:cubicBezTo>
                  <a:pt x="6" y="4"/>
                  <a:pt x="7" y="4"/>
                  <a:pt x="9" y="4"/>
                </a:cubicBezTo>
                <a:cubicBezTo>
                  <a:pt x="9" y="4"/>
                  <a:pt x="10" y="4"/>
                  <a:pt x="11" y="4"/>
                </a:cubicBezTo>
                <a:cubicBezTo>
                  <a:pt x="11" y="4"/>
                  <a:pt x="12" y="5"/>
                  <a:pt x="12" y="5"/>
                </a:cubicBezTo>
                <a:cubicBezTo>
                  <a:pt x="12" y="6"/>
                  <a:pt x="12" y="7"/>
                  <a:pt x="12" y="7"/>
                </a:cubicBezTo>
                <a:cubicBezTo>
                  <a:pt x="12" y="8"/>
                  <a:pt x="12" y="9"/>
                  <a:pt x="12" y="9"/>
                </a:cubicBezTo>
                <a:cubicBezTo>
                  <a:pt x="12" y="10"/>
                  <a:pt x="11" y="11"/>
                  <a:pt x="11" y="11"/>
                </a:cubicBezTo>
                <a:cubicBezTo>
                  <a:pt x="10" y="12"/>
                  <a:pt x="9" y="13"/>
                  <a:pt x="8" y="13"/>
                </a:cubicBezTo>
                <a:cubicBezTo>
                  <a:pt x="8" y="14"/>
                  <a:pt x="7" y="14"/>
                  <a:pt x="6" y="16"/>
                </a:cubicBezTo>
                <a:cubicBezTo>
                  <a:pt x="4" y="17"/>
                  <a:pt x="3" y="18"/>
                  <a:pt x="2" y="20"/>
                </a:cubicBezTo>
                <a:cubicBezTo>
                  <a:pt x="1" y="20"/>
                  <a:pt x="1" y="20"/>
                  <a:pt x="1" y="21"/>
                </a:cubicBezTo>
                <a:cubicBezTo>
                  <a:pt x="0" y="22"/>
                  <a:pt x="0" y="22"/>
                  <a:pt x="0" y="23"/>
                </a:cubicBezTo>
                <a:cubicBezTo>
                  <a:pt x="0" y="23"/>
                  <a:pt x="0" y="24"/>
                  <a:pt x="1" y="24"/>
                </a:cubicBezTo>
                <a:cubicBezTo>
                  <a:pt x="1" y="25"/>
                  <a:pt x="2" y="25"/>
                  <a:pt x="3" y="25"/>
                </a:cubicBezTo>
                <a:cubicBezTo>
                  <a:pt x="15" y="25"/>
                  <a:pt x="15" y="25"/>
                  <a:pt x="15" y="25"/>
                </a:cubicBezTo>
                <a:cubicBezTo>
                  <a:pt x="16" y="25"/>
                  <a:pt x="17" y="25"/>
                  <a:pt x="17" y="24"/>
                </a:cubicBezTo>
                <a:cubicBezTo>
                  <a:pt x="17" y="24"/>
                  <a:pt x="17" y="24"/>
                  <a:pt x="17" y="23"/>
                </a:cubicBezTo>
                <a:cubicBezTo>
                  <a:pt x="17" y="22"/>
                  <a:pt x="17" y="22"/>
                  <a:pt x="17" y="22"/>
                </a:cubicBezTo>
                <a:cubicBezTo>
                  <a:pt x="16" y="21"/>
                  <a:pt x="16" y="21"/>
                  <a:pt x="15" y="2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4" name="Freeform 37"/>
          <p:cNvSpPr>
            <a:spLocks noEditPoints="1"/>
          </p:cNvSpPr>
          <p:nvPr/>
        </p:nvSpPr>
        <p:spPr bwMode="auto">
          <a:xfrm>
            <a:off x="4790228" y="5759946"/>
            <a:ext cx="25425" cy="31917"/>
          </a:xfrm>
          <a:custGeom>
            <a:avLst/>
            <a:gdLst>
              <a:gd name="T0" fmla="*/ 19 w 20"/>
              <a:gd name="T1" fmla="*/ 16 h 25"/>
              <a:gd name="T2" fmla="*/ 17 w 20"/>
              <a:gd name="T3" fmla="*/ 16 h 25"/>
              <a:gd name="T4" fmla="*/ 16 w 20"/>
              <a:gd name="T5" fmla="*/ 16 h 25"/>
              <a:gd name="T6" fmla="*/ 16 w 20"/>
              <a:gd name="T7" fmla="*/ 3 h 25"/>
              <a:gd name="T8" fmla="*/ 14 w 20"/>
              <a:gd name="T9" fmla="*/ 0 h 25"/>
              <a:gd name="T10" fmla="*/ 12 w 20"/>
              <a:gd name="T11" fmla="*/ 1 h 25"/>
              <a:gd name="T12" fmla="*/ 11 w 20"/>
              <a:gd name="T13" fmla="*/ 2 h 25"/>
              <a:gd name="T14" fmla="*/ 2 w 20"/>
              <a:gd name="T15" fmla="*/ 14 h 25"/>
              <a:gd name="T16" fmla="*/ 1 w 20"/>
              <a:gd name="T17" fmla="*/ 15 h 25"/>
              <a:gd name="T18" fmla="*/ 1 w 20"/>
              <a:gd name="T19" fmla="*/ 16 h 25"/>
              <a:gd name="T20" fmla="*/ 0 w 20"/>
              <a:gd name="T21" fmla="*/ 16 h 25"/>
              <a:gd name="T22" fmla="*/ 0 w 20"/>
              <a:gd name="T23" fmla="*/ 17 h 25"/>
              <a:gd name="T24" fmla="*/ 1 w 20"/>
              <a:gd name="T25" fmla="*/ 19 h 25"/>
              <a:gd name="T26" fmla="*/ 3 w 20"/>
              <a:gd name="T27" fmla="*/ 20 h 25"/>
              <a:gd name="T28" fmla="*/ 12 w 20"/>
              <a:gd name="T29" fmla="*/ 20 h 25"/>
              <a:gd name="T30" fmla="*/ 12 w 20"/>
              <a:gd name="T31" fmla="*/ 23 h 25"/>
              <a:gd name="T32" fmla="*/ 12 w 20"/>
              <a:gd name="T33" fmla="*/ 25 h 25"/>
              <a:gd name="T34" fmla="*/ 14 w 20"/>
              <a:gd name="T35" fmla="*/ 25 h 25"/>
              <a:gd name="T36" fmla="*/ 16 w 20"/>
              <a:gd name="T37" fmla="*/ 25 h 25"/>
              <a:gd name="T38" fmla="*/ 16 w 20"/>
              <a:gd name="T39" fmla="*/ 23 h 25"/>
              <a:gd name="T40" fmla="*/ 16 w 20"/>
              <a:gd name="T41" fmla="*/ 20 h 25"/>
              <a:gd name="T42" fmla="*/ 17 w 20"/>
              <a:gd name="T43" fmla="*/ 20 h 25"/>
              <a:gd name="T44" fmla="*/ 19 w 20"/>
              <a:gd name="T45" fmla="*/ 19 h 25"/>
              <a:gd name="T46" fmla="*/ 20 w 20"/>
              <a:gd name="T47" fmla="*/ 18 h 25"/>
              <a:gd name="T48" fmla="*/ 19 w 20"/>
              <a:gd name="T49" fmla="*/ 16 h 25"/>
              <a:gd name="T50" fmla="*/ 12 w 20"/>
              <a:gd name="T51" fmla="*/ 16 h 25"/>
              <a:gd name="T52" fmla="*/ 5 w 20"/>
              <a:gd name="T53" fmla="*/ 16 h 25"/>
              <a:gd name="T54" fmla="*/ 12 w 20"/>
              <a:gd name="T55" fmla="*/ 6 h 25"/>
              <a:gd name="T56" fmla="*/ 12 w 20"/>
              <a:gd name="T57"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5">
                <a:moveTo>
                  <a:pt x="19" y="16"/>
                </a:moveTo>
                <a:cubicBezTo>
                  <a:pt x="18" y="16"/>
                  <a:pt x="18" y="16"/>
                  <a:pt x="17" y="16"/>
                </a:cubicBezTo>
                <a:cubicBezTo>
                  <a:pt x="16" y="16"/>
                  <a:pt x="16" y="16"/>
                  <a:pt x="16" y="16"/>
                </a:cubicBezTo>
                <a:cubicBezTo>
                  <a:pt x="16" y="3"/>
                  <a:pt x="16" y="3"/>
                  <a:pt x="16" y="3"/>
                </a:cubicBezTo>
                <a:cubicBezTo>
                  <a:pt x="16" y="1"/>
                  <a:pt x="15" y="0"/>
                  <a:pt x="14" y="0"/>
                </a:cubicBezTo>
                <a:cubicBezTo>
                  <a:pt x="13" y="0"/>
                  <a:pt x="13" y="0"/>
                  <a:pt x="12" y="1"/>
                </a:cubicBezTo>
                <a:cubicBezTo>
                  <a:pt x="12" y="1"/>
                  <a:pt x="11" y="2"/>
                  <a:pt x="11" y="2"/>
                </a:cubicBezTo>
                <a:cubicBezTo>
                  <a:pt x="2" y="14"/>
                  <a:pt x="2" y="14"/>
                  <a:pt x="2" y="14"/>
                </a:cubicBezTo>
                <a:cubicBezTo>
                  <a:pt x="2" y="15"/>
                  <a:pt x="1" y="15"/>
                  <a:pt x="1" y="15"/>
                </a:cubicBezTo>
                <a:cubicBezTo>
                  <a:pt x="1" y="15"/>
                  <a:pt x="1" y="16"/>
                  <a:pt x="1" y="16"/>
                </a:cubicBezTo>
                <a:cubicBezTo>
                  <a:pt x="1" y="16"/>
                  <a:pt x="0" y="16"/>
                  <a:pt x="0" y="16"/>
                </a:cubicBezTo>
                <a:cubicBezTo>
                  <a:pt x="0" y="17"/>
                  <a:pt x="0" y="17"/>
                  <a:pt x="0" y="17"/>
                </a:cubicBezTo>
                <a:cubicBezTo>
                  <a:pt x="0" y="18"/>
                  <a:pt x="0" y="19"/>
                  <a:pt x="1" y="19"/>
                </a:cubicBezTo>
                <a:cubicBezTo>
                  <a:pt x="2" y="20"/>
                  <a:pt x="2" y="20"/>
                  <a:pt x="3" y="20"/>
                </a:cubicBezTo>
                <a:cubicBezTo>
                  <a:pt x="12" y="20"/>
                  <a:pt x="12" y="20"/>
                  <a:pt x="12" y="20"/>
                </a:cubicBezTo>
                <a:cubicBezTo>
                  <a:pt x="12" y="23"/>
                  <a:pt x="12" y="23"/>
                  <a:pt x="12" y="23"/>
                </a:cubicBezTo>
                <a:cubicBezTo>
                  <a:pt x="12" y="24"/>
                  <a:pt x="12" y="24"/>
                  <a:pt x="12" y="25"/>
                </a:cubicBezTo>
                <a:cubicBezTo>
                  <a:pt x="13" y="25"/>
                  <a:pt x="13" y="25"/>
                  <a:pt x="14" y="25"/>
                </a:cubicBezTo>
                <a:cubicBezTo>
                  <a:pt x="15" y="25"/>
                  <a:pt x="15" y="25"/>
                  <a:pt x="16" y="25"/>
                </a:cubicBezTo>
                <a:cubicBezTo>
                  <a:pt x="16" y="24"/>
                  <a:pt x="16" y="24"/>
                  <a:pt x="16" y="23"/>
                </a:cubicBezTo>
                <a:cubicBezTo>
                  <a:pt x="16" y="20"/>
                  <a:pt x="16" y="20"/>
                  <a:pt x="16" y="20"/>
                </a:cubicBezTo>
                <a:cubicBezTo>
                  <a:pt x="17" y="20"/>
                  <a:pt x="17" y="20"/>
                  <a:pt x="17" y="20"/>
                </a:cubicBezTo>
                <a:cubicBezTo>
                  <a:pt x="18" y="20"/>
                  <a:pt x="19" y="20"/>
                  <a:pt x="19" y="19"/>
                </a:cubicBezTo>
                <a:cubicBezTo>
                  <a:pt x="19" y="19"/>
                  <a:pt x="20" y="19"/>
                  <a:pt x="20" y="18"/>
                </a:cubicBezTo>
                <a:cubicBezTo>
                  <a:pt x="20" y="17"/>
                  <a:pt x="19" y="17"/>
                  <a:pt x="19" y="16"/>
                </a:cubicBezTo>
                <a:close/>
                <a:moveTo>
                  <a:pt x="12" y="16"/>
                </a:moveTo>
                <a:cubicBezTo>
                  <a:pt x="5" y="16"/>
                  <a:pt x="5" y="16"/>
                  <a:pt x="5" y="16"/>
                </a:cubicBezTo>
                <a:cubicBezTo>
                  <a:pt x="12" y="6"/>
                  <a:pt x="12" y="6"/>
                  <a:pt x="12" y="6"/>
                </a:cubicBezTo>
                <a:lnTo>
                  <a:pt x="12" y="1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5" name="Freeform 38"/>
          <p:cNvSpPr>
            <a:spLocks/>
          </p:cNvSpPr>
          <p:nvPr/>
        </p:nvSpPr>
        <p:spPr bwMode="auto">
          <a:xfrm>
            <a:off x="4765885" y="5759946"/>
            <a:ext cx="21638" cy="31917"/>
          </a:xfrm>
          <a:custGeom>
            <a:avLst/>
            <a:gdLst>
              <a:gd name="T0" fmla="*/ 15 w 17"/>
              <a:gd name="T1" fmla="*/ 21 h 25"/>
              <a:gd name="T2" fmla="*/ 6 w 17"/>
              <a:gd name="T3" fmla="*/ 21 h 25"/>
              <a:gd name="T4" fmla="*/ 7 w 17"/>
              <a:gd name="T5" fmla="*/ 20 h 25"/>
              <a:gd name="T6" fmla="*/ 10 w 17"/>
              <a:gd name="T7" fmla="*/ 17 h 25"/>
              <a:gd name="T8" fmla="*/ 14 w 17"/>
              <a:gd name="T9" fmla="*/ 14 h 25"/>
              <a:gd name="T10" fmla="*/ 16 w 17"/>
              <a:gd name="T11" fmla="*/ 11 h 25"/>
              <a:gd name="T12" fmla="*/ 17 w 17"/>
              <a:gd name="T13" fmla="*/ 7 h 25"/>
              <a:gd name="T14" fmla="*/ 17 w 17"/>
              <a:gd name="T15" fmla="*/ 5 h 25"/>
              <a:gd name="T16" fmla="*/ 15 w 17"/>
              <a:gd name="T17" fmla="*/ 3 h 25"/>
              <a:gd name="T18" fmla="*/ 13 w 17"/>
              <a:gd name="T19" fmla="*/ 1 h 25"/>
              <a:gd name="T20" fmla="*/ 9 w 17"/>
              <a:gd name="T21" fmla="*/ 0 h 25"/>
              <a:gd name="T22" fmla="*/ 5 w 17"/>
              <a:gd name="T23" fmla="*/ 1 h 25"/>
              <a:gd name="T24" fmla="*/ 2 w 17"/>
              <a:gd name="T25" fmla="*/ 3 h 25"/>
              <a:gd name="T26" fmla="*/ 1 w 17"/>
              <a:gd name="T27" fmla="*/ 5 h 25"/>
              <a:gd name="T28" fmla="*/ 0 w 17"/>
              <a:gd name="T29" fmla="*/ 7 h 25"/>
              <a:gd name="T30" fmla="*/ 1 w 17"/>
              <a:gd name="T31" fmla="*/ 9 h 25"/>
              <a:gd name="T32" fmla="*/ 2 w 17"/>
              <a:gd name="T33" fmla="*/ 9 h 25"/>
              <a:gd name="T34" fmla="*/ 4 w 17"/>
              <a:gd name="T35" fmla="*/ 9 h 25"/>
              <a:gd name="T36" fmla="*/ 5 w 17"/>
              <a:gd name="T37" fmla="*/ 7 h 25"/>
              <a:gd name="T38" fmla="*/ 5 w 17"/>
              <a:gd name="T39" fmla="*/ 6 h 25"/>
              <a:gd name="T40" fmla="*/ 9 w 17"/>
              <a:gd name="T41" fmla="*/ 4 h 25"/>
              <a:gd name="T42" fmla="*/ 11 w 17"/>
              <a:gd name="T43" fmla="*/ 4 h 25"/>
              <a:gd name="T44" fmla="*/ 12 w 17"/>
              <a:gd name="T45" fmla="*/ 5 h 25"/>
              <a:gd name="T46" fmla="*/ 12 w 17"/>
              <a:gd name="T47" fmla="*/ 7 h 25"/>
              <a:gd name="T48" fmla="*/ 12 w 17"/>
              <a:gd name="T49" fmla="*/ 9 h 25"/>
              <a:gd name="T50" fmla="*/ 11 w 17"/>
              <a:gd name="T51" fmla="*/ 11 h 25"/>
              <a:gd name="T52" fmla="*/ 8 w 17"/>
              <a:gd name="T53" fmla="*/ 13 h 25"/>
              <a:gd name="T54" fmla="*/ 6 w 17"/>
              <a:gd name="T55" fmla="*/ 16 h 25"/>
              <a:gd name="T56" fmla="*/ 2 w 17"/>
              <a:gd name="T57" fmla="*/ 20 h 25"/>
              <a:gd name="T58" fmla="*/ 1 w 17"/>
              <a:gd name="T59" fmla="*/ 21 h 25"/>
              <a:gd name="T60" fmla="*/ 0 w 17"/>
              <a:gd name="T61" fmla="*/ 23 h 25"/>
              <a:gd name="T62" fmla="*/ 1 w 17"/>
              <a:gd name="T63" fmla="*/ 24 h 25"/>
              <a:gd name="T64" fmla="*/ 3 w 17"/>
              <a:gd name="T65" fmla="*/ 25 h 25"/>
              <a:gd name="T66" fmla="*/ 15 w 17"/>
              <a:gd name="T67" fmla="*/ 25 h 25"/>
              <a:gd name="T68" fmla="*/ 17 w 17"/>
              <a:gd name="T69" fmla="*/ 24 h 25"/>
              <a:gd name="T70" fmla="*/ 17 w 17"/>
              <a:gd name="T71" fmla="*/ 23 h 25"/>
              <a:gd name="T72" fmla="*/ 17 w 17"/>
              <a:gd name="T73" fmla="*/ 22 h 25"/>
              <a:gd name="T74" fmla="*/ 15 w 17"/>
              <a:gd name="T75"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5">
                <a:moveTo>
                  <a:pt x="15" y="21"/>
                </a:moveTo>
                <a:cubicBezTo>
                  <a:pt x="6" y="21"/>
                  <a:pt x="6" y="21"/>
                  <a:pt x="6" y="21"/>
                </a:cubicBezTo>
                <a:cubicBezTo>
                  <a:pt x="6" y="21"/>
                  <a:pt x="7" y="20"/>
                  <a:pt x="7" y="20"/>
                </a:cubicBezTo>
                <a:cubicBezTo>
                  <a:pt x="7" y="19"/>
                  <a:pt x="9" y="18"/>
                  <a:pt x="10" y="17"/>
                </a:cubicBezTo>
                <a:cubicBezTo>
                  <a:pt x="12" y="15"/>
                  <a:pt x="13" y="14"/>
                  <a:pt x="14" y="14"/>
                </a:cubicBezTo>
                <a:cubicBezTo>
                  <a:pt x="15" y="13"/>
                  <a:pt x="15" y="12"/>
                  <a:pt x="16" y="11"/>
                </a:cubicBezTo>
                <a:cubicBezTo>
                  <a:pt x="17" y="10"/>
                  <a:pt x="17" y="9"/>
                  <a:pt x="17" y="7"/>
                </a:cubicBezTo>
                <a:cubicBezTo>
                  <a:pt x="17" y="6"/>
                  <a:pt x="17" y="6"/>
                  <a:pt x="17" y="5"/>
                </a:cubicBezTo>
                <a:cubicBezTo>
                  <a:pt x="16" y="4"/>
                  <a:pt x="16" y="3"/>
                  <a:pt x="15" y="3"/>
                </a:cubicBezTo>
                <a:cubicBezTo>
                  <a:pt x="15" y="2"/>
                  <a:pt x="14" y="1"/>
                  <a:pt x="13" y="1"/>
                </a:cubicBezTo>
                <a:cubicBezTo>
                  <a:pt x="12" y="0"/>
                  <a:pt x="10" y="0"/>
                  <a:pt x="9" y="0"/>
                </a:cubicBezTo>
                <a:cubicBezTo>
                  <a:pt x="7" y="0"/>
                  <a:pt x="6" y="0"/>
                  <a:pt x="5" y="1"/>
                </a:cubicBezTo>
                <a:cubicBezTo>
                  <a:pt x="4" y="1"/>
                  <a:pt x="3" y="2"/>
                  <a:pt x="2" y="3"/>
                </a:cubicBezTo>
                <a:cubicBezTo>
                  <a:pt x="2" y="3"/>
                  <a:pt x="1" y="4"/>
                  <a:pt x="1" y="5"/>
                </a:cubicBezTo>
                <a:cubicBezTo>
                  <a:pt x="0" y="6"/>
                  <a:pt x="0" y="6"/>
                  <a:pt x="0" y="7"/>
                </a:cubicBezTo>
                <a:cubicBezTo>
                  <a:pt x="0" y="8"/>
                  <a:pt x="0" y="8"/>
                  <a:pt x="1" y="9"/>
                </a:cubicBezTo>
                <a:cubicBezTo>
                  <a:pt x="1" y="9"/>
                  <a:pt x="2" y="9"/>
                  <a:pt x="2" y="9"/>
                </a:cubicBezTo>
                <a:cubicBezTo>
                  <a:pt x="3" y="9"/>
                  <a:pt x="3" y="9"/>
                  <a:pt x="4" y="9"/>
                </a:cubicBezTo>
                <a:cubicBezTo>
                  <a:pt x="4" y="8"/>
                  <a:pt x="4" y="8"/>
                  <a:pt x="5" y="7"/>
                </a:cubicBezTo>
                <a:cubicBezTo>
                  <a:pt x="5" y="6"/>
                  <a:pt x="5" y="6"/>
                  <a:pt x="5" y="6"/>
                </a:cubicBezTo>
                <a:cubicBezTo>
                  <a:pt x="6" y="4"/>
                  <a:pt x="7" y="4"/>
                  <a:pt x="9" y="4"/>
                </a:cubicBezTo>
                <a:cubicBezTo>
                  <a:pt x="9" y="4"/>
                  <a:pt x="10" y="4"/>
                  <a:pt x="11" y="4"/>
                </a:cubicBezTo>
                <a:cubicBezTo>
                  <a:pt x="11" y="4"/>
                  <a:pt x="12" y="5"/>
                  <a:pt x="12" y="5"/>
                </a:cubicBezTo>
                <a:cubicBezTo>
                  <a:pt x="12" y="6"/>
                  <a:pt x="12" y="7"/>
                  <a:pt x="12" y="7"/>
                </a:cubicBezTo>
                <a:cubicBezTo>
                  <a:pt x="12" y="8"/>
                  <a:pt x="12" y="9"/>
                  <a:pt x="12" y="9"/>
                </a:cubicBezTo>
                <a:cubicBezTo>
                  <a:pt x="12" y="10"/>
                  <a:pt x="11" y="11"/>
                  <a:pt x="11" y="11"/>
                </a:cubicBezTo>
                <a:cubicBezTo>
                  <a:pt x="10" y="12"/>
                  <a:pt x="9" y="13"/>
                  <a:pt x="8" y="13"/>
                </a:cubicBezTo>
                <a:cubicBezTo>
                  <a:pt x="8" y="14"/>
                  <a:pt x="7" y="14"/>
                  <a:pt x="6" y="16"/>
                </a:cubicBezTo>
                <a:cubicBezTo>
                  <a:pt x="4" y="17"/>
                  <a:pt x="3" y="18"/>
                  <a:pt x="2" y="20"/>
                </a:cubicBezTo>
                <a:cubicBezTo>
                  <a:pt x="1" y="20"/>
                  <a:pt x="1" y="20"/>
                  <a:pt x="1" y="21"/>
                </a:cubicBezTo>
                <a:cubicBezTo>
                  <a:pt x="0" y="22"/>
                  <a:pt x="0" y="22"/>
                  <a:pt x="0" y="23"/>
                </a:cubicBezTo>
                <a:cubicBezTo>
                  <a:pt x="0" y="23"/>
                  <a:pt x="0" y="24"/>
                  <a:pt x="1" y="24"/>
                </a:cubicBezTo>
                <a:cubicBezTo>
                  <a:pt x="1" y="25"/>
                  <a:pt x="2" y="25"/>
                  <a:pt x="3" y="25"/>
                </a:cubicBezTo>
                <a:cubicBezTo>
                  <a:pt x="15" y="25"/>
                  <a:pt x="15" y="25"/>
                  <a:pt x="15" y="25"/>
                </a:cubicBezTo>
                <a:cubicBezTo>
                  <a:pt x="16" y="25"/>
                  <a:pt x="17" y="25"/>
                  <a:pt x="17" y="24"/>
                </a:cubicBezTo>
                <a:cubicBezTo>
                  <a:pt x="17" y="24"/>
                  <a:pt x="17" y="24"/>
                  <a:pt x="17" y="23"/>
                </a:cubicBezTo>
                <a:cubicBezTo>
                  <a:pt x="17" y="22"/>
                  <a:pt x="17" y="22"/>
                  <a:pt x="17" y="22"/>
                </a:cubicBezTo>
                <a:cubicBezTo>
                  <a:pt x="16" y="21"/>
                  <a:pt x="16" y="21"/>
                  <a:pt x="15" y="2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 name="Oval 39"/>
          <p:cNvSpPr>
            <a:spLocks noChangeArrowheads="1"/>
          </p:cNvSpPr>
          <p:nvPr/>
        </p:nvSpPr>
        <p:spPr bwMode="auto">
          <a:xfrm>
            <a:off x="5721220" y="5377489"/>
            <a:ext cx="173648" cy="20177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 name="Freeform 40"/>
          <p:cNvSpPr>
            <a:spLocks/>
          </p:cNvSpPr>
          <p:nvPr/>
        </p:nvSpPr>
        <p:spPr bwMode="auto">
          <a:xfrm>
            <a:off x="5700664" y="5533286"/>
            <a:ext cx="32999" cy="65456"/>
          </a:xfrm>
          <a:custGeom>
            <a:avLst/>
            <a:gdLst>
              <a:gd name="T0" fmla="*/ 1 w 26"/>
              <a:gd name="T1" fmla="*/ 11 h 51"/>
              <a:gd name="T2" fmla="*/ 8 w 26"/>
              <a:gd name="T3" fmla="*/ 43 h 51"/>
              <a:gd name="T4" fmla="*/ 16 w 26"/>
              <a:gd name="T5" fmla="*/ 51 h 51"/>
              <a:gd name="T6" fmla="*/ 18 w 26"/>
              <a:gd name="T7" fmla="*/ 50 h 51"/>
              <a:gd name="T8" fmla="*/ 25 w 26"/>
              <a:gd name="T9" fmla="*/ 40 h 51"/>
              <a:gd name="T10" fmla="*/ 18 w 26"/>
              <a:gd name="T11" fmla="*/ 7 h 51"/>
              <a:gd name="T12" fmla="*/ 9 w 26"/>
              <a:gd name="T13" fmla="*/ 0 h 51"/>
              <a:gd name="T14" fmla="*/ 8 w 26"/>
              <a:gd name="T15" fmla="*/ 0 h 51"/>
              <a:gd name="T16" fmla="*/ 1 w 26"/>
              <a:gd name="T1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1" y="11"/>
                </a:moveTo>
                <a:cubicBezTo>
                  <a:pt x="8" y="43"/>
                  <a:pt x="8" y="43"/>
                  <a:pt x="8" y="43"/>
                </a:cubicBezTo>
                <a:cubicBezTo>
                  <a:pt x="8" y="48"/>
                  <a:pt x="12" y="51"/>
                  <a:pt x="16" y="51"/>
                </a:cubicBezTo>
                <a:cubicBezTo>
                  <a:pt x="17" y="51"/>
                  <a:pt x="17" y="51"/>
                  <a:pt x="18" y="50"/>
                </a:cubicBezTo>
                <a:cubicBezTo>
                  <a:pt x="23" y="49"/>
                  <a:pt x="26" y="45"/>
                  <a:pt x="25" y="40"/>
                </a:cubicBezTo>
                <a:cubicBezTo>
                  <a:pt x="18" y="7"/>
                  <a:pt x="18" y="7"/>
                  <a:pt x="18" y="7"/>
                </a:cubicBezTo>
                <a:cubicBezTo>
                  <a:pt x="17" y="3"/>
                  <a:pt x="14" y="0"/>
                  <a:pt x="9" y="0"/>
                </a:cubicBezTo>
                <a:cubicBezTo>
                  <a:pt x="9" y="0"/>
                  <a:pt x="8" y="0"/>
                  <a:pt x="8" y="0"/>
                </a:cubicBezTo>
                <a:cubicBezTo>
                  <a:pt x="3" y="1"/>
                  <a:pt x="0" y="6"/>
                  <a:pt x="1" y="11"/>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 name="Freeform 41"/>
          <p:cNvSpPr>
            <a:spLocks/>
          </p:cNvSpPr>
          <p:nvPr/>
        </p:nvSpPr>
        <p:spPr bwMode="auto">
          <a:xfrm>
            <a:off x="5686598" y="5584677"/>
            <a:ext cx="221253" cy="299151"/>
          </a:xfrm>
          <a:custGeom>
            <a:avLst/>
            <a:gdLst>
              <a:gd name="T0" fmla="*/ 86 w 173"/>
              <a:gd name="T1" fmla="*/ 4 h 234"/>
              <a:gd name="T2" fmla="*/ 69 w 173"/>
              <a:gd name="T3" fmla="*/ 119 h 234"/>
              <a:gd name="T4" fmla="*/ 18 w 173"/>
              <a:gd name="T5" fmla="*/ 151 h 234"/>
              <a:gd name="T6" fmla="*/ 18 w 173"/>
              <a:gd name="T7" fmla="*/ 104 h 234"/>
              <a:gd name="T8" fmla="*/ 86 w 173"/>
              <a:gd name="T9" fmla="*/ 4 h 234"/>
              <a:gd name="T10" fmla="*/ 0 w 173"/>
              <a:gd name="T11" fmla="*/ 119 h 234"/>
              <a:gd name="T12" fmla="*/ 0 w 173"/>
              <a:gd name="T13" fmla="*/ 184 h 234"/>
              <a:gd name="T14" fmla="*/ 86 w 173"/>
              <a:gd name="T15" fmla="*/ 234 h 234"/>
              <a:gd name="T16" fmla="*/ 173 w 173"/>
              <a:gd name="T17" fmla="*/ 200 h 234"/>
              <a:gd name="T18" fmla="*/ 173 w 173"/>
              <a:gd name="T19" fmla="*/ 60 h 234"/>
              <a:gd name="T20" fmla="*/ 86 w 173"/>
              <a:gd name="T21" fmla="*/ 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234">
                <a:moveTo>
                  <a:pt x="86" y="4"/>
                </a:moveTo>
                <a:cubicBezTo>
                  <a:pt x="69" y="119"/>
                  <a:pt x="69" y="119"/>
                  <a:pt x="69" y="119"/>
                </a:cubicBezTo>
                <a:cubicBezTo>
                  <a:pt x="18" y="151"/>
                  <a:pt x="18" y="151"/>
                  <a:pt x="18" y="151"/>
                </a:cubicBezTo>
                <a:cubicBezTo>
                  <a:pt x="18" y="104"/>
                  <a:pt x="18" y="104"/>
                  <a:pt x="18" y="104"/>
                </a:cubicBezTo>
                <a:cubicBezTo>
                  <a:pt x="86" y="4"/>
                  <a:pt x="86" y="4"/>
                  <a:pt x="86" y="4"/>
                </a:cubicBezTo>
                <a:cubicBezTo>
                  <a:pt x="19" y="4"/>
                  <a:pt x="0" y="119"/>
                  <a:pt x="0" y="119"/>
                </a:cubicBezTo>
                <a:cubicBezTo>
                  <a:pt x="0" y="119"/>
                  <a:pt x="0" y="156"/>
                  <a:pt x="0" y="184"/>
                </a:cubicBezTo>
                <a:cubicBezTo>
                  <a:pt x="0" y="212"/>
                  <a:pt x="9" y="234"/>
                  <a:pt x="86" y="234"/>
                </a:cubicBezTo>
                <a:cubicBezTo>
                  <a:pt x="163" y="234"/>
                  <a:pt x="173" y="200"/>
                  <a:pt x="173" y="200"/>
                </a:cubicBezTo>
                <a:cubicBezTo>
                  <a:pt x="173" y="200"/>
                  <a:pt x="173" y="120"/>
                  <a:pt x="173" y="60"/>
                </a:cubicBezTo>
                <a:cubicBezTo>
                  <a:pt x="173" y="0"/>
                  <a:pt x="86" y="4"/>
                  <a:pt x="86" y="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 name="Freeform 42"/>
          <p:cNvSpPr>
            <a:spLocks/>
          </p:cNvSpPr>
          <p:nvPr/>
        </p:nvSpPr>
        <p:spPr bwMode="auto">
          <a:xfrm>
            <a:off x="5603291" y="5415896"/>
            <a:ext cx="97373" cy="187713"/>
          </a:xfrm>
          <a:custGeom>
            <a:avLst/>
            <a:gdLst>
              <a:gd name="T0" fmla="*/ 69 w 76"/>
              <a:gd name="T1" fmla="*/ 106 h 147"/>
              <a:gd name="T2" fmla="*/ 45 w 76"/>
              <a:gd name="T3" fmla="*/ 111 h 147"/>
              <a:gd name="T4" fmla="*/ 33 w 76"/>
              <a:gd name="T5" fmla="*/ 50 h 147"/>
              <a:gd name="T6" fmla="*/ 57 w 76"/>
              <a:gd name="T7" fmla="*/ 45 h 147"/>
              <a:gd name="T8" fmla="*/ 48 w 76"/>
              <a:gd name="T9" fmla="*/ 0 h 147"/>
              <a:gd name="T10" fmla="*/ 27 w 76"/>
              <a:gd name="T11" fmla="*/ 4 h 147"/>
              <a:gd name="T12" fmla="*/ 6 w 76"/>
              <a:gd name="T13" fmla="*/ 41 h 147"/>
              <a:gd name="T14" fmla="*/ 22 w 76"/>
              <a:gd name="T15" fmla="*/ 122 h 147"/>
              <a:gd name="T16" fmla="*/ 51 w 76"/>
              <a:gd name="T17" fmla="*/ 142 h 147"/>
              <a:gd name="T18" fmla="*/ 76 w 76"/>
              <a:gd name="T19" fmla="*/ 137 h 147"/>
              <a:gd name="T20" fmla="*/ 69 w 76"/>
              <a:gd name="T21" fmla="*/ 10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47">
                <a:moveTo>
                  <a:pt x="69" y="106"/>
                </a:moveTo>
                <a:cubicBezTo>
                  <a:pt x="45" y="111"/>
                  <a:pt x="45" y="111"/>
                  <a:pt x="45" y="111"/>
                </a:cubicBezTo>
                <a:cubicBezTo>
                  <a:pt x="33" y="50"/>
                  <a:pt x="33" y="50"/>
                  <a:pt x="33" y="50"/>
                </a:cubicBezTo>
                <a:cubicBezTo>
                  <a:pt x="57" y="45"/>
                  <a:pt x="57" y="45"/>
                  <a:pt x="57" y="45"/>
                </a:cubicBezTo>
                <a:cubicBezTo>
                  <a:pt x="48" y="0"/>
                  <a:pt x="48" y="0"/>
                  <a:pt x="48" y="0"/>
                </a:cubicBezTo>
                <a:cubicBezTo>
                  <a:pt x="27" y="4"/>
                  <a:pt x="27" y="4"/>
                  <a:pt x="27" y="4"/>
                </a:cubicBezTo>
                <a:cubicBezTo>
                  <a:pt x="27" y="4"/>
                  <a:pt x="0" y="13"/>
                  <a:pt x="6" y="41"/>
                </a:cubicBezTo>
                <a:cubicBezTo>
                  <a:pt x="11" y="69"/>
                  <a:pt x="22" y="122"/>
                  <a:pt x="22" y="122"/>
                </a:cubicBezTo>
                <a:cubicBezTo>
                  <a:pt x="22" y="122"/>
                  <a:pt x="31" y="147"/>
                  <a:pt x="51" y="142"/>
                </a:cubicBezTo>
                <a:cubicBezTo>
                  <a:pt x="72" y="138"/>
                  <a:pt x="76" y="137"/>
                  <a:pt x="76" y="137"/>
                </a:cubicBezTo>
                <a:lnTo>
                  <a:pt x="69" y="10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 name="Freeform 43"/>
          <p:cNvSpPr>
            <a:spLocks/>
          </p:cNvSpPr>
          <p:nvPr/>
        </p:nvSpPr>
        <p:spPr bwMode="auto">
          <a:xfrm>
            <a:off x="5675239" y="5408324"/>
            <a:ext cx="32999" cy="64916"/>
          </a:xfrm>
          <a:custGeom>
            <a:avLst/>
            <a:gdLst>
              <a:gd name="T0" fmla="*/ 8 w 26"/>
              <a:gd name="T1" fmla="*/ 43 h 51"/>
              <a:gd name="T2" fmla="*/ 16 w 26"/>
              <a:gd name="T3" fmla="*/ 51 h 51"/>
              <a:gd name="T4" fmla="*/ 18 w 26"/>
              <a:gd name="T5" fmla="*/ 50 h 51"/>
              <a:gd name="T6" fmla="*/ 25 w 26"/>
              <a:gd name="T7" fmla="*/ 40 h 51"/>
              <a:gd name="T8" fmla="*/ 18 w 26"/>
              <a:gd name="T9" fmla="*/ 7 h 51"/>
              <a:gd name="T10" fmla="*/ 10 w 26"/>
              <a:gd name="T11" fmla="*/ 0 h 51"/>
              <a:gd name="T12" fmla="*/ 8 w 26"/>
              <a:gd name="T13" fmla="*/ 0 h 51"/>
              <a:gd name="T14" fmla="*/ 1 w 26"/>
              <a:gd name="T15" fmla="*/ 11 h 51"/>
              <a:gd name="T16" fmla="*/ 8 w 26"/>
              <a:gd name="T17"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8" y="43"/>
                </a:moveTo>
                <a:cubicBezTo>
                  <a:pt x="8" y="48"/>
                  <a:pt x="12" y="51"/>
                  <a:pt x="16" y="51"/>
                </a:cubicBezTo>
                <a:cubicBezTo>
                  <a:pt x="17" y="51"/>
                  <a:pt x="17" y="50"/>
                  <a:pt x="18" y="50"/>
                </a:cubicBezTo>
                <a:cubicBezTo>
                  <a:pt x="23" y="49"/>
                  <a:pt x="26" y="45"/>
                  <a:pt x="25" y="40"/>
                </a:cubicBezTo>
                <a:cubicBezTo>
                  <a:pt x="18" y="7"/>
                  <a:pt x="18" y="7"/>
                  <a:pt x="18" y="7"/>
                </a:cubicBezTo>
                <a:cubicBezTo>
                  <a:pt x="17" y="3"/>
                  <a:pt x="14" y="0"/>
                  <a:pt x="10" y="0"/>
                </a:cubicBezTo>
                <a:cubicBezTo>
                  <a:pt x="9" y="0"/>
                  <a:pt x="8" y="0"/>
                  <a:pt x="8" y="0"/>
                </a:cubicBezTo>
                <a:cubicBezTo>
                  <a:pt x="3" y="1"/>
                  <a:pt x="0" y="6"/>
                  <a:pt x="1" y="11"/>
                </a:cubicBezTo>
                <a:lnTo>
                  <a:pt x="8" y="4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 name="Freeform 44"/>
          <p:cNvSpPr>
            <a:spLocks/>
          </p:cNvSpPr>
          <p:nvPr/>
        </p:nvSpPr>
        <p:spPr bwMode="auto">
          <a:xfrm>
            <a:off x="6764190" y="5459174"/>
            <a:ext cx="56260" cy="5139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 name="Freeform 45"/>
          <p:cNvSpPr>
            <a:spLocks/>
          </p:cNvSpPr>
          <p:nvPr/>
        </p:nvSpPr>
        <p:spPr bwMode="auto">
          <a:xfrm>
            <a:off x="6623540" y="5492712"/>
            <a:ext cx="172566" cy="213138"/>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 name="Freeform 46"/>
          <p:cNvSpPr>
            <a:spLocks/>
          </p:cNvSpPr>
          <p:nvPr/>
        </p:nvSpPr>
        <p:spPr bwMode="auto">
          <a:xfrm>
            <a:off x="6281113" y="5387767"/>
            <a:ext cx="426818" cy="496060"/>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 name="Freeform 47"/>
          <p:cNvSpPr>
            <a:spLocks/>
          </p:cNvSpPr>
          <p:nvPr/>
        </p:nvSpPr>
        <p:spPr bwMode="auto">
          <a:xfrm>
            <a:off x="6604607" y="5688001"/>
            <a:ext cx="50850" cy="57883"/>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 name="Rectangle 48"/>
          <p:cNvSpPr>
            <a:spLocks noChangeArrowheads="1"/>
          </p:cNvSpPr>
          <p:nvPr/>
        </p:nvSpPr>
        <p:spPr bwMode="auto">
          <a:xfrm>
            <a:off x="6344947" y="5783749"/>
            <a:ext cx="171485" cy="25966"/>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 name="Rectangle 49"/>
          <p:cNvSpPr>
            <a:spLocks noChangeArrowheads="1"/>
          </p:cNvSpPr>
          <p:nvPr/>
        </p:nvSpPr>
        <p:spPr bwMode="auto">
          <a:xfrm>
            <a:off x="6344947" y="5726408"/>
            <a:ext cx="171485" cy="2542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 name="Rectangle 50"/>
          <p:cNvSpPr>
            <a:spLocks noChangeArrowheads="1"/>
          </p:cNvSpPr>
          <p:nvPr/>
        </p:nvSpPr>
        <p:spPr bwMode="auto">
          <a:xfrm>
            <a:off x="6344947" y="5671229"/>
            <a:ext cx="171485" cy="2434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 name="Rectangle 51"/>
          <p:cNvSpPr>
            <a:spLocks noChangeArrowheads="1"/>
          </p:cNvSpPr>
          <p:nvPr/>
        </p:nvSpPr>
        <p:spPr bwMode="auto">
          <a:xfrm>
            <a:off x="6344947" y="5613887"/>
            <a:ext cx="171485" cy="2434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 name="Rectangle 52"/>
          <p:cNvSpPr>
            <a:spLocks noChangeArrowheads="1"/>
          </p:cNvSpPr>
          <p:nvPr/>
        </p:nvSpPr>
        <p:spPr bwMode="auto">
          <a:xfrm>
            <a:off x="6344947" y="5556546"/>
            <a:ext cx="171485" cy="2542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 name="Rectangle 53"/>
          <p:cNvSpPr>
            <a:spLocks noChangeArrowheads="1"/>
          </p:cNvSpPr>
          <p:nvPr/>
        </p:nvSpPr>
        <p:spPr bwMode="auto">
          <a:xfrm>
            <a:off x="6344947" y="5498665"/>
            <a:ext cx="171485" cy="25966"/>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 name="Freeform 54"/>
          <p:cNvSpPr>
            <a:spLocks/>
          </p:cNvSpPr>
          <p:nvPr/>
        </p:nvSpPr>
        <p:spPr bwMode="auto">
          <a:xfrm>
            <a:off x="7403605" y="5557629"/>
            <a:ext cx="136863" cy="117929"/>
          </a:xfrm>
          <a:custGeom>
            <a:avLst/>
            <a:gdLst>
              <a:gd name="T0" fmla="*/ 81 w 107"/>
              <a:gd name="T1" fmla="*/ 0 h 92"/>
              <a:gd name="T2" fmla="*/ 27 w 107"/>
              <a:gd name="T3" fmla="*/ 0 h 92"/>
              <a:gd name="T4" fmla="*/ 0 w 107"/>
              <a:gd name="T5" fmla="*/ 27 h 92"/>
              <a:gd name="T6" fmla="*/ 0 w 107"/>
              <a:gd name="T7" fmla="*/ 65 h 92"/>
              <a:gd name="T8" fmla="*/ 27 w 107"/>
              <a:gd name="T9" fmla="*/ 92 h 92"/>
              <a:gd name="T10" fmla="*/ 81 w 107"/>
              <a:gd name="T11" fmla="*/ 92 h 92"/>
              <a:gd name="T12" fmla="*/ 107 w 107"/>
              <a:gd name="T13" fmla="*/ 65 h 92"/>
              <a:gd name="T14" fmla="*/ 107 w 107"/>
              <a:gd name="T15" fmla="*/ 27 h 92"/>
              <a:gd name="T16" fmla="*/ 81 w 107"/>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92">
                <a:moveTo>
                  <a:pt x="81" y="0"/>
                </a:moveTo>
                <a:cubicBezTo>
                  <a:pt x="27" y="0"/>
                  <a:pt x="27" y="0"/>
                  <a:pt x="27" y="0"/>
                </a:cubicBezTo>
                <a:cubicBezTo>
                  <a:pt x="12" y="0"/>
                  <a:pt x="0" y="12"/>
                  <a:pt x="0" y="27"/>
                </a:cubicBezTo>
                <a:cubicBezTo>
                  <a:pt x="0" y="65"/>
                  <a:pt x="0" y="65"/>
                  <a:pt x="0" y="65"/>
                </a:cubicBezTo>
                <a:cubicBezTo>
                  <a:pt x="0" y="80"/>
                  <a:pt x="12" y="92"/>
                  <a:pt x="27" y="92"/>
                </a:cubicBezTo>
                <a:cubicBezTo>
                  <a:pt x="81" y="92"/>
                  <a:pt x="81" y="92"/>
                  <a:pt x="81" y="92"/>
                </a:cubicBezTo>
                <a:cubicBezTo>
                  <a:pt x="95" y="92"/>
                  <a:pt x="107" y="80"/>
                  <a:pt x="107" y="65"/>
                </a:cubicBezTo>
                <a:cubicBezTo>
                  <a:pt x="107" y="27"/>
                  <a:pt x="107" y="27"/>
                  <a:pt x="107" y="27"/>
                </a:cubicBezTo>
                <a:cubicBezTo>
                  <a:pt x="107" y="12"/>
                  <a:pt x="95" y="0"/>
                  <a:pt x="81"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 name="Rectangle 55"/>
          <p:cNvSpPr>
            <a:spLocks noChangeArrowheads="1"/>
          </p:cNvSpPr>
          <p:nvPr/>
        </p:nvSpPr>
        <p:spPr bwMode="auto">
          <a:xfrm>
            <a:off x="7414965" y="5824862"/>
            <a:ext cx="114143" cy="1136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 name="Rectangle 56"/>
          <p:cNvSpPr>
            <a:spLocks noChangeArrowheads="1"/>
          </p:cNvSpPr>
          <p:nvPr/>
        </p:nvSpPr>
        <p:spPr bwMode="auto">
          <a:xfrm>
            <a:off x="7414965" y="5802143"/>
            <a:ext cx="114143" cy="973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 name="Rectangle 57"/>
          <p:cNvSpPr>
            <a:spLocks noChangeArrowheads="1"/>
          </p:cNvSpPr>
          <p:nvPr/>
        </p:nvSpPr>
        <p:spPr bwMode="auto">
          <a:xfrm>
            <a:off x="7414965" y="5777800"/>
            <a:ext cx="114143" cy="1136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 name="Rectangle 58"/>
          <p:cNvSpPr>
            <a:spLocks noChangeArrowheads="1"/>
          </p:cNvSpPr>
          <p:nvPr/>
        </p:nvSpPr>
        <p:spPr bwMode="auto">
          <a:xfrm>
            <a:off x="7414965" y="5749670"/>
            <a:ext cx="114143" cy="1136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 name="Rectangle 59"/>
          <p:cNvSpPr>
            <a:spLocks noChangeArrowheads="1"/>
          </p:cNvSpPr>
          <p:nvPr/>
        </p:nvSpPr>
        <p:spPr bwMode="auto">
          <a:xfrm>
            <a:off x="7414965" y="5725327"/>
            <a:ext cx="114143" cy="1136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 name="Rectangle 60"/>
          <p:cNvSpPr>
            <a:spLocks noChangeArrowheads="1"/>
          </p:cNvSpPr>
          <p:nvPr/>
        </p:nvSpPr>
        <p:spPr bwMode="auto">
          <a:xfrm>
            <a:off x="7414965" y="5702066"/>
            <a:ext cx="114143" cy="1027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 name="Freeform 61"/>
          <p:cNvSpPr>
            <a:spLocks/>
          </p:cNvSpPr>
          <p:nvPr/>
        </p:nvSpPr>
        <p:spPr bwMode="auto">
          <a:xfrm>
            <a:off x="7436603" y="5426175"/>
            <a:ext cx="52473" cy="50850"/>
          </a:xfrm>
          <a:custGeom>
            <a:avLst/>
            <a:gdLst>
              <a:gd name="T0" fmla="*/ 35 w 41"/>
              <a:gd name="T1" fmla="*/ 19 h 40"/>
              <a:gd name="T2" fmla="*/ 29 w 41"/>
              <a:gd name="T3" fmla="*/ 17 h 40"/>
              <a:gd name="T4" fmla="*/ 22 w 41"/>
              <a:gd name="T5" fmla="*/ 15 h 40"/>
              <a:gd name="T6" fmla="*/ 17 w 41"/>
              <a:gd name="T7" fmla="*/ 14 h 40"/>
              <a:gd name="T8" fmla="*/ 14 w 41"/>
              <a:gd name="T9" fmla="*/ 13 h 40"/>
              <a:gd name="T10" fmla="*/ 11 w 41"/>
              <a:gd name="T11" fmla="*/ 12 h 40"/>
              <a:gd name="T12" fmla="*/ 11 w 41"/>
              <a:gd name="T13" fmla="*/ 10 h 40"/>
              <a:gd name="T14" fmla="*/ 13 w 41"/>
              <a:gd name="T15" fmla="*/ 7 h 40"/>
              <a:gd name="T16" fmla="*/ 19 w 41"/>
              <a:gd name="T17" fmla="*/ 5 h 40"/>
              <a:gd name="T18" fmla="*/ 26 w 41"/>
              <a:gd name="T19" fmla="*/ 6 h 40"/>
              <a:gd name="T20" fmla="*/ 29 w 41"/>
              <a:gd name="T21" fmla="*/ 10 h 40"/>
              <a:gd name="T22" fmla="*/ 31 w 41"/>
              <a:gd name="T23" fmla="*/ 12 h 40"/>
              <a:gd name="T24" fmla="*/ 34 w 41"/>
              <a:gd name="T25" fmla="*/ 13 h 40"/>
              <a:gd name="T26" fmla="*/ 37 w 41"/>
              <a:gd name="T27" fmla="*/ 12 h 40"/>
              <a:gd name="T28" fmla="*/ 38 w 41"/>
              <a:gd name="T29" fmla="*/ 9 h 40"/>
              <a:gd name="T30" fmla="*/ 37 w 41"/>
              <a:gd name="T31" fmla="*/ 6 h 40"/>
              <a:gd name="T32" fmla="*/ 34 w 41"/>
              <a:gd name="T33" fmla="*/ 3 h 40"/>
              <a:gd name="T34" fmla="*/ 28 w 41"/>
              <a:gd name="T35" fmla="*/ 1 h 40"/>
              <a:gd name="T36" fmla="*/ 20 w 41"/>
              <a:gd name="T37" fmla="*/ 0 h 40"/>
              <a:gd name="T38" fmla="*/ 10 w 41"/>
              <a:gd name="T39" fmla="*/ 1 h 40"/>
              <a:gd name="T40" fmla="*/ 3 w 41"/>
              <a:gd name="T41" fmla="*/ 5 h 40"/>
              <a:gd name="T42" fmla="*/ 1 w 41"/>
              <a:gd name="T43" fmla="*/ 10 h 40"/>
              <a:gd name="T44" fmla="*/ 3 w 41"/>
              <a:gd name="T45" fmla="*/ 16 h 40"/>
              <a:gd name="T46" fmla="*/ 9 w 41"/>
              <a:gd name="T47" fmla="*/ 20 h 40"/>
              <a:gd name="T48" fmla="*/ 18 w 41"/>
              <a:gd name="T49" fmla="*/ 22 h 40"/>
              <a:gd name="T50" fmla="*/ 25 w 41"/>
              <a:gd name="T51" fmla="*/ 23 h 40"/>
              <a:gd name="T52" fmla="*/ 29 w 41"/>
              <a:gd name="T53" fmla="*/ 25 h 40"/>
              <a:gd name="T54" fmla="*/ 30 w 41"/>
              <a:gd name="T55" fmla="*/ 28 h 40"/>
              <a:gd name="T56" fmla="*/ 28 w 41"/>
              <a:gd name="T57" fmla="*/ 32 h 40"/>
              <a:gd name="T58" fmla="*/ 20 w 41"/>
              <a:gd name="T59" fmla="*/ 34 h 40"/>
              <a:gd name="T60" fmla="*/ 15 w 41"/>
              <a:gd name="T61" fmla="*/ 33 h 40"/>
              <a:gd name="T62" fmla="*/ 11 w 41"/>
              <a:gd name="T63" fmla="*/ 31 h 40"/>
              <a:gd name="T64" fmla="*/ 9 w 41"/>
              <a:gd name="T65" fmla="*/ 28 h 40"/>
              <a:gd name="T66" fmla="*/ 7 w 41"/>
              <a:gd name="T67" fmla="*/ 26 h 40"/>
              <a:gd name="T68" fmla="*/ 5 w 41"/>
              <a:gd name="T69" fmla="*/ 25 h 40"/>
              <a:gd name="T70" fmla="*/ 1 w 41"/>
              <a:gd name="T71" fmla="*/ 26 h 40"/>
              <a:gd name="T72" fmla="*/ 0 w 41"/>
              <a:gd name="T73" fmla="*/ 28 h 40"/>
              <a:gd name="T74" fmla="*/ 2 w 41"/>
              <a:gd name="T75" fmla="*/ 33 h 40"/>
              <a:gd name="T76" fmla="*/ 8 w 41"/>
              <a:gd name="T77" fmla="*/ 38 h 40"/>
              <a:gd name="T78" fmla="*/ 20 w 41"/>
              <a:gd name="T79" fmla="*/ 40 h 40"/>
              <a:gd name="T80" fmla="*/ 31 w 41"/>
              <a:gd name="T81" fmla="*/ 38 h 40"/>
              <a:gd name="T82" fmla="*/ 38 w 41"/>
              <a:gd name="T83" fmla="*/ 34 h 40"/>
              <a:gd name="T84" fmla="*/ 41 w 41"/>
              <a:gd name="T85" fmla="*/ 27 h 40"/>
              <a:gd name="T86" fmla="*/ 39 w 41"/>
              <a:gd name="T87" fmla="*/ 22 h 40"/>
              <a:gd name="T88" fmla="*/ 35 w 41"/>
              <a:gd name="T89" fmla="*/ 1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 h="40">
                <a:moveTo>
                  <a:pt x="35" y="19"/>
                </a:moveTo>
                <a:cubicBezTo>
                  <a:pt x="34" y="18"/>
                  <a:pt x="32" y="17"/>
                  <a:pt x="29" y="17"/>
                </a:cubicBezTo>
                <a:cubicBezTo>
                  <a:pt x="27" y="16"/>
                  <a:pt x="25" y="16"/>
                  <a:pt x="22" y="15"/>
                </a:cubicBezTo>
                <a:cubicBezTo>
                  <a:pt x="19" y="15"/>
                  <a:pt x="18" y="14"/>
                  <a:pt x="17" y="14"/>
                </a:cubicBezTo>
                <a:cubicBezTo>
                  <a:pt x="16" y="14"/>
                  <a:pt x="15" y="14"/>
                  <a:pt x="14" y="13"/>
                </a:cubicBezTo>
                <a:cubicBezTo>
                  <a:pt x="13" y="13"/>
                  <a:pt x="12" y="12"/>
                  <a:pt x="11" y="12"/>
                </a:cubicBezTo>
                <a:cubicBezTo>
                  <a:pt x="11" y="11"/>
                  <a:pt x="11" y="11"/>
                  <a:pt x="11" y="10"/>
                </a:cubicBezTo>
                <a:cubicBezTo>
                  <a:pt x="11" y="8"/>
                  <a:pt x="11" y="7"/>
                  <a:pt x="13" y="7"/>
                </a:cubicBezTo>
                <a:cubicBezTo>
                  <a:pt x="15" y="6"/>
                  <a:pt x="17" y="5"/>
                  <a:pt x="19" y="5"/>
                </a:cubicBezTo>
                <a:cubicBezTo>
                  <a:pt x="22" y="5"/>
                  <a:pt x="24" y="6"/>
                  <a:pt x="26" y="6"/>
                </a:cubicBezTo>
                <a:cubicBezTo>
                  <a:pt x="27" y="7"/>
                  <a:pt x="28" y="8"/>
                  <a:pt x="29" y="10"/>
                </a:cubicBezTo>
                <a:cubicBezTo>
                  <a:pt x="30" y="11"/>
                  <a:pt x="31" y="12"/>
                  <a:pt x="31" y="12"/>
                </a:cubicBezTo>
                <a:cubicBezTo>
                  <a:pt x="32" y="13"/>
                  <a:pt x="33" y="13"/>
                  <a:pt x="34" y="13"/>
                </a:cubicBezTo>
                <a:cubicBezTo>
                  <a:pt x="35" y="13"/>
                  <a:pt x="36" y="12"/>
                  <a:pt x="37" y="12"/>
                </a:cubicBezTo>
                <a:cubicBezTo>
                  <a:pt x="38" y="11"/>
                  <a:pt x="38" y="10"/>
                  <a:pt x="38" y="9"/>
                </a:cubicBezTo>
                <a:cubicBezTo>
                  <a:pt x="38" y="8"/>
                  <a:pt x="38" y="7"/>
                  <a:pt x="37" y="6"/>
                </a:cubicBezTo>
                <a:cubicBezTo>
                  <a:pt x="37" y="5"/>
                  <a:pt x="36" y="4"/>
                  <a:pt x="34" y="3"/>
                </a:cubicBezTo>
                <a:cubicBezTo>
                  <a:pt x="33" y="2"/>
                  <a:pt x="31" y="1"/>
                  <a:pt x="28" y="1"/>
                </a:cubicBezTo>
                <a:cubicBezTo>
                  <a:pt x="26" y="0"/>
                  <a:pt x="23" y="0"/>
                  <a:pt x="20" y="0"/>
                </a:cubicBezTo>
                <a:cubicBezTo>
                  <a:pt x="16" y="0"/>
                  <a:pt x="13" y="0"/>
                  <a:pt x="10" y="1"/>
                </a:cubicBezTo>
                <a:cubicBezTo>
                  <a:pt x="7" y="2"/>
                  <a:pt x="5" y="3"/>
                  <a:pt x="3" y="5"/>
                </a:cubicBezTo>
                <a:cubicBezTo>
                  <a:pt x="2" y="6"/>
                  <a:pt x="1" y="8"/>
                  <a:pt x="1" y="10"/>
                </a:cubicBezTo>
                <a:cubicBezTo>
                  <a:pt x="1" y="13"/>
                  <a:pt x="2" y="15"/>
                  <a:pt x="3" y="16"/>
                </a:cubicBezTo>
                <a:cubicBezTo>
                  <a:pt x="5" y="18"/>
                  <a:pt x="7" y="19"/>
                  <a:pt x="9" y="20"/>
                </a:cubicBezTo>
                <a:cubicBezTo>
                  <a:pt x="11" y="21"/>
                  <a:pt x="15" y="21"/>
                  <a:pt x="18" y="22"/>
                </a:cubicBezTo>
                <a:cubicBezTo>
                  <a:pt x="21" y="22"/>
                  <a:pt x="23" y="23"/>
                  <a:pt x="25" y="23"/>
                </a:cubicBezTo>
                <a:cubicBezTo>
                  <a:pt x="27" y="24"/>
                  <a:pt x="28" y="24"/>
                  <a:pt x="29" y="25"/>
                </a:cubicBezTo>
                <a:cubicBezTo>
                  <a:pt x="30" y="26"/>
                  <a:pt x="30" y="27"/>
                  <a:pt x="30" y="28"/>
                </a:cubicBezTo>
                <a:cubicBezTo>
                  <a:pt x="30" y="30"/>
                  <a:pt x="29" y="31"/>
                  <a:pt x="28" y="32"/>
                </a:cubicBezTo>
                <a:cubicBezTo>
                  <a:pt x="26" y="33"/>
                  <a:pt x="23" y="34"/>
                  <a:pt x="20" y="34"/>
                </a:cubicBezTo>
                <a:cubicBezTo>
                  <a:pt x="18" y="34"/>
                  <a:pt x="16" y="34"/>
                  <a:pt x="15" y="33"/>
                </a:cubicBezTo>
                <a:cubicBezTo>
                  <a:pt x="13" y="33"/>
                  <a:pt x="12" y="32"/>
                  <a:pt x="11" y="31"/>
                </a:cubicBezTo>
                <a:cubicBezTo>
                  <a:pt x="11" y="30"/>
                  <a:pt x="10" y="29"/>
                  <a:pt x="9" y="28"/>
                </a:cubicBezTo>
                <a:cubicBezTo>
                  <a:pt x="9" y="27"/>
                  <a:pt x="8" y="26"/>
                  <a:pt x="7" y="26"/>
                </a:cubicBezTo>
                <a:cubicBezTo>
                  <a:pt x="7" y="25"/>
                  <a:pt x="6" y="25"/>
                  <a:pt x="5" y="25"/>
                </a:cubicBezTo>
                <a:cubicBezTo>
                  <a:pt x="3" y="25"/>
                  <a:pt x="2" y="25"/>
                  <a:pt x="1" y="26"/>
                </a:cubicBezTo>
                <a:cubicBezTo>
                  <a:pt x="0" y="27"/>
                  <a:pt x="0" y="27"/>
                  <a:pt x="0" y="28"/>
                </a:cubicBezTo>
                <a:cubicBezTo>
                  <a:pt x="0" y="30"/>
                  <a:pt x="1" y="32"/>
                  <a:pt x="2" y="33"/>
                </a:cubicBezTo>
                <a:cubicBezTo>
                  <a:pt x="4" y="35"/>
                  <a:pt x="5" y="37"/>
                  <a:pt x="8" y="38"/>
                </a:cubicBezTo>
                <a:cubicBezTo>
                  <a:pt x="11" y="39"/>
                  <a:pt x="15" y="40"/>
                  <a:pt x="20" y="40"/>
                </a:cubicBezTo>
                <a:cubicBezTo>
                  <a:pt x="25" y="40"/>
                  <a:pt x="28" y="39"/>
                  <a:pt x="31" y="38"/>
                </a:cubicBezTo>
                <a:cubicBezTo>
                  <a:pt x="34" y="37"/>
                  <a:pt x="37" y="36"/>
                  <a:pt x="38" y="34"/>
                </a:cubicBezTo>
                <a:cubicBezTo>
                  <a:pt x="40" y="32"/>
                  <a:pt x="41" y="30"/>
                  <a:pt x="41" y="27"/>
                </a:cubicBezTo>
                <a:cubicBezTo>
                  <a:pt x="41" y="26"/>
                  <a:pt x="40" y="24"/>
                  <a:pt x="39" y="22"/>
                </a:cubicBezTo>
                <a:cubicBezTo>
                  <a:pt x="38" y="21"/>
                  <a:pt x="37" y="20"/>
                  <a:pt x="35" y="1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 name="Rectangle 62"/>
          <p:cNvSpPr>
            <a:spLocks noChangeArrowheads="1"/>
          </p:cNvSpPr>
          <p:nvPr/>
        </p:nvSpPr>
        <p:spPr bwMode="auto">
          <a:xfrm>
            <a:off x="7193712" y="5652297"/>
            <a:ext cx="166616" cy="23261"/>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0" name="Rectangle 63"/>
          <p:cNvSpPr>
            <a:spLocks noChangeArrowheads="1"/>
          </p:cNvSpPr>
          <p:nvPr/>
        </p:nvSpPr>
        <p:spPr bwMode="auto">
          <a:xfrm>
            <a:off x="7193712" y="5605233"/>
            <a:ext cx="166616" cy="22721"/>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1" name="Rectangle 64"/>
          <p:cNvSpPr>
            <a:spLocks noChangeArrowheads="1"/>
          </p:cNvSpPr>
          <p:nvPr/>
        </p:nvSpPr>
        <p:spPr bwMode="auto">
          <a:xfrm>
            <a:off x="7193712" y="5557628"/>
            <a:ext cx="166616" cy="21638"/>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2" name="Freeform 65"/>
          <p:cNvSpPr>
            <a:spLocks/>
          </p:cNvSpPr>
          <p:nvPr/>
        </p:nvSpPr>
        <p:spPr bwMode="auto">
          <a:xfrm>
            <a:off x="7347345" y="5426175"/>
            <a:ext cx="83308" cy="50850"/>
          </a:xfrm>
          <a:custGeom>
            <a:avLst/>
            <a:gdLst>
              <a:gd name="T0" fmla="*/ 60 w 65"/>
              <a:gd name="T1" fmla="*/ 0 h 40"/>
              <a:gd name="T2" fmla="*/ 57 w 65"/>
              <a:gd name="T3" fmla="*/ 0 h 40"/>
              <a:gd name="T4" fmla="*/ 55 w 65"/>
              <a:gd name="T5" fmla="*/ 2 h 40"/>
              <a:gd name="T6" fmla="*/ 54 w 65"/>
              <a:gd name="T7" fmla="*/ 5 h 40"/>
              <a:gd name="T8" fmla="*/ 48 w 65"/>
              <a:gd name="T9" fmla="*/ 28 h 40"/>
              <a:gd name="T10" fmla="*/ 40 w 65"/>
              <a:gd name="T11" fmla="*/ 6 h 40"/>
              <a:gd name="T12" fmla="*/ 39 w 65"/>
              <a:gd name="T13" fmla="*/ 3 h 40"/>
              <a:gd name="T14" fmla="*/ 37 w 65"/>
              <a:gd name="T15" fmla="*/ 1 h 40"/>
              <a:gd name="T16" fmla="*/ 33 w 65"/>
              <a:gd name="T17" fmla="*/ 0 h 40"/>
              <a:gd name="T18" fmla="*/ 28 w 65"/>
              <a:gd name="T19" fmla="*/ 1 h 40"/>
              <a:gd name="T20" fmla="*/ 26 w 65"/>
              <a:gd name="T21" fmla="*/ 3 h 40"/>
              <a:gd name="T22" fmla="*/ 25 w 65"/>
              <a:gd name="T23" fmla="*/ 6 h 40"/>
              <a:gd name="T24" fmla="*/ 17 w 65"/>
              <a:gd name="T25" fmla="*/ 28 h 40"/>
              <a:gd name="T26" fmla="*/ 10 w 65"/>
              <a:gd name="T27" fmla="*/ 5 h 40"/>
              <a:gd name="T28" fmla="*/ 9 w 65"/>
              <a:gd name="T29" fmla="*/ 1 h 40"/>
              <a:gd name="T30" fmla="*/ 5 w 65"/>
              <a:gd name="T31" fmla="*/ 0 h 40"/>
              <a:gd name="T32" fmla="*/ 1 w 65"/>
              <a:gd name="T33" fmla="*/ 1 h 40"/>
              <a:gd name="T34" fmla="*/ 0 w 65"/>
              <a:gd name="T35" fmla="*/ 3 h 40"/>
              <a:gd name="T36" fmla="*/ 1 w 65"/>
              <a:gd name="T37" fmla="*/ 7 h 40"/>
              <a:gd name="T38" fmla="*/ 9 w 65"/>
              <a:gd name="T39" fmla="*/ 33 h 40"/>
              <a:gd name="T40" fmla="*/ 10 w 65"/>
              <a:gd name="T41" fmla="*/ 35 h 40"/>
              <a:gd name="T42" fmla="*/ 12 w 65"/>
              <a:gd name="T43" fmla="*/ 38 h 40"/>
              <a:gd name="T44" fmla="*/ 14 w 65"/>
              <a:gd name="T45" fmla="*/ 39 h 40"/>
              <a:gd name="T46" fmla="*/ 17 w 65"/>
              <a:gd name="T47" fmla="*/ 40 h 40"/>
              <a:gd name="T48" fmla="*/ 21 w 65"/>
              <a:gd name="T49" fmla="*/ 39 h 40"/>
              <a:gd name="T50" fmla="*/ 23 w 65"/>
              <a:gd name="T51" fmla="*/ 37 h 40"/>
              <a:gd name="T52" fmla="*/ 24 w 65"/>
              <a:gd name="T53" fmla="*/ 33 h 40"/>
              <a:gd name="T54" fmla="*/ 33 w 65"/>
              <a:gd name="T55" fmla="*/ 10 h 40"/>
              <a:gd name="T56" fmla="*/ 41 w 65"/>
              <a:gd name="T57" fmla="*/ 33 h 40"/>
              <a:gd name="T58" fmla="*/ 42 w 65"/>
              <a:gd name="T59" fmla="*/ 37 h 40"/>
              <a:gd name="T60" fmla="*/ 44 w 65"/>
              <a:gd name="T61" fmla="*/ 39 h 40"/>
              <a:gd name="T62" fmla="*/ 48 w 65"/>
              <a:gd name="T63" fmla="*/ 40 h 40"/>
              <a:gd name="T64" fmla="*/ 52 w 65"/>
              <a:gd name="T65" fmla="*/ 39 h 40"/>
              <a:gd name="T66" fmla="*/ 54 w 65"/>
              <a:gd name="T67" fmla="*/ 37 h 40"/>
              <a:gd name="T68" fmla="*/ 56 w 65"/>
              <a:gd name="T69" fmla="*/ 33 h 40"/>
              <a:gd name="T70" fmla="*/ 64 w 65"/>
              <a:gd name="T71" fmla="*/ 7 h 40"/>
              <a:gd name="T72" fmla="*/ 65 w 65"/>
              <a:gd name="T73" fmla="*/ 3 h 40"/>
              <a:gd name="T74" fmla="*/ 63 w 65"/>
              <a:gd name="T75" fmla="*/ 1 h 40"/>
              <a:gd name="T76" fmla="*/ 60 w 65"/>
              <a:gd name="T7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40">
                <a:moveTo>
                  <a:pt x="60" y="0"/>
                </a:moveTo>
                <a:cubicBezTo>
                  <a:pt x="59" y="0"/>
                  <a:pt x="58" y="0"/>
                  <a:pt x="57" y="0"/>
                </a:cubicBezTo>
                <a:cubicBezTo>
                  <a:pt x="56" y="1"/>
                  <a:pt x="56" y="2"/>
                  <a:pt x="55" y="2"/>
                </a:cubicBezTo>
                <a:cubicBezTo>
                  <a:pt x="55" y="3"/>
                  <a:pt x="55" y="4"/>
                  <a:pt x="54" y="5"/>
                </a:cubicBezTo>
                <a:cubicBezTo>
                  <a:pt x="48" y="28"/>
                  <a:pt x="48" y="28"/>
                  <a:pt x="48" y="28"/>
                </a:cubicBezTo>
                <a:cubicBezTo>
                  <a:pt x="40" y="6"/>
                  <a:pt x="40" y="6"/>
                  <a:pt x="40" y="6"/>
                </a:cubicBezTo>
                <a:cubicBezTo>
                  <a:pt x="39" y="5"/>
                  <a:pt x="39" y="3"/>
                  <a:pt x="39" y="3"/>
                </a:cubicBezTo>
                <a:cubicBezTo>
                  <a:pt x="38" y="2"/>
                  <a:pt x="38" y="1"/>
                  <a:pt x="37" y="1"/>
                </a:cubicBezTo>
                <a:cubicBezTo>
                  <a:pt x="36" y="0"/>
                  <a:pt x="34" y="0"/>
                  <a:pt x="33" y="0"/>
                </a:cubicBezTo>
                <a:cubicBezTo>
                  <a:pt x="31" y="0"/>
                  <a:pt x="29" y="0"/>
                  <a:pt x="28" y="1"/>
                </a:cubicBezTo>
                <a:cubicBezTo>
                  <a:pt x="27" y="1"/>
                  <a:pt x="27" y="2"/>
                  <a:pt x="26" y="3"/>
                </a:cubicBezTo>
                <a:cubicBezTo>
                  <a:pt x="26" y="4"/>
                  <a:pt x="25" y="5"/>
                  <a:pt x="25" y="6"/>
                </a:cubicBezTo>
                <a:cubicBezTo>
                  <a:pt x="17" y="28"/>
                  <a:pt x="17" y="28"/>
                  <a:pt x="17" y="28"/>
                </a:cubicBezTo>
                <a:cubicBezTo>
                  <a:pt x="10" y="5"/>
                  <a:pt x="10" y="5"/>
                  <a:pt x="10" y="5"/>
                </a:cubicBezTo>
                <a:cubicBezTo>
                  <a:pt x="10" y="3"/>
                  <a:pt x="9" y="2"/>
                  <a:pt x="9" y="1"/>
                </a:cubicBezTo>
                <a:cubicBezTo>
                  <a:pt x="8" y="0"/>
                  <a:pt x="7" y="0"/>
                  <a:pt x="5" y="0"/>
                </a:cubicBezTo>
                <a:cubicBezTo>
                  <a:pt x="4" y="0"/>
                  <a:pt x="2" y="0"/>
                  <a:pt x="1" y="1"/>
                </a:cubicBezTo>
                <a:cubicBezTo>
                  <a:pt x="1" y="1"/>
                  <a:pt x="0" y="2"/>
                  <a:pt x="0" y="3"/>
                </a:cubicBezTo>
                <a:cubicBezTo>
                  <a:pt x="0" y="4"/>
                  <a:pt x="0" y="5"/>
                  <a:pt x="1" y="7"/>
                </a:cubicBezTo>
                <a:cubicBezTo>
                  <a:pt x="9" y="33"/>
                  <a:pt x="9" y="33"/>
                  <a:pt x="9" y="33"/>
                </a:cubicBezTo>
                <a:cubicBezTo>
                  <a:pt x="10" y="34"/>
                  <a:pt x="10" y="34"/>
                  <a:pt x="10" y="35"/>
                </a:cubicBezTo>
                <a:cubicBezTo>
                  <a:pt x="11" y="36"/>
                  <a:pt x="11" y="37"/>
                  <a:pt x="12" y="38"/>
                </a:cubicBezTo>
                <a:cubicBezTo>
                  <a:pt x="12" y="38"/>
                  <a:pt x="13" y="39"/>
                  <a:pt x="14" y="39"/>
                </a:cubicBezTo>
                <a:cubicBezTo>
                  <a:pt x="14" y="40"/>
                  <a:pt x="15" y="40"/>
                  <a:pt x="17" y="40"/>
                </a:cubicBezTo>
                <a:cubicBezTo>
                  <a:pt x="18" y="40"/>
                  <a:pt x="20" y="39"/>
                  <a:pt x="21" y="39"/>
                </a:cubicBezTo>
                <a:cubicBezTo>
                  <a:pt x="22" y="38"/>
                  <a:pt x="22" y="38"/>
                  <a:pt x="23" y="37"/>
                </a:cubicBezTo>
                <a:cubicBezTo>
                  <a:pt x="23" y="36"/>
                  <a:pt x="23" y="35"/>
                  <a:pt x="24" y="33"/>
                </a:cubicBezTo>
                <a:cubicBezTo>
                  <a:pt x="33" y="10"/>
                  <a:pt x="33" y="10"/>
                  <a:pt x="33" y="10"/>
                </a:cubicBezTo>
                <a:cubicBezTo>
                  <a:pt x="41" y="33"/>
                  <a:pt x="41" y="33"/>
                  <a:pt x="41" y="33"/>
                </a:cubicBezTo>
                <a:cubicBezTo>
                  <a:pt x="42" y="35"/>
                  <a:pt x="42" y="36"/>
                  <a:pt x="42" y="37"/>
                </a:cubicBezTo>
                <a:cubicBezTo>
                  <a:pt x="43" y="38"/>
                  <a:pt x="43" y="38"/>
                  <a:pt x="44" y="39"/>
                </a:cubicBezTo>
                <a:cubicBezTo>
                  <a:pt x="45" y="39"/>
                  <a:pt x="47" y="40"/>
                  <a:pt x="48" y="40"/>
                </a:cubicBezTo>
                <a:cubicBezTo>
                  <a:pt x="50" y="40"/>
                  <a:pt x="51" y="39"/>
                  <a:pt x="52" y="39"/>
                </a:cubicBezTo>
                <a:cubicBezTo>
                  <a:pt x="53" y="38"/>
                  <a:pt x="54" y="38"/>
                  <a:pt x="54" y="37"/>
                </a:cubicBezTo>
                <a:cubicBezTo>
                  <a:pt x="54" y="36"/>
                  <a:pt x="55" y="35"/>
                  <a:pt x="56" y="33"/>
                </a:cubicBezTo>
                <a:cubicBezTo>
                  <a:pt x="64" y="7"/>
                  <a:pt x="64" y="7"/>
                  <a:pt x="64" y="7"/>
                </a:cubicBezTo>
                <a:cubicBezTo>
                  <a:pt x="65" y="5"/>
                  <a:pt x="65" y="4"/>
                  <a:pt x="65" y="3"/>
                </a:cubicBezTo>
                <a:cubicBezTo>
                  <a:pt x="65" y="2"/>
                  <a:pt x="64" y="1"/>
                  <a:pt x="63" y="1"/>
                </a:cubicBezTo>
                <a:cubicBezTo>
                  <a:pt x="62" y="0"/>
                  <a:pt x="61" y="0"/>
                  <a:pt x="60"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3" name="Freeform 66"/>
          <p:cNvSpPr>
            <a:spLocks/>
          </p:cNvSpPr>
          <p:nvPr/>
        </p:nvSpPr>
        <p:spPr bwMode="auto">
          <a:xfrm>
            <a:off x="7193713" y="5702066"/>
            <a:ext cx="152551" cy="135781"/>
          </a:xfrm>
          <a:custGeom>
            <a:avLst/>
            <a:gdLst>
              <a:gd name="T0" fmla="*/ 93 w 119"/>
              <a:gd name="T1" fmla="*/ 0 h 106"/>
              <a:gd name="T2" fmla="*/ 27 w 119"/>
              <a:gd name="T3" fmla="*/ 0 h 106"/>
              <a:gd name="T4" fmla="*/ 0 w 119"/>
              <a:gd name="T5" fmla="*/ 27 h 106"/>
              <a:gd name="T6" fmla="*/ 0 w 119"/>
              <a:gd name="T7" fmla="*/ 79 h 106"/>
              <a:gd name="T8" fmla="*/ 27 w 119"/>
              <a:gd name="T9" fmla="*/ 106 h 106"/>
              <a:gd name="T10" fmla="*/ 93 w 119"/>
              <a:gd name="T11" fmla="*/ 106 h 106"/>
              <a:gd name="T12" fmla="*/ 119 w 119"/>
              <a:gd name="T13" fmla="*/ 79 h 106"/>
              <a:gd name="T14" fmla="*/ 119 w 119"/>
              <a:gd name="T15" fmla="*/ 27 h 106"/>
              <a:gd name="T16" fmla="*/ 93 w 119"/>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6">
                <a:moveTo>
                  <a:pt x="93" y="0"/>
                </a:moveTo>
                <a:cubicBezTo>
                  <a:pt x="27" y="0"/>
                  <a:pt x="27" y="0"/>
                  <a:pt x="27" y="0"/>
                </a:cubicBezTo>
                <a:cubicBezTo>
                  <a:pt x="12" y="0"/>
                  <a:pt x="0" y="12"/>
                  <a:pt x="0" y="27"/>
                </a:cubicBezTo>
                <a:cubicBezTo>
                  <a:pt x="0" y="79"/>
                  <a:pt x="0" y="79"/>
                  <a:pt x="0" y="79"/>
                </a:cubicBezTo>
                <a:cubicBezTo>
                  <a:pt x="0" y="94"/>
                  <a:pt x="12" y="106"/>
                  <a:pt x="27" y="106"/>
                </a:cubicBezTo>
                <a:cubicBezTo>
                  <a:pt x="93" y="106"/>
                  <a:pt x="93" y="106"/>
                  <a:pt x="93" y="106"/>
                </a:cubicBezTo>
                <a:cubicBezTo>
                  <a:pt x="107" y="106"/>
                  <a:pt x="119" y="94"/>
                  <a:pt x="119" y="79"/>
                </a:cubicBezTo>
                <a:cubicBezTo>
                  <a:pt x="119" y="27"/>
                  <a:pt x="119" y="27"/>
                  <a:pt x="119" y="27"/>
                </a:cubicBezTo>
                <a:cubicBezTo>
                  <a:pt x="119" y="12"/>
                  <a:pt x="107" y="0"/>
                  <a:pt x="9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4" name="Freeform 67"/>
          <p:cNvSpPr>
            <a:spLocks/>
          </p:cNvSpPr>
          <p:nvPr/>
        </p:nvSpPr>
        <p:spPr bwMode="auto">
          <a:xfrm>
            <a:off x="7292167" y="5426175"/>
            <a:ext cx="49769" cy="49769"/>
          </a:xfrm>
          <a:custGeom>
            <a:avLst/>
            <a:gdLst>
              <a:gd name="T0" fmla="*/ 34 w 39"/>
              <a:gd name="T1" fmla="*/ 33 h 39"/>
              <a:gd name="T2" fmla="*/ 10 w 39"/>
              <a:gd name="T3" fmla="*/ 33 h 39"/>
              <a:gd name="T4" fmla="*/ 10 w 39"/>
              <a:gd name="T5" fmla="*/ 22 h 39"/>
              <a:gd name="T6" fmla="*/ 32 w 39"/>
              <a:gd name="T7" fmla="*/ 22 h 39"/>
              <a:gd name="T8" fmla="*/ 35 w 39"/>
              <a:gd name="T9" fmla="*/ 21 h 39"/>
              <a:gd name="T10" fmla="*/ 36 w 39"/>
              <a:gd name="T11" fmla="*/ 19 h 39"/>
              <a:gd name="T12" fmla="*/ 35 w 39"/>
              <a:gd name="T13" fmla="*/ 17 h 39"/>
              <a:gd name="T14" fmla="*/ 32 w 39"/>
              <a:gd name="T15" fmla="*/ 16 h 39"/>
              <a:gd name="T16" fmla="*/ 10 w 39"/>
              <a:gd name="T17" fmla="*/ 16 h 39"/>
              <a:gd name="T18" fmla="*/ 10 w 39"/>
              <a:gd name="T19" fmla="*/ 6 h 39"/>
              <a:gd name="T20" fmla="*/ 34 w 39"/>
              <a:gd name="T21" fmla="*/ 6 h 39"/>
              <a:gd name="T22" fmla="*/ 37 w 39"/>
              <a:gd name="T23" fmla="*/ 6 h 39"/>
              <a:gd name="T24" fmla="*/ 38 w 39"/>
              <a:gd name="T25" fmla="*/ 3 h 39"/>
              <a:gd name="T26" fmla="*/ 37 w 39"/>
              <a:gd name="T27" fmla="*/ 1 h 39"/>
              <a:gd name="T28" fmla="*/ 34 w 39"/>
              <a:gd name="T29" fmla="*/ 0 h 39"/>
              <a:gd name="T30" fmla="*/ 6 w 39"/>
              <a:gd name="T31" fmla="*/ 0 h 39"/>
              <a:gd name="T32" fmla="*/ 2 w 39"/>
              <a:gd name="T33" fmla="*/ 1 h 39"/>
              <a:gd name="T34" fmla="*/ 0 w 39"/>
              <a:gd name="T35" fmla="*/ 2 h 39"/>
              <a:gd name="T36" fmla="*/ 0 w 39"/>
              <a:gd name="T37" fmla="*/ 5 h 39"/>
              <a:gd name="T38" fmla="*/ 0 w 39"/>
              <a:gd name="T39" fmla="*/ 34 h 39"/>
              <a:gd name="T40" fmla="*/ 1 w 39"/>
              <a:gd name="T41" fmla="*/ 38 h 39"/>
              <a:gd name="T42" fmla="*/ 6 w 39"/>
              <a:gd name="T43" fmla="*/ 39 h 39"/>
              <a:gd name="T44" fmla="*/ 34 w 39"/>
              <a:gd name="T45" fmla="*/ 39 h 39"/>
              <a:gd name="T46" fmla="*/ 38 w 39"/>
              <a:gd name="T47" fmla="*/ 38 h 39"/>
              <a:gd name="T48" fmla="*/ 39 w 39"/>
              <a:gd name="T49" fmla="*/ 36 h 39"/>
              <a:gd name="T50" fmla="*/ 38 w 39"/>
              <a:gd name="T51" fmla="*/ 34 h 39"/>
              <a:gd name="T52" fmla="*/ 34 w 39"/>
              <a:gd name="T53"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39">
                <a:moveTo>
                  <a:pt x="34" y="33"/>
                </a:moveTo>
                <a:cubicBezTo>
                  <a:pt x="10" y="33"/>
                  <a:pt x="10" y="33"/>
                  <a:pt x="10" y="33"/>
                </a:cubicBezTo>
                <a:cubicBezTo>
                  <a:pt x="10" y="22"/>
                  <a:pt x="10" y="22"/>
                  <a:pt x="10" y="22"/>
                </a:cubicBezTo>
                <a:cubicBezTo>
                  <a:pt x="32" y="22"/>
                  <a:pt x="32" y="22"/>
                  <a:pt x="32" y="22"/>
                </a:cubicBezTo>
                <a:cubicBezTo>
                  <a:pt x="33" y="22"/>
                  <a:pt x="34" y="22"/>
                  <a:pt x="35" y="21"/>
                </a:cubicBezTo>
                <a:cubicBezTo>
                  <a:pt x="36" y="20"/>
                  <a:pt x="36" y="20"/>
                  <a:pt x="36" y="19"/>
                </a:cubicBezTo>
                <a:cubicBezTo>
                  <a:pt x="36" y="18"/>
                  <a:pt x="36" y="17"/>
                  <a:pt x="35" y="17"/>
                </a:cubicBezTo>
                <a:cubicBezTo>
                  <a:pt x="34" y="16"/>
                  <a:pt x="33" y="16"/>
                  <a:pt x="32" y="16"/>
                </a:cubicBezTo>
                <a:cubicBezTo>
                  <a:pt x="10" y="16"/>
                  <a:pt x="10" y="16"/>
                  <a:pt x="10" y="16"/>
                </a:cubicBezTo>
                <a:cubicBezTo>
                  <a:pt x="10" y="6"/>
                  <a:pt x="10" y="6"/>
                  <a:pt x="10" y="6"/>
                </a:cubicBezTo>
                <a:cubicBezTo>
                  <a:pt x="34" y="6"/>
                  <a:pt x="34" y="6"/>
                  <a:pt x="34" y="6"/>
                </a:cubicBezTo>
                <a:cubicBezTo>
                  <a:pt x="35" y="6"/>
                  <a:pt x="36" y="6"/>
                  <a:pt x="37" y="6"/>
                </a:cubicBezTo>
                <a:cubicBezTo>
                  <a:pt x="38" y="5"/>
                  <a:pt x="38" y="4"/>
                  <a:pt x="38" y="3"/>
                </a:cubicBezTo>
                <a:cubicBezTo>
                  <a:pt x="38" y="2"/>
                  <a:pt x="38" y="2"/>
                  <a:pt x="37" y="1"/>
                </a:cubicBezTo>
                <a:cubicBezTo>
                  <a:pt x="36" y="1"/>
                  <a:pt x="35" y="0"/>
                  <a:pt x="34" y="0"/>
                </a:cubicBezTo>
                <a:cubicBezTo>
                  <a:pt x="6" y="0"/>
                  <a:pt x="6" y="0"/>
                  <a:pt x="6" y="0"/>
                </a:cubicBezTo>
                <a:cubicBezTo>
                  <a:pt x="5" y="0"/>
                  <a:pt x="3" y="0"/>
                  <a:pt x="2" y="1"/>
                </a:cubicBezTo>
                <a:cubicBezTo>
                  <a:pt x="1" y="1"/>
                  <a:pt x="1" y="2"/>
                  <a:pt x="0" y="2"/>
                </a:cubicBezTo>
                <a:cubicBezTo>
                  <a:pt x="0" y="3"/>
                  <a:pt x="0" y="4"/>
                  <a:pt x="0" y="5"/>
                </a:cubicBezTo>
                <a:cubicBezTo>
                  <a:pt x="0" y="34"/>
                  <a:pt x="0" y="34"/>
                  <a:pt x="0" y="34"/>
                </a:cubicBezTo>
                <a:cubicBezTo>
                  <a:pt x="0" y="36"/>
                  <a:pt x="0" y="37"/>
                  <a:pt x="1" y="38"/>
                </a:cubicBezTo>
                <a:cubicBezTo>
                  <a:pt x="2" y="39"/>
                  <a:pt x="4" y="39"/>
                  <a:pt x="6" y="39"/>
                </a:cubicBezTo>
                <a:cubicBezTo>
                  <a:pt x="34" y="39"/>
                  <a:pt x="34" y="39"/>
                  <a:pt x="34" y="39"/>
                </a:cubicBezTo>
                <a:cubicBezTo>
                  <a:pt x="36" y="39"/>
                  <a:pt x="37" y="39"/>
                  <a:pt x="38" y="38"/>
                </a:cubicBezTo>
                <a:cubicBezTo>
                  <a:pt x="39" y="38"/>
                  <a:pt x="39" y="37"/>
                  <a:pt x="39" y="36"/>
                </a:cubicBezTo>
                <a:cubicBezTo>
                  <a:pt x="39" y="35"/>
                  <a:pt x="39" y="34"/>
                  <a:pt x="38" y="34"/>
                </a:cubicBezTo>
                <a:cubicBezTo>
                  <a:pt x="37" y="33"/>
                  <a:pt x="36" y="33"/>
                  <a:pt x="34" y="3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5" name="Freeform 68"/>
          <p:cNvSpPr>
            <a:spLocks/>
          </p:cNvSpPr>
          <p:nvPr/>
        </p:nvSpPr>
        <p:spPr bwMode="auto">
          <a:xfrm>
            <a:off x="7221841" y="5426175"/>
            <a:ext cx="55178" cy="50850"/>
          </a:xfrm>
          <a:custGeom>
            <a:avLst/>
            <a:gdLst>
              <a:gd name="T0" fmla="*/ 38 w 43"/>
              <a:gd name="T1" fmla="*/ 0 h 40"/>
              <a:gd name="T2" fmla="*/ 35 w 43"/>
              <a:gd name="T3" fmla="*/ 1 h 40"/>
              <a:gd name="T4" fmla="*/ 34 w 43"/>
              <a:gd name="T5" fmla="*/ 4 h 40"/>
              <a:gd name="T6" fmla="*/ 34 w 43"/>
              <a:gd name="T7" fmla="*/ 27 h 40"/>
              <a:gd name="T8" fmla="*/ 14 w 43"/>
              <a:gd name="T9" fmla="*/ 4 h 40"/>
              <a:gd name="T10" fmla="*/ 12 w 43"/>
              <a:gd name="T11" fmla="*/ 2 h 40"/>
              <a:gd name="T12" fmla="*/ 11 w 43"/>
              <a:gd name="T13" fmla="*/ 1 h 40"/>
              <a:gd name="T14" fmla="*/ 9 w 43"/>
              <a:gd name="T15" fmla="*/ 0 h 40"/>
              <a:gd name="T16" fmla="*/ 6 w 43"/>
              <a:gd name="T17" fmla="*/ 0 h 40"/>
              <a:gd name="T18" fmla="*/ 3 w 43"/>
              <a:gd name="T19" fmla="*/ 0 h 40"/>
              <a:gd name="T20" fmla="*/ 1 w 43"/>
              <a:gd name="T21" fmla="*/ 2 h 40"/>
              <a:gd name="T22" fmla="*/ 0 w 43"/>
              <a:gd name="T23" fmla="*/ 5 h 40"/>
              <a:gd name="T24" fmla="*/ 0 w 43"/>
              <a:gd name="T25" fmla="*/ 35 h 40"/>
              <a:gd name="T26" fmla="*/ 2 w 43"/>
              <a:gd name="T27" fmla="*/ 39 h 40"/>
              <a:gd name="T28" fmla="*/ 5 w 43"/>
              <a:gd name="T29" fmla="*/ 40 h 40"/>
              <a:gd name="T30" fmla="*/ 9 w 43"/>
              <a:gd name="T31" fmla="*/ 39 h 40"/>
              <a:gd name="T32" fmla="*/ 10 w 43"/>
              <a:gd name="T33" fmla="*/ 35 h 40"/>
              <a:gd name="T34" fmla="*/ 10 w 43"/>
              <a:gd name="T35" fmla="*/ 13 h 40"/>
              <a:gd name="T36" fmla="*/ 30 w 43"/>
              <a:gd name="T37" fmla="*/ 35 h 40"/>
              <a:gd name="T38" fmla="*/ 31 w 43"/>
              <a:gd name="T39" fmla="*/ 37 h 40"/>
              <a:gd name="T40" fmla="*/ 33 w 43"/>
              <a:gd name="T41" fmla="*/ 39 h 40"/>
              <a:gd name="T42" fmla="*/ 35 w 43"/>
              <a:gd name="T43" fmla="*/ 39 h 40"/>
              <a:gd name="T44" fmla="*/ 38 w 43"/>
              <a:gd name="T45" fmla="*/ 40 h 40"/>
              <a:gd name="T46" fmla="*/ 43 w 43"/>
              <a:gd name="T47" fmla="*/ 35 h 40"/>
              <a:gd name="T48" fmla="*/ 43 w 43"/>
              <a:gd name="T49" fmla="*/ 4 h 40"/>
              <a:gd name="T50" fmla="*/ 42 w 43"/>
              <a:gd name="T51" fmla="*/ 1 h 40"/>
              <a:gd name="T52" fmla="*/ 38 w 43"/>
              <a:gd name="T5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 h="40">
                <a:moveTo>
                  <a:pt x="38" y="0"/>
                </a:moveTo>
                <a:cubicBezTo>
                  <a:pt x="37" y="0"/>
                  <a:pt x="36" y="0"/>
                  <a:pt x="35" y="1"/>
                </a:cubicBezTo>
                <a:cubicBezTo>
                  <a:pt x="34" y="1"/>
                  <a:pt x="34" y="3"/>
                  <a:pt x="34" y="4"/>
                </a:cubicBezTo>
                <a:cubicBezTo>
                  <a:pt x="34" y="27"/>
                  <a:pt x="34" y="27"/>
                  <a:pt x="34" y="27"/>
                </a:cubicBezTo>
                <a:cubicBezTo>
                  <a:pt x="14" y="4"/>
                  <a:pt x="14" y="4"/>
                  <a:pt x="14" y="4"/>
                </a:cubicBezTo>
                <a:cubicBezTo>
                  <a:pt x="13" y="4"/>
                  <a:pt x="13" y="3"/>
                  <a:pt x="12" y="2"/>
                </a:cubicBezTo>
                <a:cubicBezTo>
                  <a:pt x="12" y="2"/>
                  <a:pt x="11" y="1"/>
                  <a:pt x="11" y="1"/>
                </a:cubicBezTo>
                <a:cubicBezTo>
                  <a:pt x="10" y="1"/>
                  <a:pt x="10" y="0"/>
                  <a:pt x="9" y="0"/>
                </a:cubicBezTo>
                <a:cubicBezTo>
                  <a:pt x="8" y="0"/>
                  <a:pt x="7" y="0"/>
                  <a:pt x="6" y="0"/>
                </a:cubicBezTo>
                <a:cubicBezTo>
                  <a:pt x="5" y="0"/>
                  <a:pt x="4" y="0"/>
                  <a:pt x="3" y="0"/>
                </a:cubicBezTo>
                <a:cubicBezTo>
                  <a:pt x="2" y="1"/>
                  <a:pt x="1" y="2"/>
                  <a:pt x="1" y="2"/>
                </a:cubicBezTo>
                <a:cubicBezTo>
                  <a:pt x="1" y="3"/>
                  <a:pt x="0" y="4"/>
                  <a:pt x="0" y="5"/>
                </a:cubicBezTo>
                <a:cubicBezTo>
                  <a:pt x="0" y="35"/>
                  <a:pt x="0" y="35"/>
                  <a:pt x="0" y="35"/>
                </a:cubicBezTo>
                <a:cubicBezTo>
                  <a:pt x="0" y="37"/>
                  <a:pt x="1" y="38"/>
                  <a:pt x="2" y="39"/>
                </a:cubicBezTo>
                <a:cubicBezTo>
                  <a:pt x="3" y="39"/>
                  <a:pt x="4" y="40"/>
                  <a:pt x="5" y="40"/>
                </a:cubicBezTo>
                <a:cubicBezTo>
                  <a:pt x="7" y="40"/>
                  <a:pt x="8" y="39"/>
                  <a:pt x="9" y="39"/>
                </a:cubicBezTo>
                <a:cubicBezTo>
                  <a:pt x="10" y="38"/>
                  <a:pt x="10" y="37"/>
                  <a:pt x="10" y="35"/>
                </a:cubicBezTo>
                <a:cubicBezTo>
                  <a:pt x="10" y="13"/>
                  <a:pt x="10" y="13"/>
                  <a:pt x="10" y="13"/>
                </a:cubicBezTo>
                <a:cubicBezTo>
                  <a:pt x="30" y="35"/>
                  <a:pt x="30" y="35"/>
                  <a:pt x="30" y="35"/>
                </a:cubicBezTo>
                <a:cubicBezTo>
                  <a:pt x="30" y="36"/>
                  <a:pt x="31" y="36"/>
                  <a:pt x="31" y="37"/>
                </a:cubicBezTo>
                <a:cubicBezTo>
                  <a:pt x="32" y="38"/>
                  <a:pt x="32" y="38"/>
                  <a:pt x="33" y="39"/>
                </a:cubicBezTo>
                <a:cubicBezTo>
                  <a:pt x="34" y="39"/>
                  <a:pt x="34" y="39"/>
                  <a:pt x="35" y="39"/>
                </a:cubicBezTo>
                <a:cubicBezTo>
                  <a:pt x="36" y="40"/>
                  <a:pt x="37" y="40"/>
                  <a:pt x="38" y="40"/>
                </a:cubicBezTo>
                <a:cubicBezTo>
                  <a:pt x="41" y="40"/>
                  <a:pt x="43" y="38"/>
                  <a:pt x="43" y="35"/>
                </a:cubicBezTo>
                <a:cubicBezTo>
                  <a:pt x="43" y="4"/>
                  <a:pt x="43" y="4"/>
                  <a:pt x="43" y="4"/>
                </a:cubicBezTo>
                <a:cubicBezTo>
                  <a:pt x="43" y="3"/>
                  <a:pt x="43" y="1"/>
                  <a:pt x="42" y="1"/>
                </a:cubicBezTo>
                <a:cubicBezTo>
                  <a:pt x="41" y="0"/>
                  <a:pt x="40" y="0"/>
                  <a:pt x="38"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6" name="Freeform 69"/>
          <p:cNvSpPr>
            <a:spLocks noEditPoints="1"/>
          </p:cNvSpPr>
          <p:nvPr/>
        </p:nvSpPr>
        <p:spPr bwMode="auto">
          <a:xfrm>
            <a:off x="7123387" y="5381276"/>
            <a:ext cx="464144" cy="513911"/>
          </a:xfrm>
          <a:custGeom>
            <a:avLst/>
            <a:gdLst>
              <a:gd name="T0" fmla="*/ 337 w 363"/>
              <a:gd name="T1" fmla="*/ 0 h 402"/>
              <a:gd name="T2" fmla="*/ 27 w 363"/>
              <a:gd name="T3" fmla="*/ 0 h 402"/>
              <a:gd name="T4" fmla="*/ 0 w 363"/>
              <a:gd name="T5" fmla="*/ 27 h 402"/>
              <a:gd name="T6" fmla="*/ 0 w 363"/>
              <a:gd name="T7" fmla="*/ 103 h 402"/>
              <a:gd name="T8" fmla="*/ 0 w 363"/>
              <a:gd name="T9" fmla="*/ 376 h 402"/>
              <a:gd name="T10" fmla="*/ 27 w 363"/>
              <a:gd name="T11" fmla="*/ 402 h 402"/>
              <a:gd name="T12" fmla="*/ 337 w 363"/>
              <a:gd name="T13" fmla="*/ 402 h 402"/>
              <a:gd name="T14" fmla="*/ 363 w 363"/>
              <a:gd name="T15" fmla="*/ 376 h 402"/>
              <a:gd name="T16" fmla="*/ 363 w 363"/>
              <a:gd name="T17" fmla="*/ 103 h 402"/>
              <a:gd name="T18" fmla="*/ 363 w 363"/>
              <a:gd name="T19" fmla="*/ 27 h 402"/>
              <a:gd name="T20" fmla="*/ 337 w 363"/>
              <a:gd name="T21" fmla="*/ 0 h 402"/>
              <a:gd name="T22" fmla="*/ 19 w 363"/>
              <a:gd name="T23" fmla="*/ 43 h 402"/>
              <a:gd name="T24" fmla="*/ 43 w 363"/>
              <a:gd name="T25" fmla="*/ 19 h 402"/>
              <a:gd name="T26" fmla="*/ 322 w 363"/>
              <a:gd name="T27" fmla="*/ 19 h 402"/>
              <a:gd name="T28" fmla="*/ 346 w 363"/>
              <a:gd name="T29" fmla="*/ 43 h 402"/>
              <a:gd name="T30" fmla="*/ 346 w 363"/>
              <a:gd name="T31" fmla="*/ 94 h 402"/>
              <a:gd name="T32" fmla="*/ 343 w 363"/>
              <a:gd name="T33" fmla="*/ 93 h 402"/>
              <a:gd name="T34" fmla="*/ 19 w 363"/>
              <a:gd name="T35" fmla="*/ 93 h 402"/>
              <a:gd name="T36" fmla="*/ 19 w 363"/>
              <a:gd name="T37" fmla="*/ 43 h 402"/>
              <a:gd name="T38" fmla="*/ 346 w 363"/>
              <a:gd name="T39" fmla="*/ 360 h 402"/>
              <a:gd name="T40" fmla="*/ 322 w 363"/>
              <a:gd name="T41" fmla="*/ 384 h 402"/>
              <a:gd name="T42" fmla="*/ 43 w 363"/>
              <a:gd name="T43" fmla="*/ 384 h 402"/>
              <a:gd name="T44" fmla="*/ 19 w 363"/>
              <a:gd name="T45" fmla="*/ 360 h 402"/>
              <a:gd name="T46" fmla="*/ 19 w 363"/>
              <a:gd name="T47" fmla="*/ 113 h 402"/>
              <a:gd name="T48" fmla="*/ 343 w 363"/>
              <a:gd name="T49" fmla="*/ 113 h 402"/>
              <a:gd name="T50" fmla="*/ 346 w 363"/>
              <a:gd name="T51" fmla="*/ 113 h 402"/>
              <a:gd name="T52" fmla="*/ 346 w 363"/>
              <a:gd name="T53" fmla="*/ 36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402">
                <a:moveTo>
                  <a:pt x="337" y="0"/>
                </a:moveTo>
                <a:cubicBezTo>
                  <a:pt x="27" y="0"/>
                  <a:pt x="27" y="0"/>
                  <a:pt x="27" y="0"/>
                </a:cubicBezTo>
                <a:cubicBezTo>
                  <a:pt x="12" y="0"/>
                  <a:pt x="0" y="12"/>
                  <a:pt x="0" y="27"/>
                </a:cubicBezTo>
                <a:cubicBezTo>
                  <a:pt x="0" y="103"/>
                  <a:pt x="0" y="103"/>
                  <a:pt x="0" y="103"/>
                </a:cubicBezTo>
                <a:cubicBezTo>
                  <a:pt x="0" y="376"/>
                  <a:pt x="0" y="376"/>
                  <a:pt x="0" y="376"/>
                </a:cubicBezTo>
                <a:cubicBezTo>
                  <a:pt x="0" y="391"/>
                  <a:pt x="12" y="402"/>
                  <a:pt x="27" y="402"/>
                </a:cubicBezTo>
                <a:cubicBezTo>
                  <a:pt x="337" y="402"/>
                  <a:pt x="337" y="402"/>
                  <a:pt x="337" y="402"/>
                </a:cubicBezTo>
                <a:cubicBezTo>
                  <a:pt x="352" y="402"/>
                  <a:pt x="363" y="391"/>
                  <a:pt x="363" y="376"/>
                </a:cubicBezTo>
                <a:cubicBezTo>
                  <a:pt x="363" y="103"/>
                  <a:pt x="363" y="103"/>
                  <a:pt x="363" y="103"/>
                </a:cubicBezTo>
                <a:cubicBezTo>
                  <a:pt x="363" y="27"/>
                  <a:pt x="363" y="27"/>
                  <a:pt x="363" y="27"/>
                </a:cubicBezTo>
                <a:cubicBezTo>
                  <a:pt x="363" y="12"/>
                  <a:pt x="352" y="0"/>
                  <a:pt x="337" y="0"/>
                </a:cubicBezTo>
                <a:close/>
                <a:moveTo>
                  <a:pt x="19" y="43"/>
                </a:moveTo>
                <a:cubicBezTo>
                  <a:pt x="19" y="30"/>
                  <a:pt x="30" y="19"/>
                  <a:pt x="43" y="19"/>
                </a:cubicBezTo>
                <a:cubicBezTo>
                  <a:pt x="322" y="19"/>
                  <a:pt x="322" y="19"/>
                  <a:pt x="322" y="19"/>
                </a:cubicBezTo>
                <a:cubicBezTo>
                  <a:pt x="335" y="19"/>
                  <a:pt x="346" y="30"/>
                  <a:pt x="346" y="43"/>
                </a:cubicBezTo>
                <a:cubicBezTo>
                  <a:pt x="346" y="94"/>
                  <a:pt x="346" y="94"/>
                  <a:pt x="346" y="94"/>
                </a:cubicBezTo>
                <a:cubicBezTo>
                  <a:pt x="345" y="94"/>
                  <a:pt x="344" y="93"/>
                  <a:pt x="343" y="93"/>
                </a:cubicBezTo>
                <a:cubicBezTo>
                  <a:pt x="19" y="93"/>
                  <a:pt x="19" y="93"/>
                  <a:pt x="19" y="93"/>
                </a:cubicBezTo>
                <a:lnTo>
                  <a:pt x="19" y="43"/>
                </a:lnTo>
                <a:close/>
                <a:moveTo>
                  <a:pt x="346" y="360"/>
                </a:moveTo>
                <a:cubicBezTo>
                  <a:pt x="346" y="373"/>
                  <a:pt x="335" y="384"/>
                  <a:pt x="322" y="384"/>
                </a:cubicBezTo>
                <a:cubicBezTo>
                  <a:pt x="43" y="384"/>
                  <a:pt x="43" y="384"/>
                  <a:pt x="43" y="384"/>
                </a:cubicBezTo>
                <a:cubicBezTo>
                  <a:pt x="30" y="384"/>
                  <a:pt x="19" y="373"/>
                  <a:pt x="19" y="360"/>
                </a:cubicBezTo>
                <a:cubicBezTo>
                  <a:pt x="19" y="113"/>
                  <a:pt x="19" y="113"/>
                  <a:pt x="19" y="113"/>
                </a:cubicBezTo>
                <a:cubicBezTo>
                  <a:pt x="343" y="113"/>
                  <a:pt x="343" y="113"/>
                  <a:pt x="343" y="113"/>
                </a:cubicBezTo>
                <a:cubicBezTo>
                  <a:pt x="344" y="113"/>
                  <a:pt x="345" y="113"/>
                  <a:pt x="346" y="113"/>
                </a:cubicBezTo>
                <a:lnTo>
                  <a:pt x="346" y="36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7" name="Freeform 373"/>
          <p:cNvSpPr>
            <a:spLocks noEditPoints="1"/>
          </p:cNvSpPr>
          <p:nvPr/>
        </p:nvSpPr>
        <p:spPr bwMode="auto">
          <a:xfrm>
            <a:off x="8179340" y="6328496"/>
            <a:ext cx="106569" cy="106028"/>
          </a:xfrm>
          <a:custGeom>
            <a:avLst/>
            <a:gdLst>
              <a:gd name="T0" fmla="*/ 41 w 83"/>
              <a:gd name="T1" fmla="*/ 0 h 83"/>
              <a:gd name="T2" fmla="*/ 0 w 83"/>
              <a:gd name="T3" fmla="*/ 41 h 83"/>
              <a:gd name="T4" fmla="*/ 41 w 83"/>
              <a:gd name="T5" fmla="*/ 83 h 83"/>
              <a:gd name="T6" fmla="*/ 83 w 83"/>
              <a:gd name="T7" fmla="*/ 41 h 83"/>
              <a:gd name="T8" fmla="*/ 41 w 83"/>
              <a:gd name="T9" fmla="*/ 0 h 83"/>
              <a:gd name="T10" fmla="*/ 41 w 83"/>
              <a:gd name="T11" fmla="*/ 73 h 83"/>
              <a:gd name="T12" fmla="*/ 10 w 83"/>
              <a:gd name="T13" fmla="*/ 41 h 83"/>
              <a:gd name="T14" fmla="*/ 41 w 83"/>
              <a:gd name="T15" fmla="*/ 10 h 83"/>
              <a:gd name="T16" fmla="*/ 73 w 83"/>
              <a:gd name="T17" fmla="*/ 41 h 83"/>
              <a:gd name="T18" fmla="*/ 41 w 83"/>
              <a:gd name="T19"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1" y="0"/>
                </a:moveTo>
                <a:cubicBezTo>
                  <a:pt x="18" y="0"/>
                  <a:pt x="0" y="18"/>
                  <a:pt x="0" y="41"/>
                </a:cubicBezTo>
                <a:cubicBezTo>
                  <a:pt x="0" y="64"/>
                  <a:pt x="18" y="83"/>
                  <a:pt x="41" y="83"/>
                </a:cubicBezTo>
                <a:cubicBezTo>
                  <a:pt x="64" y="83"/>
                  <a:pt x="83" y="64"/>
                  <a:pt x="83" y="41"/>
                </a:cubicBezTo>
                <a:cubicBezTo>
                  <a:pt x="83" y="18"/>
                  <a:pt x="64" y="0"/>
                  <a:pt x="41" y="0"/>
                </a:cubicBezTo>
                <a:close/>
                <a:moveTo>
                  <a:pt x="41" y="73"/>
                </a:moveTo>
                <a:cubicBezTo>
                  <a:pt x="24" y="73"/>
                  <a:pt x="10" y="59"/>
                  <a:pt x="10" y="41"/>
                </a:cubicBezTo>
                <a:cubicBezTo>
                  <a:pt x="10" y="24"/>
                  <a:pt x="24" y="10"/>
                  <a:pt x="41" y="10"/>
                </a:cubicBezTo>
                <a:cubicBezTo>
                  <a:pt x="59" y="10"/>
                  <a:pt x="73" y="24"/>
                  <a:pt x="73" y="41"/>
                </a:cubicBezTo>
                <a:cubicBezTo>
                  <a:pt x="73" y="59"/>
                  <a:pt x="59" y="73"/>
                  <a:pt x="41" y="7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8" name="Freeform 374"/>
          <p:cNvSpPr>
            <a:spLocks noEditPoints="1"/>
          </p:cNvSpPr>
          <p:nvPr/>
        </p:nvSpPr>
        <p:spPr bwMode="auto">
          <a:xfrm>
            <a:off x="8077099" y="6227877"/>
            <a:ext cx="311052" cy="307806"/>
          </a:xfrm>
          <a:custGeom>
            <a:avLst/>
            <a:gdLst>
              <a:gd name="T0" fmla="*/ 216 w 243"/>
              <a:gd name="T1" fmla="*/ 110 h 241"/>
              <a:gd name="T2" fmla="*/ 243 w 243"/>
              <a:gd name="T3" fmla="*/ 95 h 241"/>
              <a:gd name="T4" fmla="*/ 234 w 243"/>
              <a:gd name="T5" fmla="*/ 73 h 241"/>
              <a:gd name="T6" fmla="*/ 204 w 243"/>
              <a:gd name="T7" fmla="*/ 75 h 241"/>
              <a:gd name="T8" fmla="*/ 194 w 243"/>
              <a:gd name="T9" fmla="*/ 59 h 241"/>
              <a:gd name="T10" fmla="*/ 204 w 243"/>
              <a:gd name="T11" fmla="*/ 29 h 241"/>
              <a:gd name="T12" fmla="*/ 187 w 243"/>
              <a:gd name="T13" fmla="*/ 16 h 241"/>
              <a:gd name="T14" fmla="*/ 163 w 243"/>
              <a:gd name="T15" fmla="*/ 38 h 241"/>
              <a:gd name="T16" fmla="*/ 142 w 243"/>
              <a:gd name="T17" fmla="*/ 32 h 241"/>
              <a:gd name="T18" fmla="*/ 134 w 243"/>
              <a:gd name="T19" fmla="*/ 0 h 241"/>
              <a:gd name="T20" fmla="*/ 110 w 243"/>
              <a:gd name="T21" fmla="*/ 0 h 241"/>
              <a:gd name="T22" fmla="*/ 102 w 243"/>
              <a:gd name="T23" fmla="*/ 31 h 241"/>
              <a:gd name="T24" fmla="*/ 80 w 243"/>
              <a:gd name="T25" fmla="*/ 35 h 241"/>
              <a:gd name="T26" fmla="*/ 75 w 243"/>
              <a:gd name="T27" fmla="*/ 31 h 241"/>
              <a:gd name="T28" fmla="*/ 65 w 243"/>
              <a:gd name="T29" fmla="*/ 22 h 241"/>
              <a:gd name="T30" fmla="*/ 58 w 243"/>
              <a:gd name="T31" fmla="*/ 16 h 241"/>
              <a:gd name="T32" fmla="*/ 38 w 243"/>
              <a:gd name="T33" fmla="*/ 32 h 241"/>
              <a:gd name="T34" fmla="*/ 49 w 243"/>
              <a:gd name="T35" fmla="*/ 60 h 241"/>
              <a:gd name="T36" fmla="*/ 40 w 243"/>
              <a:gd name="T37" fmla="*/ 73 h 241"/>
              <a:gd name="T38" fmla="*/ 17 w 243"/>
              <a:gd name="T39" fmla="*/ 72 h 241"/>
              <a:gd name="T40" fmla="*/ 7 w 243"/>
              <a:gd name="T41" fmla="*/ 71 h 241"/>
              <a:gd name="T42" fmla="*/ 4 w 243"/>
              <a:gd name="T43" fmla="*/ 78 h 241"/>
              <a:gd name="T44" fmla="*/ 0 w 243"/>
              <a:gd name="T45" fmla="*/ 91 h 241"/>
              <a:gd name="T46" fmla="*/ 23 w 243"/>
              <a:gd name="T47" fmla="*/ 105 h 241"/>
              <a:gd name="T48" fmla="*/ 28 w 243"/>
              <a:gd name="T49" fmla="*/ 108 h 241"/>
              <a:gd name="T50" fmla="*/ 27 w 243"/>
              <a:gd name="T51" fmla="*/ 112 h 241"/>
              <a:gd name="T52" fmla="*/ 26 w 243"/>
              <a:gd name="T53" fmla="*/ 128 h 241"/>
              <a:gd name="T54" fmla="*/ 0 w 243"/>
              <a:gd name="T55" fmla="*/ 146 h 241"/>
              <a:gd name="T56" fmla="*/ 8 w 243"/>
              <a:gd name="T57" fmla="*/ 168 h 241"/>
              <a:gd name="T58" fmla="*/ 38 w 243"/>
              <a:gd name="T59" fmla="*/ 165 h 241"/>
              <a:gd name="T60" fmla="*/ 48 w 243"/>
              <a:gd name="T61" fmla="*/ 182 h 241"/>
              <a:gd name="T62" fmla="*/ 38 w 243"/>
              <a:gd name="T63" fmla="*/ 210 h 241"/>
              <a:gd name="T64" fmla="*/ 58 w 243"/>
              <a:gd name="T65" fmla="*/ 223 h 241"/>
              <a:gd name="T66" fmla="*/ 82 w 243"/>
              <a:gd name="T67" fmla="*/ 205 h 241"/>
              <a:gd name="T68" fmla="*/ 101 w 243"/>
              <a:gd name="T69" fmla="*/ 212 h 241"/>
              <a:gd name="T70" fmla="*/ 109 w 243"/>
              <a:gd name="T71" fmla="*/ 241 h 241"/>
              <a:gd name="T72" fmla="*/ 131 w 243"/>
              <a:gd name="T73" fmla="*/ 241 h 241"/>
              <a:gd name="T74" fmla="*/ 140 w 243"/>
              <a:gd name="T75" fmla="*/ 211 h 241"/>
              <a:gd name="T76" fmla="*/ 163 w 243"/>
              <a:gd name="T77" fmla="*/ 205 h 241"/>
              <a:gd name="T78" fmla="*/ 184 w 243"/>
              <a:gd name="T79" fmla="*/ 224 h 241"/>
              <a:gd name="T80" fmla="*/ 203 w 243"/>
              <a:gd name="T81" fmla="*/ 211 h 241"/>
              <a:gd name="T82" fmla="*/ 192 w 243"/>
              <a:gd name="T83" fmla="*/ 183 h 241"/>
              <a:gd name="T84" fmla="*/ 205 w 243"/>
              <a:gd name="T85" fmla="*/ 168 h 241"/>
              <a:gd name="T86" fmla="*/ 236 w 243"/>
              <a:gd name="T87" fmla="*/ 168 h 241"/>
              <a:gd name="T88" fmla="*/ 243 w 243"/>
              <a:gd name="T89" fmla="*/ 147 h 241"/>
              <a:gd name="T90" fmla="*/ 216 w 243"/>
              <a:gd name="T91" fmla="*/ 130 h 241"/>
              <a:gd name="T92" fmla="*/ 216 w 243"/>
              <a:gd name="T93" fmla="*/ 110 h 241"/>
              <a:gd name="T94" fmla="*/ 121 w 243"/>
              <a:gd name="T95" fmla="*/ 170 h 241"/>
              <a:gd name="T96" fmla="*/ 72 w 243"/>
              <a:gd name="T97" fmla="*/ 120 h 241"/>
              <a:gd name="T98" fmla="*/ 121 w 243"/>
              <a:gd name="T99" fmla="*/ 71 h 241"/>
              <a:gd name="T100" fmla="*/ 171 w 243"/>
              <a:gd name="T101" fmla="*/ 120 h 241"/>
              <a:gd name="T102" fmla="*/ 121 w 243"/>
              <a:gd name="T103" fmla="*/ 17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1">
                <a:moveTo>
                  <a:pt x="216" y="110"/>
                </a:moveTo>
                <a:cubicBezTo>
                  <a:pt x="243" y="95"/>
                  <a:pt x="243" y="95"/>
                  <a:pt x="243" y="95"/>
                </a:cubicBezTo>
                <a:cubicBezTo>
                  <a:pt x="234" y="73"/>
                  <a:pt x="234" y="73"/>
                  <a:pt x="234" y="73"/>
                </a:cubicBezTo>
                <a:cubicBezTo>
                  <a:pt x="204" y="75"/>
                  <a:pt x="204" y="75"/>
                  <a:pt x="204" y="75"/>
                </a:cubicBezTo>
                <a:cubicBezTo>
                  <a:pt x="194" y="59"/>
                  <a:pt x="194" y="59"/>
                  <a:pt x="194" y="59"/>
                </a:cubicBezTo>
                <a:cubicBezTo>
                  <a:pt x="204" y="29"/>
                  <a:pt x="204" y="29"/>
                  <a:pt x="204" y="29"/>
                </a:cubicBezTo>
                <a:cubicBezTo>
                  <a:pt x="187" y="16"/>
                  <a:pt x="187" y="16"/>
                  <a:pt x="187" y="16"/>
                </a:cubicBezTo>
                <a:cubicBezTo>
                  <a:pt x="163" y="38"/>
                  <a:pt x="163" y="38"/>
                  <a:pt x="163" y="38"/>
                </a:cubicBezTo>
                <a:cubicBezTo>
                  <a:pt x="142" y="32"/>
                  <a:pt x="142" y="32"/>
                  <a:pt x="142" y="32"/>
                </a:cubicBezTo>
                <a:cubicBezTo>
                  <a:pt x="134" y="0"/>
                  <a:pt x="134" y="0"/>
                  <a:pt x="134" y="0"/>
                </a:cubicBezTo>
                <a:cubicBezTo>
                  <a:pt x="110" y="0"/>
                  <a:pt x="110" y="0"/>
                  <a:pt x="110" y="0"/>
                </a:cubicBezTo>
                <a:cubicBezTo>
                  <a:pt x="102" y="31"/>
                  <a:pt x="102" y="31"/>
                  <a:pt x="102" y="31"/>
                </a:cubicBezTo>
                <a:cubicBezTo>
                  <a:pt x="80" y="35"/>
                  <a:pt x="80" y="35"/>
                  <a:pt x="80" y="35"/>
                </a:cubicBezTo>
                <a:cubicBezTo>
                  <a:pt x="75" y="31"/>
                  <a:pt x="75" y="31"/>
                  <a:pt x="75" y="31"/>
                </a:cubicBezTo>
                <a:cubicBezTo>
                  <a:pt x="65" y="22"/>
                  <a:pt x="65" y="22"/>
                  <a:pt x="65" y="22"/>
                </a:cubicBezTo>
                <a:cubicBezTo>
                  <a:pt x="58" y="16"/>
                  <a:pt x="58" y="16"/>
                  <a:pt x="58" y="16"/>
                </a:cubicBezTo>
                <a:cubicBezTo>
                  <a:pt x="38" y="32"/>
                  <a:pt x="38" y="32"/>
                  <a:pt x="38" y="32"/>
                </a:cubicBezTo>
                <a:cubicBezTo>
                  <a:pt x="49" y="60"/>
                  <a:pt x="49" y="60"/>
                  <a:pt x="49" y="60"/>
                </a:cubicBezTo>
                <a:cubicBezTo>
                  <a:pt x="40" y="73"/>
                  <a:pt x="40" y="73"/>
                  <a:pt x="40" y="73"/>
                </a:cubicBezTo>
                <a:cubicBezTo>
                  <a:pt x="17" y="72"/>
                  <a:pt x="17" y="72"/>
                  <a:pt x="17" y="72"/>
                </a:cubicBezTo>
                <a:cubicBezTo>
                  <a:pt x="7" y="71"/>
                  <a:pt x="7" y="71"/>
                  <a:pt x="7" y="71"/>
                </a:cubicBezTo>
                <a:cubicBezTo>
                  <a:pt x="4" y="78"/>
                  <a:pt x="4" y="78"/>
                  <a:pt x="4" y="78"/>
                </a:cubicBezTo>
                <a:cubicBezTo>
                  <a:pt x="0" y="91"/>
                  <a:pt x="0" y="91"/>
                  <a:pt x="0" y="91"/>
                </a:cubicBezTo>
                <a:cubicBezTo>
                  <a:pt x="23" y="105"/>
                  <a:pt x="23" y="105"/>
                  <a:pt x="23" y="105"/>
                </a:cubicBezTo>
                <a:cubicBezTo>
                  <a:pt x="28" y="108"/>
                  <a:pt x="28" y="108"/>
                  <a:pt x="28" y="108"/>
                </a:cubicBezTo>
                <a:cubicBezTo>
                  <a:pt x="27" y="112"/>
                  <a:pt x="27" y="112"/>
                  <a:pt x="27" y="112"/>
                </a:cubicBezTo>
                <a:cubicBezTo>
                  <a:pt x="26" y="128"/>
                  <a:pt x="26" y="128"/>
                  <a:pt x="26" y="128"/>
                </a:cubicBezTo>
                <a:cubicBezTo>
                  <a:pt x="0" y="146"/>
                  <a:pt x="0" y="146"/>
                  <a:pt x="0" y="146"/>
                </a:cubicBezTo>
                <a:cubicBezTo>
                  <a:pt x="8" y="168"/>
                  <a:pt x="8" y="168"/>
                  <a:pt x="8" y="168"/>
                </a:cubicBezTo>
                <a:cubicBezTo>
                  <a:pt x="38" y="165"/>
                  <a:pt x="38" y="165"/>
                  <a:pt x="38" y="165"/>
                </a:cubicBezTo>
                <a:cubicBezTo>
                  <a:pt x="48" y="182"/>
                  <a:pt x="48" y="182"/>
                  <a:pt x="48" y="182"/>
                </a:cubicBezTo>
                <a:cubicBezTo>
                  <a:pt x="38" y="210"/>
                  <a:pt x="38" y="210"/>
                  <a:pt x="38" y="210"/>
                </a:cubicBezTo>
                <a:cubicBezTo>
                  <a:pt x="58" y="223"/>
                  <a:pt x="58" y="223"/>
                  <a:pt x="58" y="223"/>
                </a:cubicBezTo>
                <a:cubicBezTo>
                  <a:pt x="82" y="205"/>
                  <a:pt x="82" y="205"/>
                  <a:pt x="82" y="205"/>
                </a:cubicBezTo>
                <a:cubicBezTo>
                  <a:pt x="101" y="212"/>
                  <a:pt x="101" y="212"/>
                  <a:pt x="101" y="212"/>
                </a:cubicBezTo>
                <a:cubicBezTo>
                  <a:pt x="109" y="241"/>
                  <a:pt x="109" y="241"/>
                  <a:pt x="109" y="241"/>
                </a:cubicBezTo>
                <a:cubicBezTo>
                  <a:pt x="131" y="241"/>
                  <a:pt x="131" y="241"/>
                  <a:pt x="131" y="241"/>
                </a:cubicBezTo>
                <a:cubicBezTo>
                  <a:pt x="140" y="211"/>
                  <a:pt x="140" y="211"/>
                  <a:pt x="140" y="211"/>
                </a:cubicBezTo>
                <a:cubicBezTo>
                  <a:pt x="163" y="205"/>
                  <a:pt x="163" y="205"/>
                  <a:pt x="163" y="205"/>
                </a:cubicBezTo>
                <a:cubicBezTo>
                  <a:pt x="184" y="224"/>
                  <a:pt x="184" y="224"/>
                  <a:pt x="184" y="224"/>
                </a:cubicBezTo>
                <a:cubicBezTo>
                  <a:pt x="203" y="211"/>
                  <a:pt x="203" y="211"/>
                  <a:pt x="203" y="211"/>
                </a:cubicBezTo>
                <a:cubicBezTo>
                  <a:pt x="192" y="183"/>
                  <a:pt x="192" y="183"/>
                  <a:pt x="192" y="183"/>
                </a:cubicBezTo>
                <a:cubicBezTo>
                  <a:pt x="205" y="168"/>
                  <a:pt x="205" y="168"/>
                  <a:pt x="205" y="168"/>
                </a:cubicBezTo>
                <a:cubicBezTo>
                  <a:pt x="236" y="168"/>
                  <a:pt x="236" y="168"/>
                  <a:pt x="236" y="168"/>
                </a:cubicBezTo>
                <a:cubicBezTo>
                  <a:pt x="243" y="147"/>
                  <a:pt x="243" y="147"/>
                  <a:pt x="243" y="147"/>
                </a:cubicBezTo>
                <a:cubicBezTo>
                  <a:pt x="216" y="130"/>
                  <a:pt x="216" y="130"/>
                  <a:pt x="216" y="130"/>
                </a:cubicBezTo>
                <a:lnTo>
                  <a:pt x="216" y="110"/>
                </a:lnTo>
                <a:close/>
                <a:moveTo>
                  <a:pt x="121" y="170"/>
                </a:moveTo>
                <a:cubicBezTo>
                  <a:pt x="94" y="170"/>
                  <a:pt x="72" y="148"/>
                  <a:pt x="72" y="120"/>
                </a:cubicBezTo>
                <a:cubicBezTo>
                  <a:pt x="72" y="93"/>
                  <a:pt x="94" y="71"/>
                  <a:pt x="121" y="71"/>
                </a:cubicBezTo>
                <a:cubicBezTo>
                  <a:pt x="148" y="71"/>
                  <a:pt x="171" y="93"/>
                  <a:pt x="171" y="120"/>
                </a:cubicBezTo>
                <a:cubicBezTo>
                  <a:pt x="171" y="148"/>
                  <a:pt x="148" y="170"/>
                  <a:pt x="121" y="17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9" name="Freeform 375"/>
          <p:cNvSpPr>
            <a:spLocks/>
          </p:cNvSpPr>
          <p:nvPr/>
        </p:nvSpPr>
        <p:spPr bwMode="auto">
          <a:xfrm>
            <a:off x="7960793" y="6168914"/>
            <a:ext cx="195827" cy="203401"/>
          </a:xfrm>
          <a:custGeom>
            <a:avLst/>
            <a:gdLst>
              <a:gd name="T0" fmla="*/ 88 w 153"/>
              <a:gd name="T1" fmla="*/ 137 h 159"/>
              <a:gd name="T2" fmla="*/ 85 w 153"/>
              <a:gd name="T3" fmla="*/ 126 h 159"/>
              <a:gd name="T4" fmla="*/ 59 w 153"/>
              <a:gd name="T5" fmla="*/ 120 h 159"/>
              <a:gd name="T6" fmla="*/ 44 w 153"/>
              <a:gd name="T7" fmla="*/ 59 h 159"/>
              <a:gd name="T8" fmla="*/ 105 w 153"/>
              <a:gd name="T9" fmla="*/ 44 h 159"/>
              <a:gd name="T10" fmla="*/ 123 w 153"/>
              <a:gd name="T11" fmla="*/ 65 h 159"/>
              <a:gd name="T12" fmla="*/ 148 w 153"/>
              <a:gd name="T13" fmla="*/ 58 h 159"/>
              <a:gd name="T14" fmla="*/ 153 w 153"/>
              <a:gd name="T15" fmla="*/ 56 h 159"/>
              <a:gd name="T16" fmla="*/ 121 w 153"/>
              <a:gd name="T17" fmla="*/ 17 h 159"/>
              <a:gd name="T18" fmla="*/ 31 w 153"/>
              <a:gd name="T19" fmla="*/ 25 h 159"/>
              <a:gd name="T20" fmla="*/ 17 w 153"/>
              <a:gd name="T21" fmla="*/ 43 h 159"/>
              <a:gd name="T22" fmla="*/ 8 w 153"/>
              <a:gd name="T23" fmla="*/ 62 h 159"/>
              <a:gd name="T24" fmla="*/ 42 w 153"/>
              <a:gd name="T25" fmla="*/ 147 h 159"/>
              <a:gd name="T26" fmla="*/ 92 w 153"/>
              <a:gd name="T27" fmla="*/ 157 h 159"/>
              <a:gd name="T28" fmla="*/ 88 w 153"/>
              <a:gd name="T29" fmla="*/ 13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59">
                <a:moveTo>
                  <a:pt x="88" y="137"/>
                </a:moveTo>
                <a:cubicBezTo>
                  <a:pt x="85" y="126"/>
                  <a:pt x="85" y="126"/>
                  <a:pt x="85" y="126"/>
                </a:cubicBezTo>
                <a:cubicBezTo>
                  <a:pt x="76" y="127"/>
                  <a:pt x="67" y="125"/>
                  <a:pt x="59" y="120"/>
                </a:cubicBezTo>
                <a:cubicBezTo>
                  <a:pt x="38" y="107"/>
                  <a:pt x="31" y="80"/>
                  <a:pt x="44" y="59"/>
                </a:cubicBezTo>
                <a:cubicBezTo>
                  <a:pt x="56" y="38"/>
                  <a:pt x="84" y="31"/>
                  <a:pt x="105" y="44"/>
                </a:cubicBezTo>
                <a:cubicBezTo>
                  <a:pt x="113" y="49"/>
                  <a:pt x="119" y="56"/>
                  <a:pt x="123" y="65"/>
                </a:cubicBezTo>
                <a:cubicBezTo>
                  <a:pt x="148" y="58"/>
                  <a:pt x="148" y="58"/>
                  <a:pt x="148" y="58"/>
                </a:cubicBezTo>
                <a:cubicBezTo>
                  <a:pt x="153" y="56"/>
                  <a:pt x="153" y="56"/>
                  <a:pt x="153" y="56"/>
                </a:cubicBezTo>
                <a:cubicBezTo>
                  <a:pt x="147" y="40"/>
                  <a:pt x="136" y="26"/>
                  <a:pt x="121" y="17"/>
                </a:cubicBezTo>
                <a:cubicBezTo>
                  <a:pt x="92" y="0"/>
                  <a:pt x="55" y="4"/>
                  <a:pt x="31" y="25"/>
                </a:cubicBezTo>
                <a:cubicBezTo>
                  <a:pt x="26" y="30"/>
                  <a:pt x="21" y="36"/>
                  <a:pt x="17" y="43"/>
                </a:cubicBezTo>
                <a:cubicBezTo>
                  <a:pt x="13" y="49"/>
                  <a:pt x="10" y="56"/>
                  <a:pt x="8" y="62"/>
                </a:cubicBezTo>
                <a:cubicBezTo>
                  <a:pt x="0" y="94"/>
                  <a:pt x="13" y="129"/>
                  <a:pt x="42" y="147"/>
                </a:cubicBezTo>
                <a:cubicBezTo>
                  <a:pt x="58" y="156"/>
                  <a:pt x="75" y="159"/>
                  <a:pt x="92" y="157"/>
                </a:cubicBezTo>
                <a:lnTo>
                  <a:pt x="88" y="13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0" name="Freeform 376"/>
          <p:cNvSpPr>
            <a:spLocks/>
          </p:cNvSpPr>
          <p:nvPr/>
        </p:nvSpPr>
        <p:spPr bwMode="auto">
          <a:xfrm>
            <a:off x="7875322" y="6144570"/>
            <a:ext cx="116306" cy="98455"/>
          </a:xfrm>
          <a:custGeom>
            <a:avLst/>
            <a:gdLst>
              <a:gd name="T0" fmla="*/ 91 w 91"/>
              <a:gd name="T1" fmla="*/ 40 h 77"/>
              <a:gd name="T2" fmla="*/ 30 w 91"/>
              <a:gd name="T3" fmla="*/ 3 h 77"/>
              <a:gd name="T4" fmla="*/ 14 w 91"/>
              <a:gd name="T5" fmla="*/ 7 h 77"/>
              <a:gd name="T6" fmla="*/ 3 w 91"/>
              <a:gd name="T7" fmla="*/ 24 h 77"/>
              <a:gd name="T8" fmla="*/ 7 w 91"/>
              <a:gd name="T9" fmla="*/ 40 h 77"/>
              <a:gd name="T10" fmla="*/ 68 w 91"/>
              <a:gd name="T11" fmla="*/ 77 h 77"/>
              <a:gd name="T12" fmla="*/ 77 w 91"/>
              <a:gd name="T13" fmla="*/ 57 h 77"/>
              <a:gd name="T14" fmla="*/ 91 w 91"/>
              <a:gd name="T15" fmla="*/ 4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77">
                <a:moveTo>
                  <a:pt x="91" y="40"/>
                </a:moveTo>
                <a:cubicBezTo>
                  <a:pt x="30" y="3"/>
                  <a:pt x="30" y="3"/>
                  <a:pt x="30" y="3"/>
                </a:cubicBezTo>
                <a:cubicBezTo>
                  <a:pt x="24" y="0"/>
                  <a:pt x="17" y="1"/>
                  <a:pt x="14" y="7"/>
                </a:cubicBezTo>
                <a:cubicBezTo>
                  <a:pt x="3" y="24"/>
                  <a:pt x="3" y="24"/>
                  <a:pt x="3" y="24"/>
                </a:cubicBezTo>
                <a:cubicBezTo>
                  <a:pt x="0" y="30"/>
                  <a:pt x="2" y="37"/>
                  <a:pt x="7" y="40"/>
                </a:cubicBezTo>
                <a:cubicBezTo>
                  <a:pt x="68" y="77"/>
                  <a:pt x="68" y="77"/>
                  <a:pt x="68" y="77"/>
                </a:cubicBezTo>
                <a:cubicBezTo>
                  <a:pt x="70" y="70"/>
                  <a:pt x="73" y="64"/>
                  <a:pt x="77" y="57"/>
                </a:cubicBezTo>
                <a:cubicBezTo>
                  <a:pt x="81" y="51"/>
                  <a:pt x="85" y="45"/>
                  <a:pt x="91" y="4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1" name="Freeform 377"/>
          <p:cNvSpPr>
            <a:spLocks noEditPoints="1"/>
          </p:cNvSpPr>
          <p:nvPr/>
        </p:nvSpPr>
        <p:spPr bwMode="auto">
          <a:xfrm>
            <a:off x="7049277" y="6138077"/>
            <a:ext cx="580450" cy="396524"/>
          </a:xfrm>
          <a:custGeom>
            <a:avLst/>
            <a:gdLst>
              <a:gd name="T0" fmla="*/ 444 w 454"/>
              <a:gd name="T1" fmla="*/ 103 h 310"/>
              <a:gd name="T2" fmla="*/ 105 w 454"/>
              <a:gd name="T3" fmla="*/ 31 h 310"/>
              <a:gd name="T4" fmla="*/ 108 w 454"/>
              <a:gd name="T5" fmla="*/ 19 h 310"/>
              <a:gd name="T6" fmla="*/ 72 w 454"/>
              <a:gd name="T7" fmla="*/ 0 h 310"/>
              <a:gd name="T8" fmla="*/ 19 w 454"/>
              <a:gd name="T9" fmla="*/ 60 h 310"/>
              <a:gd name="T10" fmla="*/ 0 w 454"/>
              <a:gd name="T11" fmla="*/ 147 h 310"/>
              <a:gd name="T12" fmla="*/ 21 w 454"/>
              <a:gd name="T13" fmla="*/ 152 h 310"/>
              <a:gd name="T14" fmla="*/ 21 w 454"/>
              <a:gd name="T15" fmla="*/ 310 h 310"/>
              <a:gd name="T16" fmla="*/ 27 w 454"/>
              <a:gd name="T17" fmla="*/ 310 h 310"/>
              <a:gd name="T18" fmla="*/ 27 w 454"/>
              <a:gd name="T19" fmla="*/ 153 h 310"/>
              <a:gd name="T20" fmla="*/ 29 w 454"/>
              <a:gd name="T21" fmla="*/ 154 h 310"/>
              <a:gd name="T22" fmla="*/ 90 w 454"/>
              <a:gd name="T23" fmla="*/ 105 h 310"/>
              <a:gd name="T24" fmla="*/ 101 w 454"/>
              <a:gd name="T25" fmla="*/ 53 h 310"/>
              <a:gd name="T26" fmla="*/ 217 w 454"/>
              <a:gd name="T27" fmla="*/ 77 h 310"/>
              <a:gd name="T28" fmla="*/ 174 w 454"/>
              <a:gd name="T29" fmla="*/ 306 h 310"/>
              <a:gd name="T30" fmla="*/ 196 w 454"/>
              <a:gd name="T31" fmla="*/ 306 h 310"/>
              <a:gd name="T32" fmla="*/ 198 w 454"/>
              <a:gd name="T33" fmla="*/ 291 h 310"/>
              <a:gd name="T34" fmla="*/ 266 w 454"/>
              <a:gd name="T35" fmla="*/ 253 h 310"/>
              <a:gd name="T36" fmla="*/ 270 w 454"/>
              <a:gd name="T37" fmla="*/ 306 h 310"/>
              <a:gd name="T38" fmla="*/ 294 w 454"/>
              <a:gd name="T39" fmla="*/ 306 h 310"/>
              <a:gd name="T40" fmla="*/ 275 w 454"/>
              <a:gd name="T41" fmla="*/ 90 h 310"/>
              <a:gd name="T42" fmla="*/ 439 w 454"/>
              <a:gd name="T43" fmla="*/ 125 h 310"/>
              <a:gd name="T44" fmla="*/ 452 w 454"/>
              <a:gd name="T45" fmla="*/ 116 h 310"/>
              <a:gd name="T46" fmla="*/ 444 w 454"/>
              <a:gd name="T47" fmla="*/ 103 h 310"/>
              <a:gd name="T48" fmla="*/ 85 w 454"/>
              <a:gd name="T49" fmla="*/ 49 h 310"/>
              <a:gd name="T50" fmla="*/ 72 w 454"/>
              <a:gd name="T51" fmla="*/ 57 h 310"/>
              <a:gd name="T52" fmla="*/ 63 w 454"/>
              <a:gd name="T53" fmla="*/ 45 h 310"/>
              <a:gd name="T54" fmla="*/ 76 w 454"/>
              <a:gd name="T55" fmla="*/ 36 h 310"/>
              <a:gd name="T56" fmla="*/ 85 w 454"/>
              <a:gd name="T57" fmla="*/ 49 h 310"/>
              <a:gd name="T58" fmla="*/ 204 w 454"/>
              <a:gd name="T59" fmla="*/ 265 h 310"/>
              <a:gd name="T60" fmla="*/ 215 w 454"/>
              <a:gd name="T61" fmla="*/ 206 h 310"/>
              <a:gd name="T62" fmla="*/ 265 w 454"/>
              <a:gd name="T63" fmla="*/ 228 h 310"/>
              <a:gd name="T64" fmla="*/ 204 w 454"/>
              <a:gd name="T65" fmla="*/ 265 h 310"/>
              <a:gd name="T66" fmla="*/ 219 w 454"/>
              <a:gd name="T67" fmla="*/ 187 h 310"/>
              <a:gd name="T68" fmla="*/ 261 w 454"/>
              <a:gd name="T69" fmla="*/ 170 h 310"/>
              <a:gd name="T70" fmla="*/ 263 w 454"/>
              <a:gd name="T71" fmla="*/ 206 h 310"/>
              <a:gd name="T72" fmla="*/ 219 w 454"/>
              <a:gd name="T73" fmla="*/ 187 h 310"/>
              <a:gd name="T74" fmla="*/ 260 w 454"/>
              <a:gd name="T75" fmla="*/ 154 h 310"/>
              <a:gd name="T76" fmla="*/ 223 w 454"/>
              <a:gd name="T77" fmla="*/ 170 h 310"/>
              <a:gd name="T78" fmla="*/ 240 w 454"/>
              <a:gd name="T79" fmla="*/ 82 h 310"/>
              <a:gd name="T80" fmla="*/ 255 w 454"/>
              <a:gd name="T81" fmla="*/ 85 h 310"/>
              <a:gd name="T82" fmla="*/ 260 w 454"/>
              <a:gd name="T83" fmla="*/ 1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4" h="310">
                <a:moveTo>
                  <a:pt x="444" y="103"/>
                </a:moveTo>
                <a:cubicBezTo>
                  <a:pt x="105" y="31"/>
                  <a:pt x="105" y="31"/>
                  <a:pt x="105" y="31"/>
                </a:cubicBezTo>
                <a:cubicBezTo>
                  <a:pt x="108" y="19"/>
                  <a:pt x="108" y="19"/>
                  <a:pt x="108" y="19"/>
                </a:cubicBezTo>
                <a:cubicBezTo>
                  <a:pt x="72" y="0"/>
                  <a:pt x="72" y="0"/>
                  <a:pt x="72" y="0"/>
                </a:cubicBezTo>
                <a:cubicBezTo>
                  <a:pt x="19" y="60"/>
                  <a:pt x="19" y="60"/>
                  <a:pt x="19" y="60"/>
                </a:cubicBezTo>
                <a:cubicBezTo>
                  <a:pt x="0" y="147"/>
                  <a:pt x="0" y="147"/>
                  <a:pt x="0" y="147"/>
                </a:cubicBezTo>
                <a:cubicBezTo>
                  <a:pt x="21" y="152"/>
                  <a:pt x="21" y="152"/>
                  <a:pt x="21" y="152"/>
                </a:cubicBezTo>
                <a:cubicBezTo>
                  <a:pt x="21" y="310"/>
                  <a:pt x="21" y="310"/>
                  <a:pt x="21" y="310"/>
                </a:cubicBezTo>
                <a:cubicBezTo>
                  <a:pt x="27" y="310"/>
                  <a:pt x="27" y="310"/>
                  <a:pt x="27" y="310"/>
                </a:cubicBezTo>
                <a:cubicBezTo>
                  <a:pt x="27" y="153"/>
                  <a:pt x="27" y="153"/>
                  <a:pt x="27" y="153"/>
                </a:cubicBezTo>
                <a:cubicBezTo>
                  <a:pt x="29" y="154"/>
                  <a:pt x="29" y="154"/>
                  <a:pt x="29" y="154"/>
                </a:cubicBezTo>
                <a:cubicBezTo>
                  <a:pt x="90" y="105"/>
                  <a:pt x="90" y="105"/>
                  <a:pt x="90" y="105"/>
                </a:cubicBezTo>
                <a:cubicBezTo>
                  <a:pt x="101" y="53"/>
                  <a:pt x="101" y="53"/>
                  <a:pt x="101" y="53"/>
                </a:cubicBezTo>
                <a:cubicBezTo>
                  <a:pt x="217" y="77"/>
                  <a:pt x="217" y="77"/>
                  <a:pt x="217" y="77"/>
                </a:cubicBezTo>
                <a:cubicBezTo>
                  <a:pt x="174" y="306"/>
                  <a:pt x="174" y="306"/>
                  <a:pt x="174" y="306"/>
                </a:cubicBezTo>
                <a:cubicBezTo>
                  <a:pt x="196" y="306"/>
                  <a:pt x="196" y="306"/>
                  <a:pt x="196" y="306"/>
                </a:cubicBezTo>
                <a:cubicBezTo>
                  <a:pt x="198" y="291"/>
                  <a:pt x="198" y="291"/>
                  <a:pt x="198" y="291"/>
                </a:cubicBezTo>
                <a:cubicBezTo>
                  <a:pt x="266" y="253"/>
                  <a:pt x="266" y="253"/>
                  <a:pt x="266" y="253"/>
                </a:cubicBezTo>
                <a:cubicBezTo>
                  <a:pt x="270" y="306"/>
                  <a:pt x="270" y="306"/>
                  <a:pt x="270" y="306"/>
                </a:cubicBezTo>
                <a:cubicBezTo>
                  <a:pt x="294" y="306"/>
                  <a:pt x="294" y="306"/>
                  <a:pt x="294" y="306"/>
                </a:cubicBezTo>
                <a:cubicBezTo>
                  <a:pt x="275" y="90"/>
                  <a:pt x="275" y="90"/>
                  <a:pt x="275" y="90"/>
                </a:cubicBezTo>
                <a:cubicBezTo>
                  <a:pt x="439" y="125"/>
                  <a:pt x="439" y="125"/>
                  <a:pt x="439" y="125"/>
                </a:cubicBezTo>
                <a:cubicBezTo>
                  <a:pt x="445" y="126"/>
                  <a:pt x="451" y="122"/>
                  <a:pt x="452" y="116"/>
                </a:cubicBezTo>
                <a:cubicBezTo>
                  <a:pt x="454" y="110"/>
                  <a:pt x="450" y="105"/>
                  <a:pt x="444" y="103"/>
                </a:cubicBezTo>
                <a:close/>
                <a:moveTo>
                  <a:pt x="85" y="49"/>
                </a:moveTo>
                <a:cubicBezTo>
                  <a:pt x="84" y="55"/>
                  <a:pt x="78" y="59"/>
                  <a:pt x="72" y="57"/>
                </a:cubicBezTo>
                <a:cubicBezTo>
                  <a:pt x="66" y="56"/>
                  <a:pt x="62" y="50"/>
                  <a:pt x="63" y="45"/>
                </a:cubicBezTo>
                <a:cubicBezTo>
                  <a:pt x="65" y="39"/>
                  <a:pt x="71" y="35"/>
                  <a:pt x="76" y="36"/>
                </a:cubicBezTo>
                <a:cubicBezTo>
                  <a:pt x="82" y="37"/>
                  <a:pt x="86" y="43"/>
                  <a:pt x="85" y="49"/>
                </a:cubicBezTo>
                <a:close/>
                <a:moveTo>
                  <a:pt x="204" y="265"/>
                </a:moveTo>
                <a:cubicBezTo>
                  <a:pt x="215" y="206"/>
                  <a:pt x="215" y="206"/>
                  <a:pt x="215" y="206"/>
                </a:cubicBezTo>
                <a:cubicBezTo>
                  <a:pt x="265" y="228"/>
                  <a:pt x="265" y="228"/>
                  <a:pt x="265" y="228"/>
                </a:cubicBezTo>
                <a:lnTo>
                  <a:pt x="204" y="265"/>
                </a:lnTo>
                <a:close/>
                <a:moveTo>
                  <a:pt x="219" y="187"/>
                </a:moveTo>
                <a:cubicBezTo>
                  <a:pt x="261" y="170"/>
                  <a:pt x="261" y="170"/>
                  <a:pt x="261" y="170"/>
                </a:cubicBezTo>
                <a:cubicBezTo>
                  <a:pt x="263" y="206"/>
                  <a:pt x="263" y="206"/>
                  <a:pt x="263" y="206"/>
                </a:cubicBezTo>
                <a:lnTo>
                  <a:pt x="219" y="187"/>
                </a:lnTo>
                <a:close/>
                <a:moveTo>
                  <a:pt x="260" y="154"/>
                </a:moveTo>
                <a:cubicBezTo>
                  <a:pt x="223" y="170"/>
                  <a:pt x="223" y="170"/>
                  <a:pt x="223" y="170"/>
                </a:cubicBezTo>
                <a:cubicBezTo>
                  <a:pt x="240" y="82"/>
                  <a:pt x="240" y="82"/>
                  <a:pt x="240" y="82"/>
                </a:cubicBezTo>
                <a:cubicBezTo>
                  <a:pt x="255" y="85"/>
                  <a:pt x="255" y="85"/>
                  <a:pt x="255" y="85"/>
                </a:cubicBezTo>
                <a:lnTo>
                  <a:pt x="260" y="154"/>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2" name="Freeform 378"/>
          <p:cNvSpPr>
            <a:spLocks noEditPoints="1"/>
          </p:cNvSpPr>
          <p:nvPr/>
        </p:nvSpPr>
        <p:spPr bwMode="auto">
          <a:xfrm>
            <a:off x="6695489" y="6264663"/>
            <a:ext cx="117389" cy="117389"/>
          </a:xfrm>
          <a:custGeom>
            <a:avLst/>
            <a:gdLst>
              <a:gd name="T0" fmla="*/ 46 w 92"/>
              <a:gd name="T1" fmla="*/ 0 h 92"/>
              <a:gd name="T2" fmla="*/ 0 w 92"/>
              <a:gd name="T3" fmla="*/ 46 h 92"/>
              <a:gd name="T4" fmla="*/ 46 w 92"/>
              <a:gd name="T5" fmla="*/ 92 h 92"/>
              <a:gd name="T6" fmla="*/ 92 w 92"/>
              <a:gd name="T7" fmla="*/ 46 h 92"/>
              <a:gd name="T8" fmla="*/ 46 w 92"/>
              <a:gd name="T9" fmla="*/ 0 h 92"/>
              <a:gd name="T10" fmla="*/ 46 w 92"/>
              <a:gd name="T11" fmla="*/ 78 h 92"/>
              <a:gd name="T12" fmla="*/ 14 w 92"/>
              <a:gd name="T13" fmla="*/ 46 h 92"/>
              <a:gd name="T14" fmla="*/ 46 w 92"/>
              <a:gd name="T15" fmla="*/ 14 h 92"/>
              <a:gd name="T16" fmla="*/ 78 w 92"/>
              <a:gd name="T17" fmla="*/ 46 h 92"/>
              <a:gd name="T18" fmla="*/ 46 w 92"/>
              <a:gd name="T19"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0"/>
                </a:moveTo>
                <a:cubicBezTo>
                  <a:pt x="20" y="0"/>
                  <a:pt x="0" y="21"/>
                  <a:pt x="0" y="46"/>
                </a:cubicBezTo>
                <a:cubicBezTo>
                  <a:pt x="0" y="72"/>
                  <a:pt x="20" y="92"/>
                  <a:pt x="46" y="92"/>
                </a:cubicBezTo>
                <a:cubicBezTo>
                  <a:pt x="71" y="92"/>
                  <a:pt x="92" y="72"/>
                  <a:pt x="92" y="46"/>
                </a:cubicBezTo>
                <a:cubicBezTo>
                  <a:pt x="92" y="21"/>
                  <a:pt x="71" y="0"/>
                  <a:pt x="46" y="0"/>
                </a:cubicBezTo>
                <a:close/>
                <a:moveTo>
                  <a:pt x="46" y="78"/>
                </a:moveTo>
                <a:cubicBezTo>
                  <a:pt x="28" y="78"/>
                  <a:pt x="14" y="64"/>
                  <a:pt x="14" y="46"/>
                </a:cubicBezTo>
                <a:cubicBezTo>
                  <a:pt x="14" y="28"/>
                  <a:pt x="28" y="14"/>
                  <a:pt x="46" y="14"/>
                </a:cubicBezTo>
                <a:cubicBezTo>
                  <a:pt x="64" y="14"/>
                  <a:pt x="78" y="28"/>
                  <a:pt x="78" y="46"/>
                </a:cubicBezTo>
                <a:cubicBezTo>
                  <a:pt x="78" y="64"/>
                  <a:pt x="64" y="78"/>
                  <a:pt x="46" y="7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3" name="Freeform 379"/>
          <p:cNvSpPr>
            <a:spLocks/>
          </p:cNvSpPr>
          <p:nvPr/>
        </p:nvSpPr>
        <p:spPr bwMode="auto">
          <a:xfrm>
            <a:off x="6639229" y="6318219"/>
            <a:ext cx="49769" cy="6491"/>
          </a:xfrm>
          <a:custGeom>
            <a:avLst/>
            <a:gdLst>
              <a:gd name="T0" fmla="*/ 37 w 39"/>
              <a:gd name="T1" fmla="*/ 0 h 5"/>
              <a:gd name="T2" fmla="*/ 2 w 39"/>
              <a:gd name="T3" fmla="*/ 0 h 5"/>
              <a:gd name="T4" fmla="*/ 1 w 39"/>
              <a:gd name="T5" fmla="*/ 1 h 5"/>
              <a:gd name="T6" fmla="*/ 0 w 39"/>
              <a:gd name="T7" fmla="*/ 3 h 5"/>
              <a:gd name="T8" fmla="*/ 2 w 39"/>
              <a:gd name="T9" fmla="*/ 5 h 5"/>
              <a:gd name="T10" fmla="*/ 37 w 39"/>
              <a:gd name="T11" fmla="*/ 5 h 5"/>
              <a:gd name="T12" fmla="*/ 39 w 39"/>
              <a:gd name="T13" fmla="*/ 3 h 5"/>
              <a:gd name="T14" fmla="*/ 37 w 3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
                <a:moveTo>
                  <a:pt x="37" y="0"/>
                </a:moveTo>
                <a:cubicBezTo>
                  <a:pt x="2" y="0"/>
                  <a:pt x="2" y="0"/>
                  <a:pt x="2" y="0"/>
                </a:cubicBezTo>
                <a:cubicBezTo>
                  <a:pt x="2" y="0"/>
                  <a:pt x="1" y="0"/>
                  <a:pt x="1" y="1"/>
                </a:cubicBezTo>
                <a:cubicBezTo>
                  <a:pt x="0" y="1"/>
                  <a:pt x="0" y="2"/>
                  <a:pt x="0" y="3"/>
                </a:cubicBezTo>
                <a:cubicBezTo>
                  <a:pt x="0" y="4"/>
                  <a:pt x="1" y="5"/>
                  <a:pt x="2" y="5"/>
                </a:cubicBezTo>
                <a:cubicBezTo>
                  <a:pt x="37" y="5"/>
                  <a:pt x="37" y="5"/>
                  <a:pt x="37" y="5"/>
                </a:cubicBezTo>
                <a:cubicBezTo>
                  <a:pt x="38" y="5"/>
                  <a:pt x="39" y="4"/>
                  <a:pt x="39" y="3"/>
                </a:cubicBezTo>
                <a:cubicBezTo>
                  <a:pt x="39" y="1"/>
                  <a:pt x="38" y="0"/>
                  <a:pt x="3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4" name="Freeform 380"/>
          <p:cNvSpPr>
            <a:spLocks/>
          </p:cNvSpPr>
          <p:nvPr/>
        </p:nvSpPr>
        <p:spPr bwMode="auto">
          <a:xfrm>
            <a:off x="6554839" y="6191634"/>
            <a:ext cx="5951" cy="50309"/>
          </a:xfrm>
          <a:custGeom>
            <a:avLst/>
            <a:gdLst>
              <a:gd name="T0" fmla="*/ 0 w 5"/>
              <a:gd name="T1" fmla="*/ 3 h 39"/>
              <a:gd name="T2" fmla="*/ 0 w 5"/>
              <a:gd name="T3" fmla="*/ 37 h 39"/>
              <a:gd name="T4" fmla="*/ 0 w 5"/>
              <a:gd name="T5" fmla="*/ 39 h 39"/>
              <a:gd name="T6" fmla="*/ 2 w 5"/>
              <a:gd name="T7" fmla="*/ 39 h 39"/>
              <a:gd name="T8" fmla="*/ 5 w 5"/>
              <a:gd name="T9" fmla="*/ 37 h 39"/>
              <a:gd name="T10" fmla="*/ 5 w 5"/>
              <a:gd name="T11" fmla="*/ 3 h 39"/>
              <a:gd name="T12" fmla="*/ 2 w 5"/>
              <a:gd name="T13" fmla="*/ 0 h 39"/>
              <a:gd name="T14" fmla="*/ 0 w 5"/>
              <a:gd name="T15" fmla="*/ 3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9">
                <a:moveTo>
                  <a:pt x="0" y="3"/>
                </a:moveTo>
                <a:cubicBezTo>
                  <a:pt x="0" y="37"/>
                  <a:pt x="0" y="37"/>
                  <a:pt x="0" y="37"/>
                </a:cubicBezTo>
                <a:cubicBezTo>
                  <a:pt x="0" y="38"/>
                  <a:pt x="0" y="38"/>
                  <a:pt x="0" y="39"/>
                </a:cubicBezTo>
                <a:cubicBezTo>
                  <a:pt x="1" y="39"/>
                  <a:pt x="2" y="39"/>
                  <a:pt x="2" y="39"/>
                </a:cubicBezTo>
                <a:cubicBezTo>
                  <a:pt x="4" y="39"/>
                  <a:pt x="5" y="38"/>
                  <a:pt x="5" y="37"/>
                </a:cubicBezTo>
                <a:cubicBezTo>
                  <a:pt x="5" y="3"/>
                  <a:pt x="5" y="3"/>
                  <a:pt x="5" y="3"/>
                </a:cubicBezTo>
                <a:cubicBezTo>
                  <a:pt x="5" y="1"/>
                  <a:pt x="4" y="0"/>
                  <a:pt x="2" y="0"/>
                </a:cubicBezTo>
                <a:cubicBezTo>
                  <a:pt x="1" y="0"/>
                  <a:pt x="0" y="1"/>
                  <a:pt x="0"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5" name="Freeform 381"/>
          <p:cNvSpPr>
            <a:spLocks/>
          </p:cNvSpPr>
          <p:nvPr/>
        </p:nvSpPr>
        <p:spPr bwMode="auto">
          <a:xfrm>
            <a:off x="6552135" y="6406394"/>
            <a:ext cx="6491" cy="51392"/>
          </a:xfrm>
          <a:custGeom>
            <a:avLst/>
            <a:gdLst>
              <a:gd name="T0" fmla="*/ 5 w 5"/>
              <a:gd name="T1" fmla="*/ 37 h 40"/>
              <a:gd name="T2" fmla="*/ 5 w 5"/>
              <a:gd name="T3" fmla="*/ 3 h 40"/>
              <a:gd name="T4" fmla="*/ 3 w 5"/>
              <a:gd name="T5" fmla="*/ 0 h 40"/>
              <a:gd name="T6" fmla="*/ 0 w 5"/>
              <a:gd name="T7" fmla="*/ 3 h 40"/>
              <a:gd name="T8" fmla="*/ 0 w 5"/>
              <a:gd name="T9" fmla="*/ 37 h 40"/>
              <a:gd name="T10" fmla="*/ 1 w 5"/>
              <a:gd name="T11" fmla="*/ 39 h 40"/>
              <a:gd name="T12" fmla="*/ 3 w 5"/>
              <a:gd name="T13" fmla="*/ 40 h 40"/>
              <a:gd name="T14" fmla="*/ 5 w 5"/>
              <a:gd name="T15" fmla="*/ 37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0">
                <a:moveTo>
                  <a:pt x="5" y="37"/>
                </a:moveTo>
                <a:cubicBezTo>
                  <a:pt x="5" y="3"/>
                  <a:pt x="5" y="3"/>
                  <a:pt x="5" y="3"/>
                </a:cubicBezTo>
                <a:cubicBezTo>
                  <a:pt x="5" y="1"/>
                  <a:pt x="4" y="0"/>
                  <a:pt x="3" y="0"/>
                </a:cubicBezTo>
                <a:cubicBezTo>
                  <a:pt x="1" y="0"/>
                  <a:pt x="0" y="1"/>
                  <a:pt x="0" y="3"/>
                </a:cubicBezTo>
                <a:cubicBezTo>
                  <a:pt x="0" y="37"/>
                  <a:pt x="0" y="37"/>
                  <a:pt x="0" y="37"/>
                </a:cubicBezTo>
                <a:cubicBezTo>
                  <a:pt x="0" y="38"/>
                  <a:pt x="0" y="38"/>
                  <a:pt x="1" y="39"/>
                </a:cubicBezTo>
                <a:cubicBezTo>
                  <a:pt x="1" y="39"/>
                  <a:pt x="2" y="40"/>
                  <a:pt x="3" y="40"/>
                </a:cubicBezTo>
                <a:cubicBezTo>
                  <a:pt x="4" y="40"/>
                  <a:pt x="5" y="38"/>
                  <a:pt x="5" y="3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6" name="Freeform 382"/>
          <p:cNvSpPr>
            <a:spLocks noEditPoints="1"/>
          </p:cNvSpPr>
          <p:nvPr/>
        </p:nvSpPr>
        <p:spPr bwMode="auto">
          <a:xfrm>
            <a:off x="6498579" y="6068836"/>
            <a:ext cx="117389" cy="117929"/>
          </a:xfrm>
          <a:custGeom>
            <a:avLst/>
            <a:gdLst>
              <a:gd name="T0" fmla="*/ 46 w 92"/>
              <a:gd name="T1" fmla="*/ 92 h 92"/>
              <a:gd name="T2" fmla="*/ 92 w 92"/>
              <a:gd name="T3" fmla="*/ 46 h 92"/>
              <a:gd name="T4" fmla="*/ 46 w 92"/>
              <a:gd name="T5" fmla="*/ 0 h 92"/>
              <a:gd name="T6" fmla="*/ 0 w 92"/>
              <a:gd name="T7" fmla="*/ 46 h 92"/>
              <a:gd name="T8" fmla="*/ 46 w 92"/>
              <a:gd name="T9" fmla="*/ 92 h 92"/>
              <a:gd name="T10" fmla="*/ 46 w 92"/>
              <a:gd name="T11" fmla="*/ 14 h 92"/>
              <a:gd name="T12" fmla="*/ 79 w 92"/>
              <a:gd name="T13" fmla="*/ 46 h 92"/>
              <a:gd name="T14" fmla="*/ 46 w 92"/>
              <a:gd name="T15" fmla="*/ 78 h 92"/>
              <a:gd name="T16" fmla="*/ 14 w 92"/>
              <a:gd name="T17" fmla="*/ 46 h 92"/>
              <a:gd name="T18" fmla="*/ 46 w 92"/>
              <a:gd name="T1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92"/>
                </a:moveTo>
                <a:cubicBezTo>
                  <a:pt x="72" y="92"/>
                  <a:pt x="92" y="71"/>
                  <a:pt x="92" y="46"/>
                </a:cubicBezTo>
                <a:cubicBezTo>
                  <a:pt x="92" y="21"/>
                  <a:pt x="72" y="0"/>
                  <a:pt x="46" y="0"/>
                </a:cubicBezTo>
                <a:cubicBezTo>
                  <a:pt x="21" y="0"/>
                  <a:pt x="0" y="21"/>
                  <a:pt x="0" y="46"/>
                </a:cubicBezTo>
                <a:cubicBezTo>
                  <a:pt x="0" y="71"/>
                  <a:pt x="21" y="92"/>
                  <a:pt x="46" y="92"/>
                </a:cubicBezTo>
                <a:close/>
                <a:moveTo>
                  <a:pt x="46" y="14"/>
                </a:moveTo>
                <a:cubicBezTo>
                  <a:pt x="64" y="14"/>
                  <a:pt x="79" y="28"/>
                  <a:pt x="79" y="46"/>
                </a:cubicBezTo>
                <a:cubicBezTo>
                  <a:pt x="79" y="64"/>
                  <a:pt x="64" y="78"/>
                  <a:pt x="46" y="78"/>
                </a:cubicBezTo>
                <a:cubicBezTo>
                  <a:pt x="29" y="78"/>
                  <a:pt x="14" y="64"/>
                  <a:pt x="14" y="46"/>
                </a:cubicBezTo>
                <a:cubicBezTo>
                  <a:pt x="14" y="28"/>
                  <a:pt x="29" y="14"/>
                  <a:pt x="46" y="1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7" name="Freeform 383"/>
          <p:cNvSpPr>
            <a:spLocks noEditPoints="1"/>
          </p:cNvSpPr>
          <p:nvPr/>
        </p:nvSpPr>
        <p:spPr bwMode="auto">
          <a:xfrm>
            <a:off x="6498579" y="6461573"/>
            <a:ext cx="117389" cy="116306"/>
          </a:xfrm>
          <a:custGeom>
            <a:avLst/>
            <a:gdLst>
              <a:gd name="T0" fmla="*/ 46 w 92"/>
              <a:gd name="T1" fmla="*/ 0 h 91"/>
              <a:gd name="T2" fmla="*/ 0 w 92"/>
              <a:gd name="T3" fmla="*/ 46 h 91"/>
              <a:gd name="T4" fmla="*/ 46 w 92"/>
              <a:gd name="T5" fmla="*/ 91 h 91"/>
              <a:gd name="T6" fmla="*/ 92 w 92"/>
              <a:gd name="T7" fmla="*/ 46 h 91"/>
              <a:gd name="T8" fmla="*/ 46 w 92"/>
              <a:gd name="T9" fmla="*/ 0 h 91"/>
              <a:gd name="T10" fmla="*/ 46 w 92"/>
              <a:gd name="T11" fmla="*/ 78 h 91"/>
              <a:gd name="T12" fmla="*/ 14 w 92"/>
              <a:gd name="T13" fmla="*/ 46 h 91"/>
              <a:gd name="T14" fmla="*/ 46 w 92"/>
              <a:gd name="T15" fmla="*/ 13 h 91"/>
              <a:gd name="T16" fmla="*/ 79 w 92"/>
              <a:gd name="T17" fmla="*/ 46 h 91"/>
              <a:gd name="T18" fmla="*/ 46 w 92"/>
              <a:gd name="T19" fmla="*/ 7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1">
                <a:moveTo>
                  <a:pt x="46" y="0"/>
                </a:moveTo>
                <a:cubicBezTo>
                  <a:pt x="21" y="0"/>
                  <a:pt x="0" y="20"/>
                  <a:pt x="0" y="46"/>
                </a:cubicBezTo>
                <a:cubicBezTo>
                  <a:pt x="0" y="71"/>
                  <a:pt x="21" y="91"/>
                  <a:pt x="46" y="91"/>
                </a:cubicBezTo>
                <a:cubicBezTo>
                  <a:pt x="72" y="91"/>
                  <a:pt x="92" y="71"/>
                  <a:pt x="92" y="46"/>
                </a:cubicBezTo>
                <a:cubicBezTo>
                  <a:pt x="92" y="20"/>
                  <a:pt x="72" y="0"/>
                  <a:pt x="46" y="0"/>
                </a:cubicBezTo>
                <a:close/>
                <a:moveTo>
                  <a:pt x="46" y="78"/>
                </a:moveTo>
                <a:cubicBezTo>
                  <a:pt x="29" y="78"/>
                  <a:pt x="14" y="63"/>
                  <a:pt x="14" y="46"/>
                </a:cubicBezTo>
                <a:cubicBezTo>
                  <a:pt x="14" y="28"/>
                  <a:pt x="29" y="13"/>
                  <a:pt x="46" y="13"/>
                </a:cubicBezTo>
                <a:cubicBezTo>
                  <a:pt x="64" y="13"/>
                  <a:pt x="79" y="28"/>
                  <a:pt x="79" y="46"/>
                </a:cubicBezTo>
                <a:cubicBezTo>
                  <a:pt x="79" y="63"/>
                  <a:pt x="64" y="78"/>
                  <a:pt x="46" y="7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8" name="Freeform 384"/>
          <p:cNvSpPr>
            <a:spLocks noEditPoints="1"/>
          </p:cNvSpPr>
          <p:nvPr/>
        </p:nvSpPr>
        <p:spPr bwMode="auto">
          <a:xfrm>
            <a:off x="6475317" y="6245729"/>
            <a:ext cx="157420" cy="156878"/>
          </a:xfrm>
          <a:custGeom>
            <a:avLst/>
            <a:gdLst>
              <a:gd name="T0" fmla="*/ 62 w 123"/>
              <a:gd name="T1" fmla="*/ 0 h 123"/>
              <a:gd name="T2" fmla="*/ 0 w 123"/>
              <a:gd name="T3" fmla="*/ 61 h 123"/>
              <a:gd name="T4" fmla="*/ 62 w 123"/>
              <a:gd name="T5" fmla="*/ 123 h 123"/>
              <a:gd name="T6" fmla="*/ 123 w 123"/>
              <a:gd name="T7" fmla="*/ 61 h 123"/>
              <a:gd name="T8" fmla="*/ 62 w 123"/>
              <a:gd name="T9" fmla="*/ 0 h 123"/>
              <a:gd name="T10" fmla="*/ 62 w 123"/>
              <a:gd name="T11" fmla="*/ 105 h 123"/>
              <a:gd name="T12" fmla="*/ 18 w 123"/>
              <a:gd name="T13" fmla="*/ 61 h 123"/>
              <a:gd name="T14" fmla="*/ 62 w 123"/>
              <a:gd name="T15" fmla="*/ 18 h 123"/>
              <a:gd name="T16" fmla="*/ 105 w 123"/>
              <a:gd name="T17" fmla="*/ 61 h 123"/>
              <a:gd name="T18" fmla="*/ 62 w 123"/>
              <a:gd name="T19" fmla="*/ 10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3">
                <a:moveTo>
                  <a:pt x="62" y="0"/>
                </a:moveTo>
                <a:cubicBezTo>
                  <a:pt x="28" y="0"/>
                  <a:pt x="0" y="27"/>
                  <a:pt x="0" y="61"/>
                </a:cubicBezTo>
                <a:cubicBezTo>
                  <a:pt x="0" y="95"/>
                  <a:pt x="28" y="123"/>
                  <a:pt x="62" y="123"/>
                </a:cubicBezTo>
                <a:cubicBezTo>
                  <a:pt x="96" y="123"/>
                  <a:pt x="123" y="95"/>
                  <a:pt x="123" y="61"/>
                </a:cubicBezTo>
                <a:cubicBezTo>
                  <a:pt x="123" y="27"/>
                  <a:pt x="96" y="0"/>
                  <a:pt x="62" y="0"/>
                </a:cubicBezTo>
                <a:close/>
                <a:moveTo>
                  <a:pt x="62" y="105"/>
                </a:moveTo>
                <a:cubicBezTo>
                  <a:pt x="38" y="105"/>
                  <a:pt x="18" y="85"/>
                  <a:pt x="18" y="61"/>
                </a:cubicBezTo>
                <a:cubicBezTo>
                  <a:pt x="18" y="37"/>
                  <a:pt x="38" y="18"/>
                  <a:pt x="62" y="18"/>
                </a:cubicBezTo>
                <a:cubicBezTo>
                  <a:pt x="86" y="18"/>
                  <a:pt x="105" y="37"/>
                  <a:pt x="105" y="61"/>
                </a:cubicBezTo>
                <a:cubicBezTo>
                  <a:pt x="105" y="85"/>
                  <a:pt x="86" y="105"/>
                  <a:pt x="62" y="105"/>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79" name="Freeform 385"/>
          <p:cNvSpPr>
            <a:spLocks/>
          </p:cNvSpPr>
          <p:nvPr/>
        </p:nvSpPr>
        <p:spPr bwMode="auto">
          <a:xfrm>
            <a:off x="6421763" y="6320923"/>
            <a:ext cx="50850" cy="6491"/>
          </a:xfrm>
          <a:custGeom>
            <a:avLst/>
            <a:gdLst>
              <a:gd name="T0" fmla="*/ 37 w 40"/>
              <a:gd name="T1" fmla="*/ 0 h 5"/>
              <a:gd name="T2" fmla="*/ 3 w 40"/>
              <a:gd name="T3" fmla="*/ 0 h 5"/>
              <a:gd name="T4" fmla="*/ 1 w 40"/>
              <a:gd name="T5" fmla="*/ 0 h 5"/>
              <a:gd name="T6" fmla="*/ 0 w 40"/>
              <a:gd name="T7" fmla="*/ 2 h 5"/>
              <a:gd name="T8" fmla="*/ 3 w 40"/>
              <a:gd name="T9" fmla="*/ 5 h 5"/>
              <a:gd name="T10" fmla="*/ 37 w 40"/>
              <a:gd name="T11" fmla="*/ 5 h 5"/>
              <a:gd name="T12" fmla="*/ 40 w 40"/>
              <a:gd name="T13" fmla="*/ 2 h 5"/>
              <a:gd name="T14" fmla="*/ 37 w 4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
                <a:moveTo>
                  <a:pt x="37" y="0"/>
                </a:moveTo>
                <a:cubicBezTo>
                  <a:pt x="3" y="0"/>
                  <a:pt x="3" y="0"/>
                  <a:pt x="3" y="0"/>
                </a:cubicBezTo>
                <a:cubicBezTo>
                  <a:pt x="2" y="0"/>
                  <a:pt x="1" y="0"/>
                  <a:pt x="1" y="0"/>
                </a:cubicBezTo>
                <a:cubicBezTo>
                  <a:pt x="0" y="1"/>
                  <a:pt x="0" y="1"/>
                  <a:pt x="0" y="2"/>
                </a:cubicBezTo>
                <a:cubicBezTo>
                  <a:pt x="0" y="4"/>
                  <a:pt x="1" y="5"/>
                  <a:pt x="3" y="5"/>
                </a:cubicBezTo>
                <a:cubicBezTo>
                  <a:pt x="37" y="5"/>
                  <a:pt x="37" y="5"/>
                  <a:pt x="37" y="5"/>
                </a:cubicBezTo>
                <a:cubicBezTo>
                  <a:pt x="38" y="5"/>
                  <a:pt x="40" y="4"/>
                  <a:pt x="40" y="2"/>
                </a:cubicBezTo>
                <a:cubicBezTo>
                  <a:pt x="40" y="1"/>
                  <a:pt x="38" y="0"/>
                  <a:pt x="3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0" name="Freeform 386"/>
          <p:cNvSpPr>
            <a:spLocks noEditPoints="1"/>
          </p:cNvSpPr>
          <p:nvPr/>
        </p:nvSpPr>
        <p:spPr bwMode="auto">
          <a:xfrm>
            <a:off x="6300048" y="6264663"/>
            <a:ext cx="117929" cy="117389"/>
          </a:xfrm>
          <a:custGeom>
            <a:avLst/>
            <a:gdLst>
              <a:gd name="T0" fmla="*/ 46 w 92"/>
              <a:gd name="T1" fmla="*/ 0 h 92"/>
              <a:gd name="T2" fmla="*/ 0 w 92"/>
              <a:gd name="T3" fmla="*/ 46 h 92"/>
              <a:gd name="T4" fmla="*/ 46 w 92"/>
              <a:gd name="T5" fmla="*/ 92 h 92"/>
              <a:gd name="T6" fmla="*/ 92 w 92"/>
              <a:gd name="T7" fmla="*/ 46 h 92"/>
              <a:gd name="T8" fmla="*/ 46 w 92"/>
              <a:gd name="T9" fmla="*/ 0 h 92"/>
              <a:gd name="T10" fmla="*/ 46 w 92"/>
              <a:gd name="T11" fmla="*/ 78 h 92"/>
              <a:gd name="T12" fmla="*/ 14 w 92"/>
              <a:gd name="T13" fmla="*/ 46 h 92"/>
              <a:gd name="T14" fmla="*/ 46 w 92"/>
              <a:gd name="T15" fmla="*/ 14 h 92"/>
              <a:gd name="T16" fmla="*/ 78 w 92"/>
              <a:gd name="T17" fmla="*/ 46 h 92"/>
              <a:gd name="T18" fmla="*/ 46 w 92"/>
              <a:gd name="T19"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46" y="0"/>
                </a:moveTo>
                <a:cubicBezTo>
                  <a:pt x="21" y="0"/>
                  <a:pt x="0" y="21"/>
                  <a:pt x="0" y="46"/>
                </a:cubicBezTo>
                <a:cubicBezTo>
                  <a:pt x="0" y="72"/>
                  <a:pt x="21" y="92"/>
                  <a:pt x="46" y="92"/>
                </a:cubicBezTo>
                <a:cubicBezTo>
                  <a:pt x="71" y="92"/>
                  <a:pt x="92" y="72"/>
                  <a:pt x="92" y="46"/>
                </a:cubicBezTo>
                <a:cubicBezTo>
                  <a:pt x="92" y="21"/>
                  <a:pt x="71" y="0"/>
                  <a:pt x="46" y="0"/>
                </a:cubicBezTo>
                <a:close/>
                <a:moveTo>
                  <a:pt x="46" y="78"/>
                </a:moveTo>
                <a:cubicBezTo>
                  <a:pt x="28" y="78"/>
                  <a:pt x="14" y="64"/>
                  <a:pt x="14" y="46"/>
                </a:cubicBezTo>
                <a:cubicBezTo>
                  <a:pt x="14" y="28"/>
                  <a:pt x="28" y="14"/>
                  <a:pt x="46" y="14"/>
                </a:cubicBezTo>
                <a:cubicBezTo>
                  <a:pt x="64" y="14"/>
                  <a:pt x="78" y="28"/>
                  <a:pt x="78" y="46"/>
                </a:cubicBezTo>
                <a:cubicBezTo>
                  <a:pt x="78" y="64"/>
                  <a:pt x="64" y="78"/>
                  <a:pt x="46" y="7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1" name="Freeform 387"/>
          <p:cNvSpPr>
            <a:spLocks/>
          </p:cNvSpPr>
          <p:nvPr/>
        </p:nvSpPr>
        <p:spPr bwMode="auto">
          <a:xfrm>
            <a:off x="5768284" y="6355544"/>
            <a:ext cx="202319" cy="186632"/>
          </a:xfrm>
          <a:custGeom>
            <a:avLst/>
            <a:gdLst>
              <a:gd name="T0" fmla="*/ 139 w 158"/>
              <a:gd name="T1" fmla="*/ 74 h 146"/>
              <a:gd name="T2" fmla="*/ 46 w 158"/>
              <a:gd name="T3" fmla="*/ 0 h 146"/>
              <a:gd name="T4" fmla="*/ 28 w 158"/>
              <a:gd name="T5" fmla="*/ 33 h 146"/>
              <a:gd name="T6" fmla="*/ 0 w 158"/>
              <a:gd name="T7" fmla="*/ 58 h 146"/>
              <a:gd name="T8" fmla="*/ 91 w 158"/>
              <a:gd name="T9" fmla="*/ 131 h 146"/>
              <a:gd name="T10" fmla="*/ 138 w 158"/>
              <a:gd name="T11" fmla="*/ 121 h 146"/>
              <a:gd name="T12" fmla="*/ 139 w 158"/>
              <a:gd name="T13" fmla="*/ 74 h 146"/>
            </a:gdLst>
            <a:ahLst/>
            <a:cxnLst>
              <a:cxn ang="0">
                <a:pos x="T0" y="T1"/>
              </a:cxn>
              <a:cxn ang="0">
                <a:pos x="T2" y="T3"/>
              </a:cxn>
              <a:cxn ang="0">
                <a:pos x="T4" y="T5"/>
              </a:cxn>
              <a:cxn ang="0">
                <a:pos x="T6" y="T7"/>
              </a:cxn>
              <a:cxn ang="0">
                <a:pos x="T8" y="T9"/>
              </a:cxn>
              <a:cxn ang="0">
                <a:pos x="T10" y="T11"/>
              </a:cxn>
              <a:cxn ang="0">
                <a:pos x="T12" y="T13"/>
              </a:cxn>
            </a:cxnLst>
            <a:rect l="0" t="0" r="r" b="b"/>
            <a:pathLst>
              <a:path w="158" h="146">
                <a:moveTo>
                  <a:pt x="139" y="74"/>
                </a:moveTo>
                <a:cubicBezTo>
                  <a:pt x="46" y="0"/>
                  <a:pt x="46" y="0"/>
                  <a:pt x="46" y="0"/>
                </a:cubicBezTo>
                <a:cubicBezTo>
                  <a:pt x="42" y="11"/>
                  <a:pt x="36" y="22"/>
                  <a:pt x="28" y="33"/>
                </a:cubicBezTo>
                <a:cubicBezTo>
                  <a:pt x="19" y="43"/>
                  <a:pt x="10" y="51"/>
                  <a:pt x="0" y="58"/>
                </a:cubicBezTo>
                <a:cubicBezTo>
                  <a:pt x="91" y="131"/>
                  <a:pt x="91" y="131"/>
                  <a:pt x="91" y="131"/>
                </a:cubicBezTo>
                <a:cubicBezTo>
                  <a:pt x="91" y="131"/>
                  <a:pt x="117" y="146"/>
                  <a:pt x="138" y="121"/>
                </a:cubicBezTo>
                <a:cubicBezTo>
                  <a:pt x="158" y="95"/>
                  <a:pt x="139" y="74"/>
                  <a:pt x="139" y="7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2" name="Freeform 388"/>
          <p:cNvSpPr>
            <a:spLocks/>
          </p:cNvSpPr>
          <p:nvPr/>
        </p:nvSpPr>
        <p:spPr bwMode="auto">
          <a:xfrm>
            <a:off x="5538376" y="6154847"/>
            <a:ext cx="289955" cy="288872"/>
          </a:xfrm>
          <a:custGeom>
            <a:avLst/>
            <a:gdLst>
              <a:gd name="T0" fmla="*/ 195 w 227"/>
              <a:gd name="T1" fmla="*/ 180 h 226"/>
              <a:gd name="T2" fmla="*/ 213 w 227"/>
              <a:gd name="T3" fmla="*/ 146 h 226"/>
              <a:gd name="T4" fmla="*/ 179 w 227"/>
              <a:gd name="T5" fmla="*/ 30 h 226"/>
              <a:gd name="T6" fmla="*/ 65 w 227"/>
              <a:gd name="T7" fmla="*/ 18 h 226"/>
              <a:gd name="T8" fmla="*/ 119 w 227"/>
              <a:gd name="T9" fmla="*/ 61 h 226"/>
              <a:gd name="T10" fmla="*/ 112 w 227"/>
              <a:gd name="T11" fmla="*/ 113 h 226"/>
              <a:gd name="T12" fmla="*/ 62 w 227"/>
              <a:gd name="T13" fmla="*/ 135 h 226"/>
              <a:gd name="T14" fmla="*/ 8 w 227"/>
              <a:gd name="T15" fmla="*/ 91 h 226"/>
              <a:gd name="T16" fmla="*/ 46 w 227"/>
              <a:gd name="T17" fmla="*/ 196 h 226"/>
              <a:gd name="T18" fmla="*/ 166 w 227"/>
              <a:gd name="T19" fmla="*/ 204 h 226"/>
              <a:gd name="T20" fmla="*/ 195 w 227"/>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26">
                <a:moveTo>
                  <a:pt x="195" y="180"/>
                </a:moveTo>
                <a:cubicBezTo>
                  <a:pt x="203" y="169"/>
                  <a:pt x="209" y="158"/>
                  <a:pt x="213" y="146"/>
                </a:cubicBezTo>
                <a:cubicBezTo>
                  <a:pt x="227" y="105"/>
                  <a:pt x="214" y="58"/>
                  <a:pt x="179" y="30"/>
                </a:cubicBezTo>
                <a:cubicBezTo>
                  <a:pt x="145" y="3"/>
                  <a:pt x="101" y="0"/>
                  <a:pt x="65" y="18"/>
                </a:cubicBezTo>
                <a:cubicBezTo>
                  <a:pt x="119" y="61"/>
                  <a:pt x="119" y="61"/>
                  <a:pt x="119" y="61"/>
                </a:cubicBezTo>
                <a:cubicBezTo>
                  <a:pt x="112" y="113"/>
                  <a:pt x="112" y="113"/>
                  <a:pt x="112" y="113"/>
                </a:cubicBezTo>
                <a:cubicBezTo>
                  <a:pt x="62" y="135"/>
                  <a:pt x="62" y="135"/>
                  <a:pt x="62" y="135"/>
                </a:cubicBezTo>
                <a:cubicBezTo>
                  <a:pt x="8" y="91"/>
                  <a:pt x="8" y="91"/>
                  <a:pt x="8" y="91"/>
                </a:cubicBezTo>
                <a:cubicBezTo>
                  <a:pt x="0" y="129"/>
                  <a:pt x="13" y="170"/>
                  <a:pt x="46" y="196"/>
                </a:cubicBezTo>
                <a:cubicBezTo>
                  <a:pt x="81" y="225"/>
                  <a:pt x="129" y="226"/>
                  <a:pt x="166" y="204"/>
                </a:cubicBezTo>
                <a:cubicBezTo>
                  <a:pt x="177" y="198"/>
                  <a:pt x="187" y="190"/>
                  <a:pt x="195" y="18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3" name="Freeform 389"/>
          <p:cNvSpPr>
            <a:spLocks noEditPoints="1"/>
          </p:cNvSpPr>
          <p:nvPr/>
        </p:nvSpPr>
        <p:spPr bwMode="auto">
          <a:xfrm>
            <a:off x="5096952" y="6366903"/>
            <a:ext cx="184468" cy="182844"/>
          </a:xfrm>
          <a:custGeom>
            <a:avLst/>
            <a:gdLst>
              <a:gd name="T0" fmla="*/ 128 w 144"/>
              <a:gd name="T1" fmla="*/ 65 h 143"/>
              <a:gd name="T2" fmla="*/ 144 w 144"/>
              <a:gd name="T3" fmla="*/ 57 h 143"/>
              <a:gd name="T4" fmla="*/ 139 w 144"/>
              <a:gd name="T5" fmla="*/ 43 h 143"/>
              <a:gd name="T6" fmla="*/ 121 w 144"/>
              <a:gd name="T7" fmla="*/ 45 h 143"/>
              <a:gd name="T8" fmla="*/ 115 w 144"/>
              <a:gd name="T9" fmla="*/ 35 h 143"/>
              <a:gd name="T10" fmla="*/ 121 w 144"/>
              <a:gd name="T11" fmla="*/ 18 h 143"/>
              <a:gd name="T12" fmla="*/ 111 w 144"/>
              <a:gd name="T13" fmla="*/ 10 h 143"/>
              <a:gd name="T14" fmla="*/ 97 w 144"/>
              <a:gd name="T15" fmla="*/ 23 h 143"/>
              <a:gd name="T16" fmla="*/ 85 w 144"/>
              <a:gd name="T17" fmla="*/ 19 h 143"/>
              <a:gd name="T18" fmla="*/ 80 w 144"/>
              <a:gd name="T19" fmla="*/ 0 h 143"/>
              <a:gd name="T20" fmla="*/ 65 w 144"/>
              <a:gd name="T21" fmla="*/ 0 h 143"/>
              <a:gd name="T22" fmla="*/ 60 w 144"/>
              <a:gd name="T23" fmla="*/ 19 h 143"/>
              <a:gd name="T24" fmla="*/ 47 w 144"/>
              <a:gd name="T25" fmla="*/ 21 h 143"/>
              <a:gd name="T26" fmla="*/ 34 w 144"/>
              <a:gd name="T27" fmla="*/ 10 h 143"/>
              <a:gd name="T28" fmla="*/ 23 w 144"/>
              <a:gd name="T29" fmla="*/ 19 h 143"/>
              <a:gd name="T30" fmla="*/ 29 w 144"/>
              <a:gd name="T31" fmla="*/ 36 h 143"/>
              <a:gd name="T32" fmla="*/ 24 w 144"/>
              <a:gd name="T33" fmla="*/ 43 h 143"/>
              <a:gd name="T34" fmla="*/ 4 w 144"/>
              <a:gd name="T35" fmla="*/ 43 h 143"/>
              <a:gd name="T36" fmla="*/ 0 w 144"/>
              <a:gd name="T37" fmla="*/ 54 h 143"/>
              <a:gd name="T38" fmla="*/ 17 w 144"/>
              <a:gd name="T39" fmla="*/ 64 h 143"/>
              <a:gd name="T40" fmla="*/ 16 w 144"/>
              <a:gd name="T41" fmla="*/ 76 h 143"/>
              <a:gd name="T42" fmla="*/ 0 w 144"/>
              <a:gd name="T43" fmla="*/ 87 h 143"/>
              <a:gd name="T44" fmla="*/ 5 w 144"/>
              <a:gd name="T45" fmla="*/ 100 h 143"/>
              <a:gd name="T46" fmla="*/ 23 w 144"/>
              <a:gd name="T47" fmla="*/ 98 h 143"/>
              <a:gd name="T48" fmla="*/ 29 w 144"/>
              <a:gd name="T49" fmla="*/ 108 h 143"/>
              <a:gd name="T50" fmla="*/ 23 w 144"/>
              <a:gd name="T51" fmla="*/ 125 h 143"/>
              <a:gd name="T52" fmla="*/ 34 w 144"/>
              <a:gd name="T53" fmla="*/ 133 h 143"/>
              <a:gd name="T54" fmla="*/ 49 w 144"/>
              <a:gd name="T55" fmla="*/ 122 h 143"/>
              <a:gd name="T56" fmla="*/ 60 w 144"/>
              <a:gd name="T57" fmla="*/ 126 h 143"/>
              <a:gd name="T58" fmla="*/ 65 w 144"/>
              <a:gd name="T59" fmla="*/ 143 h 143"/>
              <a:gd name="T60" fmla="*/ 78 w 144"/>
              <a:gd name="T61" fmla="*/ 143 h 143"/>
              <a:gd name="T62" fmla="*/ 83 w 144"/>
              <a:gd name="T63" fmla="*/ 125 h 143"/>
              <a:gd name="T64" fmla="*/ 97 w 144"/>
              <a:gd name="T65" fmla="*/ 122 h 143"/>
              <a:gd name="T66" fmla="*/ 109 w 144"/>
              <a:gd name="T67" fmla="*/ 133 h 143"/>
              <a:gd name="T68" fmla="*/ 120 w 144"/>
              <a:gd name="T69" fmla="*/ 125 h 143"/>
              <a:gd name="T70" fmla="*/ 114 w 144"/>
              <a:gd name="T71" fmla="*/ 108 h 143"/>
              <a:gd name="T72" fmla="*/ 121 w 144"/>
              <a:gd name="T73" fmla="*/ 100 h 143"/>
              <a:gd name="T74" fmla="*/ 140 w 144"/>
              <a:gd name="T75" fmla="*/ 100 h 143"/>
              <a:gd name="T76" fmla="*/ 144 w 144"/>
              <a:gd name="T77" fmla="*/ 87 h 143"/>
              <a:gd name="T78" fmla="*/ 128 w 144"/>
              <a:gd name="T79" fmla="*/ 78 h 143"/>
              <a:gd name="T80" fmla="*/ 128 w 144"/>
              <a:gd name="T81" fmla="*/ 65 h 143"/>
              <a:gd name="T82" fmla="*/ 72 w 144"/>
              <a:gd name="T83" fmla="*/ 101 h 143"/>
              <a:gd name="T84" fmla="*/ 43 w 144"/>
              <a:gd name="T85" fmla="*/ 72 h 143"/>
              <a:gd name="T86" fmla="*/ 72 w 144"/>
              <a:gd name="T87" fmla="*/ 43 h 143"/>
              <a:gd name="T88" fmla="*/ 101 w 144"/>
              <a:gd name="T89" fmla="*/ 72 h 143"/>
              <a:gd name="T90" fmla="*/ 72 w 144"/>
              <a:gd name="T91" fmla="*/ 10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43">
                <a:moveTo>
                  <a:pt x="128" y="65"/>
                </a:moveTo>
                <a:cubicBezTo>
                  <a:pt x="144" y="57"/>
                  <a:pt x="144" y="57"/>
                  <a:pt x="144" y="57"/>
                </a:cubicBezTo>
                <a:cubicBezTo>
                  <a:pt x="139" y="43"/>
                  <a:pt x="139" y="43"/>
                  <a:pt x="139" y="43"/>
                </a:cubicBezTo>
                <a:cubicBezTo>
                  <a:pt x="121" y="45"/>
                  <a:pt x="121" y="45"/>
                  <a:pt x="121" y="45"/>
                </a:cubicBezTo>
                <a:cubicBezTo>
                  <a:pt x="115" y="35"/>
                  <a:pt x="115" y="35"/>
                  <a:pt x="115" y="35"/>
                </a:cubicBezTo>
                <a:cubicBezTo>
                  <a:pt x="121" y="18"/>
                  <a:pt x="121" y="18"/>
                  <a:pt x="121" y="18"/>
                </a:cubicBezTo>
                <a:cubicBezTo>
                  <a:pt x="111" y="10"/>
                  <a:pt x="111" y="10"/>
                  <a:pt x="111" y="10"/>
                </a:cubicBezTo>
                <a:cubicBezTo>
                  <a:pt x="97" y="23"/>
                  <a:pt x="97" y="23"/>
                  <a:pt x="97" y="23"/>
                </a:cubicBezTo>
                <a:cubicBezTo>
                  <a:pt x="85" y="19"/>
                  <a:pt x="85" y="19"/>
                  <a:pt x="85" y="19"/>
                </a:cubicBezTo>
                <a:cubicBezTo>
                  <a:pt x="80" y="0"/>
                  <a:pt x="80" y="0"/>
                  <a:pt x="80" y="0"/>
                </a:cubicBezTo>
                <a:cubicBezTo>
                  <a:pt x="65" y="0"/>
                  <a:pt x="65" y="0"/>
                  <a:pt x="65" y="0"/>
                </a:cubicBezTo>
                <a:cubicBezTo>
                  <a:pt x="60" y="19"/>
                  <a:pt x="60" y="19"/>
                  <a:pt x="60" y="19"/>
                </a:cubicBezTo>
                <a:cubicBezTo>
                  <a:pt x="47" y="21"/>
                  <a:pt x="47" y="21"/>
                  <a:pt x="47" y="21"/>
                </a:cubicBezTo>
                <a:cubicBezTo>
                  <a:pt x="34" y="10"/>
                  <a:pt x="34" y="10"/>
                  <a:pt x="34" y="10"/>
                </a:cubicBezTo>
                <a:cubicBezTo>
                  <a:pt x="23" y="19"/>
                  <a:pt x="23" y="19"/>
                  <a:pt x="23" y="19"/>
                </a:cubicBezTo>
                <a:cubicBezTo>
                  <a:pt x="29" y="36"/>
                  <a:pt x="29" y="36"/>
                  <a:pt x="29" y="36"/>
                </a:cubicBezTo>
                <a:cubicBezTo>
                  <a:pt x="24" y="43"/>
                  <a:pt x="24" y="43"/>
                  <a:pt x="24" y="43"/>
                </a:cubicBezTo>
                <a:cubicBezTo>
                  <a:pt x="4" y="43"/>
                  <a:pt x="4" y="43"/>
                  <a:pt x="4" y="43"/>
                </a:cubicBezTo>
                <a:cubicBezTo>
                  <a:pt x="0" y="54"/>
                  <a:pt x="0" y="54"/>
                  <a:pt x="0" y="54"/>
                </a:cubicBezTo>
                <a:cubicBezTo>
                  <a:pt x="17" y="64"/>
                  <a:pt x="17" y="64"/>
                  <a:pt x="17" y="64"/>
                </a:cubicBezTo>
                <a:cubicBezTo>
                  <a:pt x="16" y="76"/>
                  <a:pt x="16" y="76"/>
                  <a:pt x="16" y="76"/>
                </a:cubicBezTo>
                <a:cubicBezTo>
                  <a:pt x="0" y="87"/>
                  <a:pt x="0" y="87"/>
                  <a:pt x="0" y="87"/>
                </a:cubicBezTo>
                <a:cubicBezTo>
                  <a:pt x="5" y="100"/>
                  <a:pt x="5" y="100"/>
                  <a:pt x="5" y="100"/>
                </a:cubicBezTo>
                <a:cubicBezTo>
                  <a:pt x="23" y="98"/>
                  <a:pt x="23" y="98"/>
                  <a:pt x="23" y="98"/>
                </a:cubicBezTo>
                <a:cubicBezTo>
                  <a:pt x="29" y="108"/>
                  <a:pt x="29" y="108"/>
                  <a:pt x="29" y="108"/>
                </a:cubicBezTo>
                <a:cubicBezTo>
                  <a:pt x="23" y="125"/>
                  <a:pt x="23" y="125"/>
                  <a:pt x="23" y="125"/>
                </a:cubicBezTo>
                <a:cubicBezTo>
                  <a:pt x="34" y="133"/>
                  <a:pt x="34" y="133"/>
                  <a:pt x="34" y="133"/>
                </a:cubicBezTo>
                <a:cubicBezTo>
                  <a:pt x="49" y="122"/>
                  <a:pt x="49" y="122"/>
                  <a:pt x="49" y="122"/>
                </a:cubicBezTo>
                <a:cubicBezTo>
                  <a:pt x="60" y="126"/>
                  <a:pt x="60" y="126"/>
                  <a:pt x="60" y="126"/>
                </a:cubicBezTo>
                <a:cubicBezTo>
                  <a:pt x="65" y="143"/>
                  <a:pt x="65" y="143"/>
                  <a:pt x="65" y="143"/>
                </a:cubicBezTo>
                <a:cubicBezTo>
                  <a:pt x="78" y="143"/>
                  <a:pt x="78" y="143"/>
                  <a:pt x="78" y="143"/>
                </a:cubicBezTo>
                <a:cubicBezTo>
                  <a:pt x="83" y="125"/>
                  <a:pt x="83" y="125"/>
                  <a:pt x="83" y="125"/>
                </a:cubicBezTo>
                <a:cubicBezTo>
                  <a:pt x="97" y="122"/>
                  <a:pt x="97" y="122"/>
                  <a:pt x="97" y="122"/>
                </a:cubicBezTo>
                <a:cubicBezTo>
                  <a:pt x="109" y="133"/>
                  <a:pt x="109" y="133"/>
                  <a:pt x="109" y="133"/>
                </a:cubicBezTo>
                <a:cubicBezTo>
                  <a:pt x="120" y="125"/>
                  <a:pt x="120" y="125"/>
                  <a:pt x="120" y="125"/>
                </a:cubicBezTo>
                <a:cubicBezTo>
                  <a:pt x="114" y="108"/>
                  <a:pt x="114" y="108"/>
                  <a:pt x="114" y="108"/>
                </a:cubicBezTo>
                <a:cubicBezTo>
                  <a:pt x="121" y="100"/>
                  <a:pt x="121" y="100"/>
                  <a:pt x="121" y="100"/>
                </a:cubicBezTo>
                <a:cubicBezTo>
                  <a:pt x="140" y="100"/>
                  <a:pt x="140" y="100"/>
                  <a:pt x="140" y="100"/>
                </a:cubicBezTo>
                <a:cubicBezTo>
                  <a:pt x="144" y="87"/>
                  <a:pt x="144" y="87"/>
                  <a:pt x="144" y="87"/>
                </a:cubicBezTo>
                <a:cubicBezTo>
                  <a:pt x="128" y="78"/>
                  <a:pt x="128" y="78"/>
                  <a:pt x="128" y="78"/>
                </a:cubicBezTo>
                <a:lnTo>
                  <a:pt x="128" y="65"/>
                </a:lnTo>
                <a:close/>
                <a:moveTo>
                  <a:pt x="72" y="101"/>
                </a:moveTo>
                <a:cubicBezTo>
                  <a:pt x="56" y="101"/>
                  <a:pt x="43" y="88"/>
                  <a:pt x="43" y="72"/>
                </a:cubicBezTo>
                <a:cubicBezTo>
                  <a:pt x="43" y="56"/>
                  <a:pt x="56" y="43"/>
                  <a:pt x="72" y="43"/>
                </a:cubicBezTo>
                <a:cubicBezTo>
                  <a:pt x="88" y="43"/>
                  <a:pt x="101" y="56"/>
                  <a:pt x="101" y="72"/>
                </a:cubicBezTo>
                <a:cubicBezTo>
                  <a:pt x="101" y="88"/>
                  <a:pt x="88" y="101"/>
                  <a:pt x="72" y="101"/>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4" name="Freeform 390"/>
          <p:cNvSpPr>
            <a:spLocks noEditPoints="1"/>
          </p:cNvSpPr>
          <p:nvPr/>
        </p:nvSpPr>
        <p:spPr bwMode="auto">
          <a:xfrm>
            <a:off x="5156999" y="6426951"/>
            <a:ext cx="64374" cy="62751"/>
          </a:xfrm>
          <a:custGeom>
            <a:avLst/>
            <a:gdLst>
              <a:gd name="T0" fmla="*/ 25 w 50"/>
              <a:gd name="T1" fmla="*/ 0 h 49"/>
              <a:gd name="T2" fmla="*/ 0 w 50"/>
              <a:gd name="T3" fmla="*/ 25 h 49"/>
              <a:gd name="T4" fmla="*/ 25 w 50"/>
              <a:gd name="T5" fmla="*/ 49 h 49"/>
              <a:gd name="T6" fmla="*/ 50 w 50"/>
              <a:gd name="T7" fmla="*/ 25 h 49"/>
              <a:gd name="T8" fmla="*/ 25 w 50"/>
              <a:gd name="T9" fmla="*/ 0 h 49"/>
              <a:gd name="T10" fmla="*/ 25 w 50"/>
              <a:gd name="T11" fmla="*/ 43 h 49"/>
              <a:gd name="T12" fmla="*/ 6 w 50"/>
              <a:gd name="T13" fmla="*/ 25 h 49"/>
              <a:gd name="T14" fmla="*/ 25 w 50"/>
              <a:gd name="T15" fmla="*/ 6 h 49"/>
              <a:gd name="T16" fmla="*/ 44 w 50"/>
              <a:gd name="T17" fmla="*/ 25 h 49"/>
              <a:gd name="T18" fmla="*/ 25 w 50"/>
              <a:gd name="T19"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49">
                <a:moveTo>
                  <a:pt x="25" y="0"/>
                </a:moveTo>
                <a:cubicBezTo>
                  <a:pt x="11" y="0"/>
                  <a:pt x="0" y="11"/>
                  <a:pt x="0" y="25"/>
                </a:cubicBezTo>
                <a:cubicBezTo>
                  <a:pt x="0" y="38"/>
                  <a:pt x="11" y="49"/>
                  <a:pt x="25" y="49"/>
                </a:cubicBezTo>
                <a:cubicBezTo>
                  <a:pt x="39" y="49"/>
                  <a:pt x="50" y="38"/>
                  <a:pt x="50" y="25"/>
                </a:cubicBezTo>
                <a:cubicBezTo>
                  <a:pt x="50" y="11"/>
                  <a:pt x="39" y="0"/>
                  <a:pt x="25" y="0"/>
                </a:cubicBezTo>
                <a:close/>
                <a:moveTo>
                  <a:pt x="25" y="43"/>
                </a:moveTo>
                <a:cubicBezTo>
                  <a:pt x="15" y="43"/>
                  <a:pt x="6" y="35"/>
                  <a:pt x="6" y="25"/>
                </a:cubicBezTo>
                <a:cubicBezTo>
                  <a:pt x="6" y="14"/>
                  <a:pt x="15" y="6"/>
                  <a:pt x="25" y="6"/>
                </a:cubicBezTo>
                <a:cubicBezTo>
                  <a:pt x="35" y="6"/>
                  <a:pt x="44" y="14"/>
                  <a:pt x="44" y="25"/>
                </a:cubicBezTo>
                <a:cubicBezTo>
                  <a:pt x="44" y="35"/>
                  <a:pt x="35" y="43"/>
                  <a:pt x="25" y="4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5" name="Freeform 391"/>
          <p:cNvSpPr>
            <a:spLocks noEditPoints="1"/>
          </p:cNvSpPr>
          <p:nvPr/>
        </p:nvSpPr>
        <p:spPr bwMode="auto">
          <a:xfrm>
            <a:off x="4675004" y="6098587"/>
            <a:ext cx="448997" cy="446292"/>
          </a:xfrm>
          <a:custGeom>
            <a:avLst/>
            <a:gdLst>
              <a:gd name="T0" fmla="*/ 341 w 351"/>
              <a:gd name="T1" fmla="*/ 243 h 349"/>
              <a:gd name="T2" fmla="*/ 351 w 351"/>
              <a:gd name="T3" fmla="*/ 213 h 349"/>
              <a:gd name="T4" fmla="*/ 313 w 351"/>
              <a:gd name="T5" fmla="*/ 189 h 349"/>
              <a:gd name="T6" fmla="*/ 313 w 351"/>
              <a:gd name="T7" fmla="*/ 159 h 349"/>
              <a:gd name="T8" fmla="*/ 351 w 351"/>
              <a:gd name="T9" fmla="*/ 137 h 349"/>
              <a:gd name="T10" fmla="*/ 339 w 351"/>
              <a:gd name="T11" fmla="*/ 106 h 349"/>
              <a:gd name="T12" fmla="*/ 295 w 351"/>
              <a:gd name="T13" fmla="*/ 109 h 349"/>
              <a:gd name="T14" fmla="*/ 280 w 351"/>
              <a:gd name="T15" fmla="*/ 86 h 349"/>
              <a:gd name="T16" fmla="*/ 295 w 351"/>
              <a:gd name="T17" fmla="*/ 42 h 349"/>
              <a:gd name="T18" fmla="*/ 270 w 351"/>
              <a:gd name="T19" fmla="*/ 23 h 349"/>
              <a:gd name="T20" fmla="*/ 236 w 351"/>
              <a:gd name="T21" fmla="*/ 55 h 349"/>
              <a:gd name="T22" fmla="*/ 206 w 351"/>
              <a:gd name="T23" fmla="*/ 47 h 349"/>
              <a:gd name="T24" fmla="*/ 194 w 351"/>
              <a:gd name="T25" fmla="*/ 0 h 349"/>
              <a:gd name="T26" fmla="*/ 159 w 351"/>
              <a:gd name="T27" fmla="*/ 0 h 349"/>
              <a:gd name="T28" fmla="*/ 147 w 351"/>
              <a:gd name="T29" fmla="*/ 46 h 349"/>
              <a:gd name="T30" fmla="*/ 115 w 351"/>
              <a:gd name="T31" fmla="*/ 51 h 349"/>
              <a:gd name="T32" fmla="*/ 84 w 351"/>
              <a:gd name="T33" fmla="*/ 23 h 349"/>
              <a:gd name="T34" fmla="*/ 55 w 351"/>
              <a:gd name="T35" fmla="*/ 47 h 349"/>
              <a:gd name="T36" fmla="*/ 71 w 351"/>
              <a:gd name="T37" fmla="*/ 87 h 349"/>
              <a:gd name="T38" fmla="*/ 57 w 351"/>
              <a:gd name="T39" fmla="*/ 106 h 349"/>
              <a:gd name="T40" fmla="*/ 10 w 351"/>
              <a:gd name="T41" fmla="*/ 104 h 349"/>
              <a:gd name="T42" fmla="*/ 0 w 351"/>
              <a:gd name="T43" fmla="*/ 132 h 349"/>
              <a:gd name="T44" fmla="*/ 41 w 351"/>
              <a:gd name="T45" fmla="*/ 156 h 349"/>
              <a:gd name="T46" fmla="*/ 38 w 351"/>
              <a:gd name="T47" fmla="*/ 186 h 349"/>
              <a:gd name="T48" fmla="*/ 0 w 351"/>
              <a:gd name="T49" fmla="*/ 211 h 349"/>
              <a:gd name="T50" fmla="*/ 12 w 351"/>
              <a:gd name="T51" fmla="*/ 244 h 349"/>
              <a:gd name="T52" fmla="*/ 55 w 351"/>
              <a:gd name="T53" fmla="*/ 239 h 349"/>
              <a:gd name="T54" fmla="*/ 69 w 351"/>
              <a:gd name="T55" fmla="*/ 264 h 349"/>
              <a:gd name="T56" fmla="*/ 55 w 351"/>
              <a:gd name="T57" fmla="*/ 304 h 349"/>
              <a:gd name="T58" fmla="*/ 84 w 351"/>
              <a:gd name="T59" fmla="*/ 324 h 349"/>
              <a:gd name="T60" fmla="*/ 119 w 351"/>
              <a:gd name="T61" fmla="*/ 296 h 349"/>
              <a:gd name="T62" fmla="*/ 146 w 351"/>
              <a:gd name="T63" fmla="*/ 307 h 349"/>
              <a:gd name="T64" fmla="*/ 158 w 351"/>
              <a:gd name="T65" fmla="*/ 349 h 349"/>
              <a:gd name="T66" fmla="*/ 190 w 351"/>
              <a:gd name="T67" fmla="*/ 349 h 349"/>
              <a:gd name="T68" fmla="*/ 202 w 351"/>
              <a:gd name="T69" fmla="*/ 305 h 349"/>
              <a:gd name="T70" fmla="*/ 236 w 351"/>
              <a:gd name="T71" fmla="*/ 297 h 349"/>
              <a:gd name="T72" fmla="*/ 266 w 351"/>
              <a:gd name="T73" fmla="*/ 324 h 349"/>
              <a:gd name="T74" fmla="*/ 293 w 351"/>
              <a:gd name="T75" fmla="*/ 306 h 349"/>
              <a:gd name="T76" fmla="*/ 277 w 351"/>
              <a:gd name="T77" fmla="*/ 265 h 349"/>
              <a:gd name="T78" fmla="*/ 296 w 351"/>
              <a:gd name="T79" fmla="*/ 243 h 349"/>
              <a:gd name="T80" fmla="*/ 341 w 351"/>
              <a:gd name="T81" fmla="*/ 243 h 349"/>
              <a:gd name="T82" fmla="*/ 175 w 351"/>
              <a:gd name="T83" fmla="*/ 246 h 349"/>
              <a:gd name="T84" fmla="*/ 104 w 351"/>
              <a:gd name="T85" fmla="*/ 175 h 349"/>
              <a:gd name="T86" fmla="*/ 175 w 351"/>
              <a:gd name="T87" fmla="*/ 103 h 349"/>
              <a:gd name="T88" fmla="*/ 247 w 351"/>
              <a:gd name="T89" fmla="*/ 175 h 349"/>
              <a:gd name="T90" fmla="*/ 175 w 351"/>
              <a:gd name="T91" fmla="*/ 24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1" h="349">
                <a:moveTo>
                  <a:pt x="341" y="243"/>
                </a:moveTo>
                <a:cubicBezTo>
                  <a:pt x="351" y="213"/>
                  <a:pt x="351" y="213"/>
                  <a:pt x="351" y="213"/>
                </a:cubicBezTo>
                <a:cubicBezTo>
                  <a:pt x="313" y="189"/>
                  <a:pt x="313" y="189"/>
                  <a:pt x="313" y="189"/>
                </a:cubicBezTo>
                <a:cubicBezTo>
                  <a:pt x="313" y="159"/>
                  <a:pt x="313" y="159"/>
                  <a:pt x="313" y="159"/>
                </a:cubicBezTo>
                <a:cubicBezTo>
                  <a:pt x="351" y="137"/>
                  <a:pt x="351" y="137"/>
                  <a:pt x="351" y="137"/>
                </a:cubicBezTo>
                <a:cubicBezTo>
                  <a:pt x="339" y="106"/>
                  <a:pt x="339" y="106"/>
                  <a:pt x="339" y="106"/>
                </a:cubicBezTo>
                <a:cubicBezTo>
                  <a:pt x="295" y="109"/>
                  <a:pt x="295" y="109"/>
                  <a:pt x="295" y="109"/>
                </a:cubicBezTo>
                <a:cubicBezTo>
                  <a:pt x="280" y="86"/>
                  <a:pt x="280" y="86"/>
                  <a:pt x="280" y="86"/>
                </a:cubicBezTo>
                <a:cubicBezTo>
                  <a:pt x="295" y="42"/>
                  <a:pt x="295" y="42"/>
                  <a:pt x="295" y="42"/>
                </a:cubicBezTo>
                <a:cubicBezTo>
                  <a:pt x="270" y="23"/>
                  <a:pt x="270" y="23"/>
                  <a:pt x="270" y="23"/>
                </a:cubicBezTo>
                <a:cubicBezTo>
                  <a:pt x="236" y="55"/>
                  <a:pt x="236" y="55"/>
                  <a:pt x="236" y="55"/>
                </a:cubicBezTo>
                <a:cubicBezTo>
                  <a:pt x="206" y="47"/>
                  <a:pt x="206" y="47"/>
                  <a:pt x="206" y="47"/>
                </a:cubicBezTo>
                <a:cubicBezTo>
                  <a:pt x="194" y="0"/>
                  <a:pt x="194" y="0"/>
                  <a:pt x="194" y="0"/>
                </a:cubicBezTo>
                <a:cubicBezTo>
                  <a:pt x="159" y="0"/>
                  <a:pt x="159" y="0"/>
                  <a:pt x="159" y="0"/>
                </a:cubicBezTo>
                <a:cubicBezTo>
                  <a:pt x="147" y="46"/>
                  <a:pt x="147" y="46"/>
                  <a:pt x="147" y="46"/>
                </a:cubicBezTo>
                <a:cubicBezTo>
                  <a:pt x="115" y="51"/>
                  <a:pt x="115" y="51"/>
                  <a:pt x="115" y="51"/>
                </a:cubicBezTo>
                <a:cubicBezTo>
                  <a:pt x="84" y="23"/>
                  <a:pt x="84" y="23"/>
                  <a:pt x="84" y="23"/>
                </a:cubicBezTo>
                <a:cubicBezTo>
                  <a:pt x="55" y="47"/>
                  <a:pt x="55" y="47"/>
                  <a:pt x="55" y="47"/>
                </a:cubicBezTo>
                <a:cubicBezTo>
                  <a:pt x="71" y="87"/>
                  <a:pt x="71" y="87"/>
                  <a:pt x="71" y="87"/>
                </a:cubicBezTo>
                <a:cubicBezTo>
                  <a:pt x="57" y="106"/>
                  <a:pt x="57" y="106"/>
                  <a:pt x="57" y="106"/>
                </a:cubicBezTo>
                <a:cubicBezTo>
                  <a:pt x="10" y="104"/>
                  <a:pt x="10" y="104"/>
                  <a:pt x="10" y="104"/>
                </a:cubicBezTo>
                <a:cubicBezTo>
                  <a:pt x="0" y="132"/>
                  <a:pt x="0" y="132"/>
                  <a:pt x="0" y="132"/>
                </a:cubicBezTo>
                <a:cubicBezTo>
                  <a:pt x="41" y="156"/>
                  <a:pt x="41" y="156"/>
                  <a:pt x="41" y="156"/>
                </a:cubicBezTo>
                <a:cubicBezTo>
                  <a:pt x="38" y="186"/>
                  <a:pt x="38" y="186"/>
                  <a:pt x="38" y="186"/>
                </a:cubicBezTo>
                <a:cubicBezTo>
                  <a:pt x="0" y="211"/>
                  <a:pt x="0" y="211"/>
                  <a:pt x="0" y="211"/>
                </a:cubicBezTo>
                <a:cubicBezTo>
                  <a:pt x="12" y="244"/>
                  <a:pt x="12" y="244"/>
                  <a:pt x="12" y="244"/>
                </a:cubicBezTo>
                <a:cubicBezTo>
                  <a:pt x="55" y="239"/>
                  <a:pt x="55" y="239"/>
                  <a:pt x="55" y="239"/>
                </a:cubicBezTo>
                <a:cubicBezTo>
                  <a:pt x="69" y="264"/>
                  <a:pt x="69" y="264"/>
                  <a:pt x="69" y="264"/>
                </a:cubicBezTo>
                <a:cubicBezTo>
                  <a:pt x="55" y="304"/>
                  <a:pt x="55" y="304"/>
                  <a:pt x="55" y="304"/>
                </a:cubicBezTo>
                <a:cubicBezTo>
                  <a:pt x="84" y="324"/>
                  <a:pt x="84" y="324"/>
                  <a:pt x="84" y="324"/>
                </a:cubicBezTo>
                <a:cubicBezTo>
                  <a:pt x="119" y="296"/>
                  <a:pt x="119" y="296"/>
                  <a:pt x="119" y="296"/>
                </a:cubicBezTo>
                <a:cubicBezTo>
                  <a:pt x="146" y="307"/>
                  <a:pt x="146" y="307"/>
                  <a:pt x="146" y="307"/>
                </a:cubicBezTo>
                <a:cubicBezTo>
                  <a:pt x="158" y="349"/>
                  <a:pt x="158" y="349"/>
                  <a:pt x="158" y="349"/>
                </a:cubicBezTo>
                <a:cubicBezTo>
                  <a:pt x="190" y="349"/>
                  <a:pt x="190" y="349"/>
                  <a:pt x="190" y="349"/>
                </a:cubicBezTo>
                <a:cubicBezTo>
                  <a:pt x="202" y="305"/>
                  <a:pt x="202" y="305"/>
                  <a:pt x="202" y="305"/>
                </a:cubicBezTo>
                <a:cubicBezTo>
                  <a:pt x="236" y="297"/>
                  <a:pt x="236" y="297"/>
                  <a:pt x="236" y="297"/>
                </a:cubicBezTo>
                <a:cubicBezTo>
                  <a:pt x="266" y="324"/>
                  <a:pt x="266" y="324"/>
                  <a:pt x="266" y="324"/>
                </a:cubicBezTo>
                <a:cubicBezTo>
                  <a:pt x="293" y="306"/>
                  <a:pt x="293" y="306"/>
                  <a:pt x="293" y="306"/>
                </a:cubicBezTo>
                <a:cubicBezTo>
                  <a:pt x="277" y="265"/>
                  <a:pt x="277" y="265"/>
                  <a:pt x="277" y="265"/>
                </a:cubicBezTo>
                <a:cubicBezTo>
                  <a:pt x="296" y="243"/>
                  <a:pt x="296" y="243"/>
                  <a:pt x="296" y="243"/>
                </a:cubicBezTo>
                <a:lnTo>
                  <a:pt x="341" y="243"/>
                </a:lnTo>
                <a:close/>
                <a:moveTo>
                  <a:pt x="175" y="246"/>
                </a:moveTo>
                <a:cubicBezTo>
                  <a:pt x="136" y="246"/>
                  <a:pt x="104" y="214"/>
                  <a:pt x="104" y="175"/>
                </a:cubicBezTo>
                <a:cubicBezTo>
                  <a:pt x="104" y="135"/>
                  <a:pt x="136" y="103"/>
                  <a:pt x="175" y="103"/>
                </a:cubicBezTo>
                <a:cubicBezTo>
                  <a:pt x="215" y="103"/>
                  <a:pt x="247" y="135"/>
                  <a:pt x="247" y="175"/>
                </a:cubicBezTo>
                <a:cubicBezTo>
                  <a:pt x="247" y="214"/>
                  <a:pt x="215" y="246"/>
                  <a:pt x="175" y="24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6" name="Freeform 392"/>
          <p:cNvSpPr>
            <a:spLocks noEditPoints="1"/>
          </p:cNvSpPr>
          <p:nvPr/>
        </p:nvSpPr>
        <p:spPr bwMode="auto">
          <a:xfrm>
            <a:off x="4822145" y="6244106"/>
            <a:ext cx="154715" cy="154715"/>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06 h 121"/>
              <a:gd name="T12" fmla="*/ 15 w 121"/>
              <a:gd name="T13" fmla="*/ 61 h 121"/>
              <a:gd name="T14" fmla="*/ 60 w 121"/>
              <a:gd name="T15" fmla="*/ 15 h 121"/>
              <a:gd name="T16" fmla="*/ 106 w 121"/>
              <a:gd name="T17" fmla="*/ 61 h 121"/>
              <a:gd name="T18" fmla="*/ 60 w 121"/>
              <a:gd name="T19" fmla="*/ 10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06"/>
                </a:moveTo>
                <a:cubicBezTo>
                  <a:pt x="35" y="106"/>
                  <a:pt x="15" y="86"/>
                  <a:pt x="15" y="61"/>
                </a:cubicBezTo>
                <a:cubicBezTo>
                  <a:pt x="15" y="35"/>
                  <a:pt x="35" y="15"/>
                  <a:pt x="60" y="15"/>
                </a:cubicBezTo>
                <a:cubicBezTo>
                  <a:pt x="86" y="15"/>
                  <a:pt x="106" y="35"/>
                  <a:pt x="106" y="61"/>
                </a:cubicBezTo>
                <a:cubicBezTo>
                  <a:pt x="106" y="86"/>
                  <a:pt x="86" y="106"/>
                  <a:pt x="60" y="106"/>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7" name="Freeform 393"/>
          <p:cNvSpPr>
            <a:spLocks noEditPoints="1"/>
          </p:cNvSpPr>
          <p:nvPr/>
        </p:nvSpPr>
        <p:spPr bwMode="auto">
          <a:xfrm>
            <a:off x="3980953" y="6267368"/>
            <a:ext cx="417080" cy="325658"/>
          </a:xfrm>
          <a:custGeom>
            <a:avLst/>
            <a:gdLst>
              <a:gd name="T0" fmla="*/ 326 w 326"/>
              <a:gd name="T1" fmla="*/ 81 h 255"/>
              <a:gd name="T2" fmla="*/ 245 w 326"/>
              <a:gd name="T3" fmla="*/ 0 h 255"/>
              <a:gd name="T4" fmla="*/ 211 w 326"/>
              <a:gd name="T5" fmla="*/ 13 h 255"/>
              <a:gd name="T6" fmla="*/ 183 w 326"/>
              <a:gd name="T7" fmla="*/ 3 h 255"/>
              <a:gd name="T8" fmla="*/ 145 w 326"/>
              <a:gd name="T9" fmla="*/ 12 h 255"/>
              <a:gd name="T10" fmla="*/ 145 w 326"/>
              <a:gd name="T11" fmla="*/ 81 h 255"/>
              <a:gd name="T12" fmla="*/ 95 w 326"/>
              <a:gd name="T13" fmla="*/ 93 h 255"/>
              <a:gd name="T14" fmla="*/ 89 w 326"/>
              <a:gd name="T15" fmla="*/ 124 h 255"/>
              <a:gd name="T16" fmla="*/ 69 w 326"/>
              <a:gd name="T17" fmla="*/ 104 h 255"/>
              <a:gd name="T18" fmla="*/ 49 w 326"/>
              <a:gd name="T19" fmla="*/ 126 h 255"/>
              <a:gd name="T20" fmla="*/ 24 w 326"/>
              <a:gd name="T21" fmla="*/ 124 h 255"/>
              <a:gd name="T22" fmla="*/ 24 w 326"/>
              <a:gd name="T23" fmla="*/ 150 h 255"/>
              <a:gd name="T24" fmla="*/ 0 w 326"/>
              <a:gd name="T25" fmla="*/ 161 h 255"/>
              <a:gd name="T26" fmla="*/ 16 w 326"/>
              <a:gd name="T27" fmla="*/ 185 h 255"/>
              <a:gd name="T28" fmla="*/ 5 w 326"/>
              <a:gd name="T29" fmla="*/ 210 h 255"/>
              <a:gd name="T30" fmla="*/ 30 w 326"/>
              <a:gd name="T31" fmla="*/ 218 h 255"/>
              <a:gd name="T32" fmla="*/ 36 w 326"/>
              <a:gd name="T33" fmla="*/ 244 h 255"/>
              <a:gd name="T34" fmla="*/ 63 w 326"/>
              <a:gd name="T35" fmla="*/ 237 h 255"/>
              <a:gd name="T36" fmla="*/ 82 w 326"/>
              <a:gd name="T37" fmla="*/ 255 h 255"/>
              <a:gd name="T38" fmla="*/ 102 w 326"/>
              <a:gd name="T39" fmla="*/ 233 h 255"/>
              <a:gd name="T40" fmla="*/ 126 w 326"/>
              <a:gd name="T41" fmla="*/ 236 h 255"/>
              <a:gd name="T42" fmla="*/ 127 w 326"/>
              <a:gd name="T43" fmla="*/ 209 h 255"/>
              <a:gd name="T44" fmla="*/ 149 w 326"/>
              <a:gd name="T45" fmla="*/ 203 h 255"/>
              <a:gd name="T46" fmla="*/ 221 w 326"/>
              <a:gd name="T47" fmla="*/ 207 h 255"/>
              <a:gd name="T48" fmla="*/ 326 w 326"/>
              <a:gd name="T49" fmla="*/ 93 h 255"/>
              <a:gd name="T50" fmla="*/ 276 w 326"/>
              <a:gd name="T51" fmla="*/ 81 h 255"/>
              <a:gd name="T52" fmla="*/ 175 w 326"/>
              <a:gd name="T53" fmla="*/ 93 h 255"/>
              <a:gd name="T54" fmla="*/ 166 w 326"/>
              <a:gd name="T55" fmla="*/ 104 h 255"/>
              <a:gd name="T56" fmla="*/ 156 w 326"/>
              <a:gd name="T57" fmla="*/ 93 h 255"/>
              <a:gd name="T58" fmla="*/ 75 w 326"/>
              <a:gd name="T59" fmla="*/ 210 h 255"/>
              <a:gd name="T60" fmla="*/ 75 w 326"/>
              <a:gd name="T61" fmla="*/ 149 h 255"/>
              <a:gd name="T62" fmla="*/ 106 w 326"/>
              <a:gd name="T63" fmla="*/ 180 h 255"/>
              <a:gd name="T64" fmla="*/ 75 w 326"/>
              <a:gd name="T65" fmla="*/ 210 h 255"/>
              <a:gd name="T66" fmla="*/ 183 w 326"/>
              <a:gd name="T67" fmla="*/ 81 h 255"/>
              <a:gd name="T68" fmla="*/ 237 w 326"/>
              <a:gd name="T69" fmla="*/ 93 h 255"/>
              <a:gd name="T70" fmla="*/ 266 w 326"/>
              <a:gd name="T71" fmla="*/ 94 h 255"/>
              <a:gd name="T72" fmla="*/ 247 w 326"/>
              <a:gd name="T73" fmla="*/ 94 h 255"/>
              <a:gd name="T74" fmla="*/ 257 w 326"/>
              <a:gd name="T75" fmla="*/ 85 h 255"/>
              <a:gd name="T76" fmla="*/ 266 w 326"/>
              <a:gd name="T77" fmla="*/ 9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255">
                <a:moveTo>
                  <a:pt x="276" y="81"/>
                </a:moveTo>
                <a:cubicBezTo>
                  <a:pt x="326" y="81"/>
                  <a:pt x="326" y="81"/>
                  <a:pt x="326" y="81"/>
                </a:cubicBezTo>
                <a:cubicBezTo>
                  <a:pt x="326" y="45"/>
                  <a:pt x="302" y="24"/>
                  <a:pt x="276" y="12"/>
                </a:cubicBezTo>
                <a:cubicBezTo>
                  <a:pt x="266" y="6"/>
                  <a:pt x="254" y="3"/>
                  <a:pt x="245" y="0"/>
                </a:cubicBezTo>
                <a:cubicBezTo>
                  <a:pt x="237" y="3"/>
                  <a:pt x="237" y="3"/>
                  <a:pt x="237" y="3"/>
                </a:cubicBezTo>
                <a:cubicBezTo>
                  <a:pt x="211" y="13"/>
                  <a:pt x="211" y="13"/>
                  <a:pt x="211" y="13"/>
                </a:cubicBezTo>
                <a:cubicBezTo>
                  <a:pt x="183" y="3"/>
                  <a:pt x="183" y="3"/>
                  <a:pt x="183" y="3"/>
                </a:cubicBezTo>
                <a:cubicBezTo>
                  <a:pt x="183" y="3"/>
                  <a:pt x="183" y="3"/>
                  <a:pt x="183" y="3"/>
                </a:cubicBezTo>
                <a:cubicBezTo>
                  <a:pt x="176" y="0"/>
                  <a:pt x="176" y="0"/>
                  <a:pt x="176" y="0"/>
                </a:cubicBezTo>
                <a:cubicBezTo>
                  <a:pt x="167" y="3"/>
                  <a:pt x="156" y="6"/>
                  <a:pt x="145" y="12"/>
                </a:cubicBezTo>
                <a:cubicBezTo>
                  <a:pt x="120" y="24"/>
                  <a:pt x="95" y="45"/>
                  <a:pt x="95" y="81"/>
                </a:cubicBezTo>
                <a:cubicBezTo>
                  <a:pt x="145" y="81"/>
                  <a:pt x="145" y="81"/>
                  <a:pt x="145" y="81"/>
                </a:cubicBezTo>
                <a:cubicBezTo>
                  <a:pt x="145" y="93"/>
                  <a:pt x="145" y="93"/>
                  <a:pt x="145" y="93"/>
                </a:cubicBezTo>
                <a:cubicBezTo>
                  <a:pt x="95" y="93"/>
                  <a:pt x="95" y="93"/>
                  <a:pt x="95" y="93"/>
                </a:cubicBezTo>
                <a:cubicBezTo>
                  <a:pt x="95" y="106"/>
                  <a:pt x="95" y="117"/>
                  <a:pt x="95" y="126"/>
                </a:cubicBezTo>
                <a:cubicBezTo>
                  <a:pt x="89" y="124"/>
                  <a:pt x="89" y="124"/>
                  <a:pt x="89" y="124"/>
                </a:cubicBezTo>
                <a:cubicBezTo>
                  <a:pt x="83" y="104"/>
                  <a:pt x="83" y="104"/>
                  <a:pt x="83" y="104"/>
                </a:cubicBezTo>
                <a:cubicBezTo>
                  <a:pt x="69" y="104"/>
                  <a:pt x="69" y="104"/>
                  <a:pt x="69" y="104"/>
                </a:cubicBezTo>
                <a:cubicBezTo>
                  <a:pt x="63" y="124"/>
                  <a:pt x="63" y="124"/>
                  <a:pt x="63" y="124"/>
                </a:cubicBezTo>
                <a:cubicBezTo>
                  <a:pt x="49" y="126"/>
                  <a:pt x="49" y="126"/>
                  <a:pt x="49" y="126"/>
                </a:cubicBezTo>
                <a:cubicBezTo>
                  <a:pt x="36" y="114"/>
                  <a:pt x="36" y="114"/>
                  <a:pt x="36" y="114"/>
                </a:cubicBezTo>
                <a:cubicBezTo>
                  <a:pt x="24" y="124"/>
                  <a:pt x="24" y="124"/>
                  <a:pt x="24" y="124"/>
                </a:cubicBezTo>
                <a:cubicBezTo>
                  <a:pt x="31" y="142"/>
                  <a:pt x="31" y="142"/>
                  <a:pt x="31" y="142"/>
                </a:cubicBezTo>
                <a:cubicBezTo>
                  <a:pt x="24" y="150"/>
                  <a:pt x="24" y="150"/>
                  <a:pt x="24" y="150"/>
                </a:cubicBezTo>
                <a:cubicBezTo>
                  <a:pt x="4" y="149"/>
                  <a:pt x="4" y="149"/>
                  <a:pt x="4" y="149"/>
                </a:cubicBezTo>
                <a:cubicBezTo>
                  <a:pt x="0" y="161"/>
                  <a:pt x="0" y="161"/>
                  <a:pt x="0" y="161"/>
                </a:cubicBezTo>
                <a:cubicBezTo>
                  <a:pt x="17" y="172"/>
                  <a:pt x="17" y="172"/>
                  <a:pt x="17" y="172"/>
                </a:cubicBezTo>
                <a:cubicBezTo>
                  <a:pt x="16" y="185"/>
                  <a:pt x="16" y="185"/>
                  <a:pt x="16" y="185"/>
                </a:cubicBezTo>
                <a:cubicBezTo>
                  <a:pt x="0" y="195"/>
                  <a:pt x="0" y="195"/>
                  <a:pt x="0" y="195"/>
                </a:cubicBezTo>
                <a:cubicBezTo>
                  <a:pt x="5" y="210"/>
                  <a:pt x="5" y="210"/>
                  <a:pt x="5" y="210"/>
                </a:cubicBezTo>
                <a:cubicBezTo>
                  <a:pt x="24" y="208"/>
                  <a:pt x="24" y="208"/>
                  <a:pt x="24" y="208"/>
                </a:cubicBezTo>
                <a:cubicBezTo>
                  <a:pt x="30" y="218"/>
                  <a:pt x="30" y="218"/>
                  <a:pt x="30" y="218"/>
                </a:cubicBezTo>
                <a:cubicBezTo>
                  <a:pt x="24" y="235"/>
                  <a:pt x="24" y="235"/>
                  <a:pt x="24" y="235"/>
                </a:cubicBezTo>
                <a:cubicBezTo>
                  <a:pt x="36" y="244"/>
                  <a:pt x="36" y="244"/>
                  <a:pt x="36" y="244"/>
                </a:cubicBezTo>
                <a:cubicBezTo>
                  <a:pt x="51" y="232"/>
                  <a:pt x="51" y="232"/>
                  <a:pt x="51" y="232"/>
                </a:cubicBezTo>
                <a:cubicBezTo>
                  <a:pt x="63" y="237"/>
                  <a:pt x="63" y="237"/>
                  <a:pt x="63" y="237"/>
                </a:cubicBezTo>
                <a:cubicBezTo>
                  <a:pt x="68" y="255"/>
                  <a:pt x="68" y="255"/>
                  <a:pt x="68" y="255"/>
                </a:cubicBezTo>
                <a:cubicBezTo>
                  <a:pt x="82" y="255"/>
                  <a:pt x="82" y="255"/>
                  <a:pt x="82" y="255"/>
                </a:cubicBezTo>
                <a:cubicBezTo>
                  <a:pt x="87" y="236"/>
                  <a:pt x="87" y="236"/>
                  <a:pt x="87" y="236"/>
                </a:cubicBezTo>
                <a:cubicBezTo>
                  <a:pt x="102" y="233"/>
                  <a:pt x="102" y="233"/>
                  <a:pt x="102" y="233"/>
                </a:cubicBezTo>
                <a:cubicBezTo>
                  <a:pt x="115" y="244"/>
                  <a:pt x="115" y="244"/>
                  <a:pt x="115" y="244"/>
                </a:cubicBezTo>
                <a:cubicBezTo>
                  <a:pt x="126" y="236"/>
                  <a:pt x="126" y="236"/>
                  <a:pt x="126" y="236"/>
                </a:cubicBezTo>
                <a:cubicBezTo>
                  <a:pt x="119" y="218"/>
                  <a:pt x="119" y="218"/>
                  <a:pt x="119" y="218"/>
                </a:cubicBezTo>
                <a:cubicBezTo>
                  <a:pt x="127" y="209"/>
                  <a:pt x="127" y="209"/>
                  <a:pt x="127" y="209"/>
                </a:cubicBezTo>
                <a:cubicBezTo>
                  <a:pt x="147" y="209"/>
                  <a:pt x="147" y="209"/>
                  <a:pt x="147" y="209"/>
                </a:cubicBezTo>
                <a:cubicBezTo>
                  <a:pt x="149" y="203"/>
                  <a:pt x="149" y="203"/>
                  <a:pt x="149" y="203"/>
                </a:cubicBezTo>
                <a:cubicBezTo>
                  <a:pt x="162" y="205"/>
                  <a:pt x="179" y="207"/>
                  <a:pt x="200" y="207"/>
                </a:cubicBezTo>
                <a:cubicBezTo>
                  <a:pt x="221" y="207"/>
                  <a:pt x="221" y="207"/>
                  <a:pt x="221" y="207"/>
                </a:cubicBezTo>
                <a:cubicBezTo>
                  <a:pt x="323" y="207"/>
                  <a:pt x="326" y="169"/>
                  <a:pt x="326" y="169"/>
                </a:cubicBezTo>
                <a:cubicBezTo>
                  <a:pt x="326" y="169"/>
                  <a:pt x="326" y="157"/>
                  <a:pt x="326" y="93"/>
                </a:cubicBezTo>
                <a:cubicBezTo>
                  <a:pt x="276" y="93"/>
                  <a:pt x="276" y="93"/>
                  <a:pt x="276" y="93"/>
                </a:cubicBezTo>
                <a:lnTo>
                  <a:pt x="276" y="81"/>
                </a:lnTo>
                <a:close/>
                <a:moveTo>
                  <a:pt x="166" y="85"/>
                </a:moveTo>
                <a:cubicBezTo>
                  <a:pt x="171" y="85"/>
                  <a:pt x="175" y="88"/>
                  <a:pt x="175" y="93"/>
                </a:cubicBezTo>
                <a:cubicBezTo>
                  <a:pt x="175" y="93"/>
                  <a:pt x="175" y="94"/>
                  <a:pt x="175" y="94"/>
                </a:cubicBezTo>
                <a:cubicBezTo>
                  <a:pt x="175" y="100"/>
                  <a:pt x="171" y="104"/>
                  <a:pt x="166" y="104"/>
                </a:cubicBezTo>
                <a:cubicBezTo>
                  <a:pt x="160" y="104"/>
                  <a:pt x="156" y="100"/>
                  <a:pt x="156" y="94"/>
                </a:cubicBezTo>
                <a:cubicBezTo>
                  <a:pt x="156" y="94"/>
                  <a:pt x="156" y="93"/>
                  <a:pt x="156" y="93"/>
                </a:cubicBezTo>
                <a:cubicBezTo>
                  <a:pt x="157" y="88"/>
                  <a:pt x="161" y="85"/>
                  <a:pt x="166" y="85"/>
                </a:cubicBezTo>
                <a:close/>
                <a:moveTo>
                  <a:pt x="75" y="210"/>
                </a:moveTo>
                <a:cubicBezTo>
                  <a:pt x="59" y="210"/>
                  <a:pt x="45" y="197"/>
                  <a:pt x="45" y="180"/>
                </a:cubicBezTo>
                <a:cubicBezTo>
                  <a:pt x="45" y="163"/>
                  <a:pt x="59" y="149"/>
                  <a:pt x="75" y="149"/>
                </a:cubicBezTo>
                <a:cubicBezTo>
                  <a:pt x="83" y="149"/>
                  <a:pt x="90" y="152"/>
                  <a:pt x="95" y="156"/>
                </a:cubicBezTo>
                <a:cubicBezTo>
                  <a:pt x="102" y="162"/>
                  <a:pt x="106" y="170"/>
                  <a:pt x="106" y="180"/>
                </a:cubicBezTo>
                <a:cubicBezTo>
                  <a:pt x="106" y="181"/>
                  <a:pt x="106" y="183"/>
                  <a:pt x="106" y="185"/>
                </a:cubicBezTo>
                <a:cubicBezTo>
                  <a:pt x="103" y="199"/>
                  <a:pt x="91" y="210"/>
                  <a:pt x="75" y="210"/>
                </a:cubicBezTo>
                <a:close/>
                <a:moveTo>
                  <a:pt x="183" y="93"/>
                </a:moveTo>
                <a:cubicBezTo>
                  <a:pt x="183" y="81"/>
                  <a:pt x="183" y="81"/>
                  <a:pt x="183" y="81"/>
                </a:cubicBezTo>
                <a:cubicBezTo>
                  <a:pt x="237" y="81"/>
                  <a:pt x="237" y="81"/>
                  <a:pt x="237" y="81"/>
                </a:cubicBezTo>
                <a:cubicBezTo>
                  <a:pt x="237" y="93"/>
                  <a:pt x="237" y="93"/>
                  <a:pt x="237" y="93"/>
                </a:cubicBezTo>
                <a:lnTo>
                  <a:pt x="183" y="93"/>
                </a:lnTo>
                <a:close/>
                <a:moveTo>
                  <a:pt x="266" y="94"/>
                </a:moveTo>
                <a:cubicBezTo>
                  <a:pt x="266" y="100"/>
                  <a:pt x="262" y="104"/>
                  <a:pt x="257" y="104"/>
                </a:cubicBezTo>
                <a:cubicBezTo>
                  <a:pt x="251" y="104"/>
                  <a:pt x="247" y="100"/>
                  <a:pt x="247" y="94"/>
                </a:cubicBezTo>
                <a:cubicBezTo>
                  <a:pt x="247" y="94"/>
                  <a:pt x="247" y="93"/>
                  <a:pt x="247" y="93"/>
                </a:cubicBezTo>
                <a:cubicBezTo>
                  <a:pt x="248" y="88"/>
                  <a:pt x="252" y="85"/>
                  <a:pt x="257" y="85"/>
                </a:cubicBezTo>
                <a:cubicBezTo>
                  <a:pt x="261" y="85"/>
                  <a:pt x="265" y="88"/>
                  <a:pt x="266" y="93"/>
                </a:cubicBezTo>
                <a:cubicBezTo>
                  <a:pt x="266" y="93"/>
                  <a:pt x="266" y="94"/>
                  <a:pt x="266" y="9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8" name="Freeform 394"/>
          <p:cNvSpPr>
            <a:spLocks/>
          </p:cNvSpPr>
          <p:nvPr/>
        </p:nvSpPr>
        <p:spPr bwMode="auto">
          <a:xfrm>
            <a:off x="4164880" y="6073163"/>
            <a:ext cx="170402" cy="98455"/>
          </a:xfrm>
          <a:custGeom>
            <a:avLst/>
            <a:gdLst>
              <a:gd name="T0" fmla="*/ 27 w 133"/>
              <a:gd name="T1" fmla="*/ 77 h 77"/>
              <a:gd name="T2" fmla="*/ 39 w 133"/>
              <a:gd name="T3" fmla="*/ 49 h 77"/>
              <a:gd name="T4" fmla="*/ 39 w 133"/>
              <a:gd name="T5" fmla="*/ 77 h 77"/>
              <a:gd name="T6" fmla="*/ 91 w 133"/>
              <a:gd name="T7" fmla="*/ 77 h 77"/>
              <a:gd name="T8" fmla="*/ 91 w 133"/>
              <a:gd name="T9" fmla="*/ 49 h 77"/>
              <a:gd name="T10" fmla="*/ 103 w 133"/>
              <a:gd name="T11" fmla="*/ 77 h 77"/>
              <a:gd name="T12" fmla="*/ 125 w 133"/>
              <a:gd name="T13" fmla="*/ 77 h 77"/>
              <a:gd name="T14" fmla="*/ 133 w 133"/>
              <a:gd name="T15" fmla="*/ 77 h 77"/>
              <a:gd name="T16" fmla="*/ 67 w 133"/>
              <a:gd name="T17" fmla="*/ 0 h 77"/>
              <a:gd name="T18" fmla="*/ 0 w 133"/>
              <a:gd name="T19" fmla="*/ 77 h 77"/>
              <a:gd name="T20" fmla="*/ 8 w 133"/>
              <a:gd name="T21" fmla="*/ 77 h 77"/>
              <a:gd name="T22" fmla="*/ 27 w 13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7">
                <a:moveTo>
                  <a:pt x="27" y="77"/>
                </a:moveTo>
                <a:cubicBezTo>
                  <a:pt x="39" y="49"/>
                  <a:pt x="39" y="49"/>
                  <a:pt x="39" y="49"/>
                </a:cubicBezTo>
                <a:cubicBezTo>
                  <a:pt x="39" y="77"/>
                  <a:pt x="39" y="77"/>
                  <a:pt x="39" y="77"/>
                </a:cubicBezTo>
                <a:cubicBezTo>
                  <a:pt x="91" y="77"/>
                  <a:pt x="91" y="77"/>
                  <a:pt x="91" y="77"/>
                </a:cubicBezTo>
                <a:cubicBezTo>
                  <a:pt x="91" y="49"/>
                  <a:pt x="91" y="49"/>
                  <a:pt x="91" y="49"/>
                </a:cubicBezTo>
                <a:cubicBezTo>
                  <a:pt x="103" y="77"/>
                  <a:pt x="103" y="77"/>
                  <a:pt x="103" y="77"/>
                </a:cubicBezTo>
                <a:cubicBezTo>
                  <a:pt x="125" y="77"/>
                  <a:pt x="125" y="77"/>
                  <a:pt x="125" y="77"/>
                </a:cubicBezTo>
                <a:cubicBezTo>
                  <a:pt x="133" y="77"/>
                  <a:pt x="133" y="77"/>
                  <a:pt x="133" y="77"/>
                </a:cubicBezTo>
                <a:cubicBezTo>
                  <a:pt x="133" y="34"/>
                  <a:pt x="103" y="0"/>
                  <a:pt x="67" y="0"/>
                </a:cubicBezTo>
                <a:cubicBezTo>
                  <a:pt x="30" y="0"/>
                  <a:pt x="0" y="34"/>
                  <a:pt x="0" y="77"/>
                </a:cubicBezTo>
                <a:cubicBezTo>
                  <a:pt x="8" y="77"/>
                  <a:pt x="8" y="77"/>
                  <a:pt x="8" y="77"/>
                </a:cubicBezTo>
                <a:lnTo>
                  <a:pt x="27" y="77"/>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89" name="Freeform 395"/>
          <p:cNvSpPr>
            <a:spLocks/>
          </p:cNvSpPr>
          <p:nvPr/>
        </p:nvSpPr>
        <p:spPr bwMode="auto">
          <a:xfrm>
            <a:off x="4176781" y="6184059"/>
            <a:ext cx="147141" cy="74112"/>
          </a:xfrm>
          <a:custGeom>
            <a:avLst/>
            <a:gdLst>
              <a:gd name="T0" fmla="*/ 58 w 115"/>
              <a:gd name="T1" fmla="*/ 58 h 58"/>
              <a:gd name="T2" fmla="*/ 115 w 115"/>
              <a:gd name="T3" fmla="*/ 0 h 58"/>
              <a:gd name="T4" fmla="*/ 0 w 115"/>
              <a:gd name="T5" fmla="*/ 0 h 58"/>
              <a:gd name="T6" fmla="*/ 58 w 115"/>
              <a:gd name="T7" fmla="*/ 58 h 58"/>
            </a:gdLst>
            <a:ahLst/>
            <a:cxnLst>
              <a:cxn ang="0">
                <a:pos x="T0" y="T1"/>
              </a:cxn>
              <a:cxn ang="0">
                <a:pos x="T2" y="T3"/>
              </a:cxn>
              <a:cxn ang="0">
                <a:pos x="T4" y="T5"/>
              </a:cxn>
              <a:cxn ang="0">
                <a:pos x="T6" y="T7"/>
              </a:cxn>
            </a:cxnLst>
            <a:rect l="0" t="0" r="r" b="b"/>
            <a:pathLst>
              <a:path w="115" h="58">
                <a:moveTo>
                  <a:pt x="58" y="58"/>
                </a:moveTo>
                <a:cubicBezTo>
                  <a:pt x="87" y="58"/>
                  <a:pt x="111" y="33"/>
                  <a:pt x="115" y="0"/>
                </a:cubicBezTo>
                <a:cubicBezTo>
                  <a:pt x="0" y="0"/>
                  <a:pt x="0" y="0"/>
                  <a:pt x="0" y="0"/>
                </a:cubicBezTo>
                <a:cubicBezTo>
                  <a:pt x="4" y="33"/>
                  <a:pt x="28" y="58"/>
                  <a:pt x="58" y="5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0" name="Freeform 396"/>
          <p:cNvSpPr>
            <a:spLocks noEditPoints="1"/>
          </p:cNvSpPr>
          <p:nvPr/>
        </p:nvSpPr>
        <p:spPr bwMode="auto">
          <a:xfrm>
            <a:off x="4043704" y="6464276"/>
            <a:ext cx="67620" cy="66539"/>
          </a:xfrm>
          <a:custGeom>
            <a:avLst/>
            <a:gdLst>
              <a:gd name="T0" fmla="*/ 26 w 53"/>
              <a:gd name="T1" fmla="*/ 0 h 52"/>
              <a:gd name="T2" fmla="*/ 0 w 53"/>
              <a:gd name="T3" fmla="*/ 26 h 52"/>
              <a:gd name="T4" fmla="*/ 26 w 53"/>
              <a:gd name="T5" fmla="*/ 52 h 52"/>
              <a:gd name="T6" fmla="*/ 53 w 53"/>
              <a:gd name="T7" fmla="*/ 27 h 52"/>
              <a:gd name="T8" fmla="*/ 53 w 53"/>
              <a:gd name="T9" fmla="*/ 26 h 52"/>
              <a:gd name="T10" fmla="*/ 46 w 53"/>
              <a:gd name="T11" fmla="*/ 9 h 52"/>
              <a:gd name="T12" fmla="*/ 26 w 53"/>
              <a:gd name="T13" fmla="*/ 0 h 52"/>
              <a:gd name="T14" fmla="*/ 26 w 53"/>
              <a:gd name="T15" fmla="*/ 45 h 52"/>
              <a:gd name="T16" fmla="*/ 7 w 53"/>
              <a:gd name="T17" fmla="*/ 26 h 52"/>
              <a:gd name="T18" fmla="*/ 26 w 53"/>
              <a:gd name="T19" fmla="*/ 6 h 52"/>
              <a:gd name="T20" fmla="*/ 46 w 53"/>
              <a:gd name="T21" fmla="*/ 26 h 52"/>
              <a:gd name="T22" fmla="*/ 26 w 53"/>
              <a:gd name="T2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2">
                <a:moveTo>
                  <a:pt x="26" y="0"/>
                </a:moveTo>
                <a:cubicBezTo>
                  <a:pt x="12" y="0"/>
                  <a:pt x="0" y="11"/>
                  <a:pt x="0" y="26"/>
                </a:cubicBezTo>
                <a:cubicBezTo>
                  <a:pt x="0" y="40"/>
                  <a:pt x="12" y="52"/>
                  <a:pt x="26" y="52"/>
                </a:cubicBezTo>
                <a:cubicBezTo>
                  <a:pt x="40" y="52"/>
                  <a:pt x="52" y="41"/>
                  <a:pt x="53" y="27"/>
                </a:cubicBezTo>
                <a:cubicBezTo>
                  <a:pt x="53" y="26"/>
                  <a:pt x="53" y="26"/>
                  <a:pt x="53" y="26"/>
                </a:cubicBezTo>
                <a:cubicBezTo>
                  <a:pt x="53" y="19"/>
                  <a:pt x="50" y="13"/>
                  <a:pt x="46" y="9"/>
                </a:cubicBezTo>
                <a:cubicBezTo>
                  <a:pt x="41" y="3"/>
                  <a:pt x="34" y="0"/>
                  <a:pt x="26" y="0"/>
                </a:cubicBezTo>
                <a:close/>
                <a:moveTo>
                  <a:pt x="26" y="45"/>
                </a:moveTo>
                <a:cubicBezTo>
                  <a:pt x="16" y="45"/>
                  <a:pt x="7" y="36"/>
                  <a:pt x="7" y="26"/>
                </a:cubicBezTo>
                <a:cubicBezTo>
                  <a:pt x="7" y="15"/>
                  <a:pt x="16" y="6"/>
                  <a:pt x="26" y="6"/>
                </a:cubicBezTo>
                <a:cubicBezTo>
                  <a:pt x="37" y="6"/>
                  <a:pt x="46" y="15"/>
                  <a:pt x="46" y="26"/>
                </a:cubicBezTo>
                <a:cubicBezTo>
                  <a:pt x="46" y="36"/>
                  <a:pt x="37" y="45"/>
                  <a:pt x="26" y="4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1" name="Freeform 397"/>
          <p:cNvSpPr>
            <a:spLocks/>
          </p:cNvSpPr>
          <p:nvPr/>
        </p:nvSpPr>
        <p:spPr bwMode="auto">
          <a:xfrm>
            <a:off x="3497877" y="6332282"/>
            <a:ext cx="126584" cy="102242"/>
          </a:xfrm>
          <a:custGeom>
            <a:avLst/>
            <a:gdLst>
              <a:gd name="T0" fmla="*/ 89 w 99"/>
              <a:gd name="T1" fmla="*/ 48 h 80"/>
              <a:gd name="T2" fmla="*/ 60 w 99"/>
              <a:gd name="T3" fmla="*/ 0 h 80"/>
              <a:gd name="T4" fmla="*/ 0 w 99"/>
              <a:gd name="T5" fmla="*/ 0 h 80"/>
              <a:gd name="T6" fmla="*/ 38 w 99"/>
              <a:gd name="T7" fmla="*/ 65 h 80"/>
              <a:gd name="T8" fmla="*/ 38 w 99"/>
              <a:gd name="T9" fmla="*/ 80 h 80"/>
              <a:gd name="T10" fmla="*/ 73 w 99"/>
              <a:gd name="T11" fmla="*/ 80 h 80"/>
              <a:gd name="T12" fmla="*/ 89 w 99"/>
              <a:gd name="T13" fmla="*/ 48 h 80"/>
            </a:gdLst>
            <a:ahLst/>
            <a:cxnLst>
              <a:cxn ang="0">
                <a:pos x="T0" y="T1"/>
              </a:cxn>
              <a:cxn ang="0">
                <a:pos x="T2" y="T3"/>
              </a:cxn>
              <a:cxn ang="0">
                <a:pos x="T4" y="T5"/>
              </a:cxn>
              <a:cxn ang="0">
                <a:pos x="T6" y="T7"/>
              </a:cxn>
              <a:cxn ang="0">
                <a:pos x="T8" y="T9"/>
              </a:cxn>
              <a:cxn ang="0">
                <a:pos x="T10" y="T11"/>
              </a:cxn>
              <a:cxn ang="0">
                <a:pos x="T12" y="T13"/>
              </a:cxn>
            </a:cxnLst>
            <a:rect l="0" t="0" r="r" b="b"/>
            <a:pathLst>
              <a:path w="99" h="80">
                <a:moveTo>
                  <a:pt x="89" y="48"/>
                </a:moveTo>
                <a:cubicBezTo>
                  <a:pt x="60" y="0"/>
                  <a:pt x="60" y="0"/>
                  <a:pt x="60" y="0"/>
                </a:cubicBezTo>
                <a:cubicBezTo>
                  <a:pt x="0" y="0"/>
                  <a:pt x="0" y="0"/>
                  <a:pt x="0" y="0"/>
                </a:cubicBezTo>
                <a:cubicBezTo>
                  <a:pt x="21" y="14"/>
                  <a:pt x="38" y="34"/>
                  <a:pt x="38" y="65"/>
                </a:cubicBezTo>
                <a:cubicBezTo>
                  <a:pt x="38" y="70"/>
                  <a:pt x="38" y="76"/>
                  <a:pt x="38" y="80"/>
                </a:cubicBezTo>
                <a:cubicBezTo>
                  <a:pt x="53" y="80"/>
                  <a:pt x="66" y="80"/>
                  <a:pt x="73" y="80"/>
                </a:cubicBezTo>
                <a:cubicBezTo>
                  <a:pt x="99" y="80"/>
                  <a:pt x="89" y="48"/>
                  <a:pt x="89" y="4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2" name="Freeform 398"/>
          <p:cNvSpPr>
            <a:spLocks/>
          </p:cNvSpPr>
          <p:nvPr/>
        </p:nvSpPr>
        <p:spPr bwMode="auto">
          <a:xfrm>
            <a:off x="3325311" y="6157552"/>
            <a:ext cx="133076" cy="154174"/>
          </a:xfrm>
          <a:custGeom>
            <a:avLst/>
            <a:gdLst>
              <a:gd name="T0" fmla="*/ 52 w 104"/>
              <a:gd name="T1" fmla="*/ 0 h 121"/>
              <a:gd name="T2" fmla="*/ 0 w 104"/>
              <a:gd name="T3" fmla="*/ 60 h 121"/>
              <a:gd name="T4" fmla="*/ 31 w 104"/>
              <a:gd name="T5" fmla="*/ 116 h 121"/>
              <a:gd name="T6" fmla="*/ 31 w 104"/>
              <a:gd name="T7" fmla="*/ 116 h 121"/>
              <a:gd name="T8" fmla="*/ 52 w 104"/>
              <a:gd name="T9" fmla="*/ 121 h 121"/>
              <a:gd name="T10" fmla="*/ 73 w 104"/>
              <a:gd name="T11" fmla="*/ 116 h 121"/>
              <a:gd name="T12" fmla="*/ 74 w 104"/>
              <a:gd name="T13" fmla="*/ 115 h 121"/>
              <a:gd name="T14" fmla="*/ 104 w 104"/>
              <a:gd name="T15" fmla="*/ 60 h 121"/>
              <a:gd name="T16" fmla="*/ 52 w 104"/>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21">
                <a:moveTo>
                  <a:pt x="52" y="0"/>
                </a:moveTo>
                <a:cubicBezTo>
                  <a:pt x="23" y="0"/>
                  <a:pt x="0" y="27"/>
                  <a:pt x="0" y="60"/>
                </a:cubicBezTo>
                <a:cubicBezTo>
                  <a:pt x="0" y="85"/>
                  <a:pt x="13" y="106"/>
                  <a:pt x="31" y="116"/>
                </a:cubicBezTo>
                <a:cubicBezTo>
                  <a:pt x="31" y="116"/>
                  <a:pt x="31" y="116"/>
                  <a:pt x="31" y="116"/>
                </a:cubicBezTo>
                <a:cubicBezTo>
                  <a:pt x="38" y="119"/>
                  <a:pt x="45" y="121"/>
                  <a:pt x="52" y="121"/>
                </a:cubicBezTo>
                <a:cubicBezTo>
                  <a:pt x="59" y="121"/>
                  <a:pt x="66" y="119"/>
                  <a:pt x="73" y="116"/>
                </a:cubicBezTo>
                <a:cubicBezTo>
                  <a:pt x="73" y="116"/>
                  <a:pt x="74" y="115"/>
                  <a:pt x="74" y="115"/>
                </a:cubicBezTo>
                <a:cubicBezTo>
                  <a:pt x="92" y="105"/>
                  <a:pt x="104" y="84"/>
                  <a:pt x="104" y="60"/>
                </a:cubicBezTo>
                <a:cubicBezTo>
                  <a:pt x="104" y="27"/>
                  <a:pt x="81" y="0"/>
                  <a:pt x="5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3" name="Freeform 399"/>
          <p:cNvSpPr>
            <a:spLocks/>
          </p:cNvSpPr>
          <p:nvPr/>
        </p:nvSpPr>
        <p:spPr bwMode="auto">
          <a:xfrm>
            <a:off x="3262560" y="6325791"/>
            <a:ext cx="263447" cy="236940"/>
          </a:xfrm>
          <a:custGeom>
            <a:avLst/>
            <a:gdLst>
              <a:gd name="T0" fmla="*/ 150 w 206"/>
              <a:gd name="T1" fmla="*/ 5 h 185"/>
              <a:gd name="T2" fmla="*/ 134 w 206"/>
              <a:gd name="T3" fmla="*/ 0 h 185"/>
              <a:gd name="T4" fmla="*/ 134 w 206"/>
              <a:gd name="T5" fmla="*/ 0 h 185"/>
              <a:gd name="T6" fmla="*/ 120 w 206"/>
              <a:gd name="T7" fmla="*/ 5 h 185"/>
              <a:gd name="T8" fmla="*/ 103 w 206"/>
              <a:gd name="T9" fmla="*/ 12 h 185"/>
              <a:gd name="T10" fmla="*/ 87 w 206"/>
              <a:gd name="T11" fmla="*/ 5 h 185"/>
              <a:gd name="T12" fmla="*/ 73 w 206"/>
              <a:gd name="T13" fmla="*/ 0 h 185"/>
              <a:gd name="T14" fmla="*/ 57 w 206"/>
              <a:gd name="T15" fmla="*/ 5 h 185"/>
              <a:gd name="T16" fmla="*/ 0 w 206"/>
              <a:gd name="T17" fmla="*/ 73 h 185"/>
              <a:gd name="T18" fmla="*/ 0 w 206"/>
              <a:gd name="T19" fmla="*/ 85 h 185"/>
              <a:gd name="T20" fmla="*/ 0 w 206"/>
              <a:gd name="T21" fmla="*/ 151 h 185"/>
              <a:gd name="T22" fmla="*/ 94 w 206"/>
              <a:gd name="T23" fmla="*/ 185 h 185"/>
              <a:gd name="T24" fmla="*/ 113 w 206"/>
              <a:gd name="T25" fmla="*/ 185 h 185"/>
              <a:gd name="T26" fmla="*/ 206 w 206"/>
              <a:gd name="T27" fmla="*/ 151 h 185"/>
              <a:gd name="T28" fmla="*/ 206 w 206"/>
              <a:gd name="T29" fmla="*/ 85 h 185"/>
              <a:gd name="T30" fmla="*/ 206 w 206"/>
              <a:gd name="T31" fmla="*/ 73 h 185"/>
              <a:gd name="T32" fmla="*/ 150 w 206"/>
              <a:gd name="T33" fmla="*/ 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185">
                <a:moveTo>
                  <a:pt x="150" y="5"/>
                </a:moveTo>
                <a:cubicBezTo>
                  <a:pt x="144" y="3"/>
                  <a:pt x="139" y="2"/>
                  <a:pt x="134" y="0"/>
                </a:cubicBezTo>
                <a:cubicBezTo>
                  <a:pt x="134" y="0"/>
                  <a:pt x="134" y="0"/>
                  <a:pt x="134" y="0"/>
                </a:cubicBezTo>
                <a:cubicBezTo>
                  <a:pt x="120" y="5"/>
                  <a:pt x="120" y="5"/>
                  <a:pt x="120" y="5"/>
                </a:cubicBezTo>
                <a:cubicBezTo>
                  <a:pt x="103" y="12"/>
                  <a:pt x="103" y="12"/>
                  <a:pt x="103" y="12"/>
                </a:cubicBezTo>
                <a:cubicBezTo>
                  <a:pt x="87" y="5"/>
                  <a:pt x="87" y="5"/>
                  <a:pt x="87" y="5"/>
                </a:cubicBezTo>
                <a:cubicBezTo>
                  <a:pt x="73" y="0"/>
                  <a:pt x="73" y="0"/>
                  <a:pt x="73" y="0"/>
                </a:cubicBezTo>
                <a:cubicBezTo>
                  <a:pt x="68" y="2"/>
                  <a:pt x="62" y="3"/>
                  <a:pt x="57" y="5"/>
                </a:cubicBezTo>
                <a:cubicBezTo>
                  <a:pt x="30" y="15"/>
                  <a:pt x="0" y="35"/>
                  <a:pt x="0" y="73"/>
                </a:cubicBezTo>
                <a:cubicBezTo>
                  <a:pt x="0" y="77"/>
                  <a:pt x="0" y="81"/>
                  <a:pt x="0" y="85"/>
                </a:cubicBezTo>
                <a:cubicBezTo>
                  <a:pt x="0" y="141"/>
                  <a:pt x="0" y="151"/>
                  <a:pt x="0" y="151"/>
                </a:cubicBezTo>
                <a:cubicBezTo>
                  <a:pt x="0" y="151"/>
                  <a:pt x="3" y="185"/>
                  <a:pt x="94" y="185"/>
                </a:cubicBezTo>
                <a:cubicBezTo>
                  <a:pt x="113" y="185"/>
                  <a:pt x="113" y="185"/>
                  <a:pt x="113" y="185"/>
                </a:cubicBezTo>
                <a:cubicBezTo>
                  <a:pt x="204" y="185"/>
                  <a:pt x="206" y="151"/>
                  <a:pt x="206" y="151"/>
                </a:cubicBezTo>
                <a:cubicBezTo>
                  <a:pt x="206" y="151"/>
                  <a:pt x="206" y="141"/>
                  <a:pt x="206" y="85"/>
                </a:cubicBezTo>
                <a:cubicBezTo>
                  <a:pt x="206" y="81"/>
                  <a:pt x="206" y="77"/>
                  <a:pt x="206" y="73"/>
                </a:cubicBezTo>
                <a:cubicBezTo>
                  <a:pt x="206" y="35"/>
                  <a:pt x="176" y="15"/>
                  <a:pt x="150" y="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4" name="Freeform 400"/>
          <p:cNvSpPr>
            <a:spLocks/>
          </p:cNvSpPr>
          <p:nvPr/>
        </p:nvSpPr>
        <p:spPr bwMode="auto">
          <a:xfrm>
            <a:off x="3166808" y="6332282"/>
            <a:ext cx="124962" cy="102242"/>
          </a:xfrm>
          <a:custGeom>
            <a:avLst/>
            <a:gdLst>
              <a:gd name="T0" fmla="*/ 98 w 98"/>
              <a:gd name="T1" fmla="*/ 0 h 80"/>
              <a:gd name="T2" fmla="*/ 39 w 98"/>
              <a:gd name="T3" fmla="*/ 0 h 80"/>
              <a:gd name="T4" fmla="*/ 10 w 98"/>
              <a:gd name="T5" fmla="*/ 48 h 80"/>
              <a:gd name="T6" fmla="*/ 26 w 98"/>
              <a:gd name="T7" fmla="*/ 80 h 80"/>
              <a:gd name="T8" fmla="*/ 60 w 98"/>
              <a:gd name="T9" fmla="*/ 80 h 80"/>
              <a:gd name="T10" fmla="*/ 60 w 98"/>
              <a:gd name="T11" fmla="*/ 65 h 80"/>
              <a:gd name="T12" fmla="*/ 98 w 98"/>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98" h="80">
                <a:moveTo>
                  <a:pt x="98" y="0"/>
                </a:moveTo>
                <a:cubicBezTo>
                  <a:pt x="39" y="0"/>
                  <a:pt x="39" y="0"/>
                  <a:pt x="39" y="0"/>
                </a:cubicBezTo>
                <a:cubicBezTo>
                  <a:pt x="10" y="48"/>
                  <a:pt x="10" y="48"/>
                  <a:pt x="10" y="48"/>
                </a:cubicBezTo>
                <a:cubicBezTo>
                  <a:pt x="10" y="48"/>
                  <a:pt x="0" y="80"/>
                  <a:pt x="26" y="80"/>
                </a:cubicBezTo>
                <a:cubicBezTo>
                  <a:pt x="33" y="80"/>
                  <a:pt x="45" y="80"/>
                  <a:pt x="60" y="80"/>
                </a:cubicBezTo>
                <a:cubicBezTo>
                  <a:pt x="60" y="76"/>
                  <a:pt x="60" y="70"/>
                  <a:pt x="60" y="65"/>
                </a:cubicBezTo>
                <a:cubicBezTo>
                  <a:pt x="60" y="34"/>
                  <a:pt x="77" y="14"/>
                  <a:pt x="98"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5" name="Freeform 401"/>
          <p:cNvSpPr>
            <a:spLocks/>
          </p:cNvSpPr>
          <p:nvPr/>
        </p:nvSpPr>
        <p:spPr bwMode="auto">
          <a:xfrm>
            <a:off x="3221446" y="6075326"/>
            <a:ext cx="346755" cy="248300"/>
          </a:xfrm>
          <a:custGeom>
            <a:avLst/>
            <a:gdLst>
              <a:gd name="T0" fmla="*/ 28 w 271"/>
              <a:gd name="T1" fmla="*/ 194 h 194"/>
              <a:gd name="T2" fmla="*/ 68 w 271"/>
              <a:gd name="T3" fmla="*/ 194 h 194"/>
              <a:gd name="T4" fmla="*/ 84 w 271"/>
              <a:gd name="T5" fmla="*/ 188 h 194"/>
              <a:gd name="T6" fmla="*/ 96 w 271"/>
              <a:gd name="T7" fmla="*/ 183 h 194"/>
              <a:gd name="T8" fmla="*/ 93 w 271"/>
              <a:gd name="T9" fmla="*/ 180 h 194"/>
              <a:gd name="T10" fmla="*/ 42 w 271"/>
              <a:gd name="T11" fmla="*/ 180 h 194"/>
              <a:gd name="T12" fmla="*/ 18 w 271"/>
              <a:gd name="T13" fmla="*/ 156 h 194"/>
              <a:gd name="T14" fmla="*/ 18 w 271"/>
              <a:gd name="T15" fmla="*/ 39 h 194"/>
              <a:gd name="T16" fmla="*/ 42 w 271"/>
              <a:gd name="T17" fmla="*/ 15 h 194"/>
              <a:gd name="T18" fmla="*/ 228 w 271"/>
              <a:gd name="T19" fmla="*/ 15 h 194"/>
              <a:gd name="T20" fmla="*/ 253 w 271"/>
              <a:gd name="T21" fmla="*/ 39 h 194"/>
              <a:gd name="T22" fmla="*/ 253 w 271"/>
              <a:gd name="T23" fmla="*/ 156 h 194"/>
              <a:gd name="T24" fmla="*/ 228 w 271"/>
              <a:gd name="T25" fmla="*/ 180 h 194"/>
              <a:gd name="T26" fmla="*/ 176 w 271"/>
              <a:gd name="T27" fmla="*/ 180 h 194"/>
              <a:gd name="T28" fmla="*/ 173 w 271"/>
              <a:gd name="T29" fmla="*/ 183 h 194"/>
              <a:gd name="T30" fmla="*/ 203 w 271"/>
              <a:gd name="T31" fmla="*/ 194 h 194"/>
              <a:gd name="T32" fmla="*/ 243 w 271"/>
              <a:gd name="T33" fmla="*/ 194 h 194"/>
              <a:gd name="T34" fmla="*/ 271 w 271"/>
              <a:gd name="T35" fmla="*/ 166 h 194"/>
              <a:gd name="T36" fmla="*/ 271 w 271"/>
              <a:gd name="T37" fmla="*/ 29 h 194"/>
              <a:gd name="T38" fmla="*/ 243 w 271"/>
              <a:gd name="T39" fmla="*/ 0 h 194"/>
              <a:gd name="T40" fmla="*/ 28 w 271"/>
              <a:gd name="T41" fmla="*/ 0 h 194"/>
              <a:gd name="T42" fmla="*/ 0 w 271"/>
              <a:gd name="T43" fmla="*/ 29 h 194"/>
              <a:gd name="T44" fmla="*/ 0 w 271"/>
              <a:gd name="T45" fmla="*/ 166 h 194"/>
              <a:gd name="T46" fmla="*/ 28 w 271"/>
              <a:gd name="T4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1" h="194">
                <a:moveTo>
                  <a:pt x="28" y="194"/>
                </a:moveTo>
                <a:cubicBezTo>
                  <a:pt x="68" y="194"/>
                  <a:pt x="68" y="194"/>
                  <a:pt x="68" y="194"/>
                </a:cubicBezTo>
                <a:cubicBezTo>
                  <a:pt x="74" y="192"/>
                  <a:pt x="79" y="189"/>
                  <a:pt x="84" y="188"/>
                </a:cubicBezTo>
                <a:cubicBezTo>
                  <a:pt x="88" y="186"/>
                  <a:pt x="92" y="185"/>
                  <a:pt x="96" y="183"/>
                </a:cubicBezTo>
                <a:cubicBezTo>
                  <a:pt x="95" y="182"/>
                  <a:pt x="94" y="181"/>
                  <a:pt x="93" y="180"/>
                </a:cubicBezTo>
                <a:cubicBezTo>
                  <a:pt x="42" y="180"/>
                  <a:pt x="42" y="180"/>
                  <a:pt x="42" y="180"/>
                </a:cubicBezTo>
                <a:cubicBezTo>
                  <a:pt x="29" y="180"/>
                  <a:pt x="18" y="169"/>
                  <a:pt x="18" y="156"/>
                </a:cubicBezTo>
                <a:cubicBezTo>
                  <a:pt x="18" y="39"/>
                  <a:pt x="18" y="39"/>
                  <a:pt x="18" y="39"/>
                </a:cubicBezTo>
                <a:cubicBezTo>
                  <a:pt x="18" y="25"/>
                  <a:pt x="29" y="15"/>
                  <a:pt x="42" y="15"/>
                </a:cubicBezTo>
                <a:cubicBezTo>
                  <a:pt x="228" y="15"/>
                  <a:pt x="228" y="15"/>
                  <a:pt x="228" y="15"/>
                </a:cubicBezTo>
                <a:cubicBezTo>
                  <a:pt x="242" y="15"/>
                  <a:pt x="253" y="25"/>
                  <a:pt x="253" y="39"/>
                </a:cubicBezTo>
                <a:cubicBezTo>
                  <a:pt x="253" y="156"/>
                  <a:pt x="253" y="156"/>
                  <a:pt x="253" y="156"/>
                </a:cubicBezTo>
                <a:cubicBezTo>
                  <a:pt x="253" y="169"/>
                  <a:pt x="242" y="180"/>
                  <a:pt x="228" y="180"/>
                </a:cubicBezTo>
                <a:cubicBezTo>
                  <a:pt x="176" y="180"/>
                  <a:pt x="176" y="180"/>
                  <a:pt x="176" y="180"/>
                </a:cubicBezTo>
                <a:cubicBezTo>
                  <a:pt x="175" y="181"/>
                  <a:pt x="174" y="182"/>
                  <a:pt x="173" y="183"/>
                </a:cubicBezTo>
                <a:cubicBezTo>
                  <a:pt x="182" y="186"/>
                  <a:pt x="192" y="189"/>
                  <a:pt x="203" y="194"/>
                </a:cubicBezTo>
                <a:cubicBezTo>
                  <a:pt x="243" y="194"/>
                  <a:pt x="243" y="194"/>
                  <a:pt x="243" y="194"/>
                </a:cubicBezTo>
                <a:cubicBezTo>
                  <a:pt x="258" y="194"/>
                  <a:pt x="271" y="181"/>
                  <a:pt x="271" y="166"/>
                </a:cubicBezTo>
                <a:cubicBezTo>
                  <a:pt x="271" y="29"/>
                  <a:pt x="271" y="29"/>
                  <a:pt x="271" y="29"/>
                </a:cubicBezTo>
                <a:cubicBezTo>
                  <a:pt x="271" y="13"/>
                  <a:pt x="258" y="0"/>
                  <a:pt x="243" y="0"/>
                </a:cubicBezTo>
                <a:cubicBezTo>
                  <a:pt x="28" y="0"/>
                  <a:pt x="28" y="0"/>
                  <a:pt x="28" y="0"/>
                </a:cubicBezTo>
                <a:cubicBezTo>
                  <a:pt x="13" y="0"/>
                  <a:pt x="0" y="13"/>
                  <a:pt x="0" y="29"/>
                </a:cubicBezTo>
                <a:cubicBezTo>
                  <a:pt x="0" y="166"/>
                  <a:pt x="0" y="166"/>
                  <a:pt x="0" y="166"/>
                </a:cubicBezTo>
                <a:cubicBezTo>
                  <a:pt x="0" y="181"/>
                  <a:pt x="13" y="194"/>
                  <a:pt x="28" y="19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6" name="Freeform 402"/>
          <p:cNvSpPr>
            <a:spLocks noEditPoints="1"/>
          </p:cNvSpPr>
          <p:nvPr/>
        </p:nvSpPr>
        <p:spPr bwMode="auto">
          <a:xfrm>
            <a:off x="2498182" y="6272235"/>
            <a:ext cx="315380" cy="311052"/>
          </a:xfrm>
          <a:custGeom>
            <a:avLst/>
            <a:gdLst>
              <a:gd name="T0" fmla="*/ 163 w 247"/>
              <a:gd name="T1" fmla="*/ 0 h 243"/>
              <a:gd name="T2" fmla="*/ 128 w 247"/>
              <a:gd name="T3" fmla="*/ 14 h 243"/>
              <a:gd name="T4" fmla="*/ 156 w 247"/>
              <a:gd name="T5" fmla="*/ 117 h 243"/>
              <a:gd name="T6" fmla="*/ 128 w 247"/>
              <a:gd name="T7" fmla="*/ 158 h 243"/>
              <a:gd name="T8" fmla="*/ 99 w 247"/>
              <a:gd name="T9" fmla="*/ 117 h 243"/>
              <a:gd name="T10" fmla="*/ 128 w 247"/>
              <a:gd name="T11" fmla="*/ 14 h 243"/>
              <a:gd name="T12" fmla="*/ 92 w 247"/>
              <a:gd name="T13" fmla="*/ 0 h 243"/>
              <a:gd name="T14" fmla="*/ 8 w 247"/>
              <a:gd name="T15" fmla="*/ 84 h 243"/>
              <a:gd name="T16" fmla="*/ 8 w 247"/>
              <a:gd name="T17" fmla="*/ 128 h 243"/>
              <a:gd name="T18" fmla="*/ 0 w 247"/>
              <a:gd name="T19" fmla="*/ 129 h 243"/>
              <a:gd name="T20" fmla="*/ 0 w 247"/>
              <a:gd name="T21" fmla="*/ 243 h 243"/>
              <a:gd name="T22" fmla="*/ 56 w 247"/>
              <a:gd name="T23" fmla="*/ 233 h 243"/>
              <a:gd name="T24" fmla="*/ 56 w 247"/>
              <a:gd name="T25" fmla="*/ 208 h 243"/>
              <a:gd name="T26" fmla="*/ 117 w 247"/>
              <a:gd name="T27" fmla="*/ 214 h 243"/>
              <a:gd name="T28" fmla="*/ 138 w 247"/>
              <a:gd name="T29" fmla="*/ 214 h 243"/>
              <a:gd name="T30" fmla="*/ 247 w 247"/>
              <a:gd name="T31" fmla="*/ 175 h 243"/>
              <a:gd name="T32" fmla="*/ 247 w 247"/>
              <a:gd name="T33" fmla="*/ 84 h 243"/>
              <a:gd name="T34" fmla="*/ 163 w 247"/>
              <a:gd name="T35" fmla="*/ 0 h 243"/>
              <a:gd name="T36" fmla="*/ 23 w 247"/>
              <a:gd name="T37" fmla="*/ 229 h 243"/>
              <a:gd name="T38" fmla="*/ 13 w 247"/>
              <a:gd name="T39" fmla="*/ 230 h 243"/>
              <a:gd name="T40" fmla="*/ 13 w 247"/>
              <a:gd name="T41" fmla="*/ 185 h 243"/>
              <a:gd name="T42" fmla="*/ 13 w 247"/>
              <a:gd name="T43" fmla="*/ 143 h 243"/>
              <a:gd name="T44" fmla="*/ 23 w 247"/>
              <a:gd name="T45" fmla="*/ 140 h 243"/>
              <a:gd name="T46" fmla="*/ 23 w 247"/>
              <a:gd name="T47" fmla="*/ 194 h 243"/>
              <a:gd name="T48" fmla="*/ 23 w 247"/>
              <a:gd name="T49" fmla="*/ 229 h 243"/>
              <a:gd name="T50" fmla="*/ 44 w 247"/>
              <a:gd name="T51" fmla="*/ 224 h 243"/>
              <a:gd name="T52" fmla="*/ 34 w 247"/>
              <a:gd name="T53" fmla="*/ 226 h 243"/>
              <a:gd name="T54" fmla="*/ 34 w 247"/>
              <a:gd name="T55" fmla="*/ 201 h 243"/>
              <a:gd name="T56" fmla="*/ 34 w 247"/>
              <a:gd name="T57" fmla="*/ 201 h 243"/>
              <a:gd name="T58" fmla="*/ 34 w 247"/>
              <a:gd name="T59" fmla="*/ 138 h 243"/>
              <a:gd name="T60" fmla="*/ 44 w 247"/>
              <a:gd name="T61" fmla="*/ 136 h 243"/>
              <a:gd name="T62" fmla="*/ 44 w 247"/>
              <a:gd name="T63" fmla="*/ 205 h 243"/>
              <a:gd name="T64" fmla="*/ 44 w 247"/>
              <a:gd name="T65" fmla="*/ 22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43">
                <a:moveTo>
                  <a:pt x="163" y="0"/>
                </a:moveTo>
                <a:cubicBezTo>
                  <a:pt x="128" y="14"/>
                  <a:pt x="128" y="14"/>
                  <a:pt x="128" y="14"/>
                </a:cubicBezTo>
                <a:cubicBezTo>
                  <a:pt x="156" y="117"/>
                  <a:pt x="156" y="117"/>
                  <a:pt x="156" y="117"/>
                </a:cubicBezTo>
                <a:cubicBezTo>
                  <a:pt x="128" y="158"/>
                  <a:pt x="128" y="158"/>
                  <a:pt x="128" y="158"/>
                </a:cubicBezTo>
                <a:cubicBezTo>
                  <a:pt x="99" y="117"/>
                  <a:pt x="99" y="117"/>
                  <a:pt x="99" y="117"/>
                </a:cubicBezTo>
                <a:cubicBezTo>
                  <a:pt x="128" y="14"/>
                  <a:pt x="128" y="14"/>
                  <a:pt x="128" y="14"/>
                </a:cubicBezTo>
                <a:cubicBezTo>
                  <a:pt x="92" y="0"/>
                  <a:pt x="92" y="0"/>
                  <a:pt x="92" y="0"/>
                </a:cubicBezTo>
                <a:cubicBezTo>
                  <a:pt x="60" y="9"/>
                  <a:pt x="8" y="31"/>
                  <a:pt x="8" y="84"/>
                </a:cubicBezTo>
                <a:cubicBezTo>
                  <a:pt x="8" y="102"/>
                  <a:pt x="8" y="116"/>
                  <a:pt x="8" y="128"/>
                </a:cubicBezTo>
                <a:cubicBezTo>
                  <a:pt x="0" y="129"/>
                  <a:pt x="0" y="129"/>
                  <a:pt x="0" y="129"/>
                </a:cubicBezTo>
                <a:cubicBezTo>
                  <a:pt x="0" y="243"/>
                  <a:pt x="0" y="243"/>
                  <a:pt x="0" y="243"/>
                </a:cubicBezTo>
                <a:cubicBezTo>
                  <a:pt x="56" y="233"/>
                  <a:pt x="56" y="233"/>
                  <a:pt x="56" y="233"/>
                </a:cubicBezTo>
                <a:cubicBezTo>
                  <a:pt x="56" y="208"/>
                  <a:pt x="56" y="208"/>
                  <a:pt x="56" y="208"/>
                </a:cubicBezTo>
                <a:cubicBezTo>
                  <a:pt x="71" y="212"/>
                  <a:pt x="91" y="214"/>
                  <a:pt x="117" y="214"/>
                </a:cubicBezTo>
                <a:cubicBezTo>
                  <a:pt x="138" y="214"/>
                  <a:pt x="138" y="214"/>
                  <a:pt x="138" y="214"/>
                </a:cubicBezTo>
                <a:cubicBezTo>
                  <a:pt x="244" y="214"/>
                  <a:pt x="247" y="175"/>
                  <a:pt x="247" y="175"/>
                </a:cubicBezTo>
                <a:cubicBezTo>
                  <a:pt x="247" y="175"/>
                  <a:pt x="247" y="161"/>
                  <a:pt x="247" y="84"/>
                </a:cubicBezTo>
                <a:cubicBezTo>
                  <a:pt x="247" y="31"/>
                  <a:pt x="195" y="9"/>
                  <a:pt x="163" y="0"/>
                </a:cubicBezTo>
                <a:close/>
                <a:moveTo>
                  <a:pt x="23" y="229"/>
                </a:moveTo>
                <a:cubicBezTo>
                  <a:pt x="13" y="230"/>
                  <a:pt x="13" y="230"/>
                  <a:pt x="13" y="230"/>
                </a:cubicBezTo>
                <a:cubicBezTo>
                  <a:pt x="13" y="185"/>
                  <a:pt x="13" y="185"/>
                  <a:pt x="13" y="185"/>
                </a:cubicBezTo>
                <a:cubicBezTo>
                  <a:pt x="13" y="143"/>
                  <a:pt x="13" y="143"/>
                  <a:pt x="13" y="143"/>
                </a:cubicBezTo>
                <a:cubicBezTo>
                  <a:pt x="23" y="140"/>
                  <a:pt x="23" y="140"/>
                  <a:pt x="23" y="140"/>
                </a:cubicBezTo>
                <a:cubicBezTo>
                  <a:pt x="23" y="194"/>
                  <a:pt x="23" y="194"/>
                  <a:pt x="23" y="194"/>
                </a:cubicBezTo>
                <a:lnTo>
                  <a:pt x="23" y="229"/>
                </a:lnTo>
                <a:close/>
                <a:moveTo>
                  <a:pt x="44" y="224"/>
                </a:moveTo>
                <a:cubicBezTo>
                  <a:pt x="34" y="226"/>
                  <a:pt x="34" y="226"/>
                  <a:pt x="34" y="226"/>
                </a:cubicBezTo>
                <a:cubicBezTo>
                  <a:pt x="34" y="201"/>
                  <a:pt x="34" y="201"/>
                  <a:pt x="34" y="201"/>
                </a:cubicBezTo>
                <a:cubicBezTo>
                  <a:pt x="34" y="201"/>
                  <a:pt x="34" y="201"/>
                  <a:pt x="34" y="201"/>
                </a:cubicBezTo>
                <a:cubicBezTo>
                  <a:pt x="34" y="138"/>
                  <a:pt x="34" y="138"/>
                  <a:pt x="34" y="138"/>
                </a:cubicBezTo>
                <a:cubicBezTo>
                  <a:pt x="44" y="136"/>
                  <a:pt x="44" y="136"/>
                  <a:pt x="44" y="136"/>
                </a:cubicBezTo>
                <a:cubicBezTo>
                  <a:pt x="44" y="205"/>
                  <a:pt x="44" y="205"/>
                  <a:pt x="44" y="205"/>
                </a:cubicBezTo>
                <a:lnTo>
                  <a:pt x="44" y="224"/>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7" name="Freeform 403"/>
          <p:cNvSpPr>
            <a:spLocks/>
          </p:cNvSpPr>
          <p:nvPr/>
        </p:nvSpPr>
        <p:spPr bwMode="auto">
          <a:xfrm>
            <a:off x="2584738" y="6186765"/>
            <a:ext cx="152551" cy="76817"/>
          </a:xfrm>
          <a:custGeom>
            <a:avLst/>
            <a:gdLst>
              <a:gd name="T0" fmla="*/ 60 w 119"/>
              <a:gd name="T1" fmla="*/ 60 h 60"/>
              <a:gd name="T2" fmla="*/ 119 w 119"/>
              <a:gd name="T3" fmla="*/ 0 h 60"/>
              <a:gd name="T4" fmla="*/ 0 w 119"/>
              <a:gd name="T5" fmla="*/ 0 h 60"/>
              <a:gd name="T6" fmla="*/ 60 w 119"/>
              <a:gd name="T7" fmla="*/ 60 h 60"/>
            </a:gdLst>
            <a:ahLst/>
            <a:cxnLst>
              <a:cxn ang="0">
                <a:pos x="T0" y="T1"/>
              </a:cxn>
              <a:cxn ang="0">
                <a:pos x="T2" y="T3"/>
              </a:cxn>
              <a:cxn ang="0">
                <a:pos x="T4" y="T5"/>
              </a:cxn>
              <a:cxn ang="0">
                <a:pos x="T6" y="T7"/>
              </a:cxn>
            </a:cxnLst>
            <a:rect l="0" t="0" r="r" b="b"/>
            <a:pathLst>
              <a:path w="119" h="60">
                <a:moveTo>
                  <a:pt x="60" y="60"/>
                </a:moveTo>
                <a:cubicBezTo>
                  <a:pt x="90" y="60"/>
                  <a:pt x="115" y="34"/>
                  <a:pt x="119" y="0"/>
                </a:cubicBezTo>
                <a:cubicBezTo>
                  <a:pt x="0" y="0"/>
                  <a:pt x="0" y="0"/>
                  <a:pt x="0" y="0"/>
                </a:cubicBezTo>
                <a:cubicBezTo>
                  <a:pt x="4" y="34"/>
                  <a:pt x="29" y="60"/>
                  <a:pt x="60" y="6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8" name="Freeform 404"/>
          <p:cNvSpPr>
            <a:spLocks/>
          </p:cNvSpPr>
          <p:nvPr/>
        </p:nvSpPr>
        <p:spPr bwMode="auto">
          <a:xfrm>
            <a:off x="2573378" y="6071540"/>
            <a:ext cx="175271" cy="102242"/>
          </a:xfrm>
          <a:custGeom>
            <a:avLst/>
            <a:gdLst>
              <a:gd name="T0" fmla="*/ 28 w 137"/>
              <a:gd name="T1" fmla="*/ 80 h 80"/>
              <a:gd name="T2" fmla="*/ 40 w 137"/>
              <a:gd name="T3" fmla="*/ 51 h 80"/>
              <a:gd name="T4" fmla="*/ 40 w 137"/>
              <a:gd name="T5" fmla="*/ 80 h 80"/>
              <a:gd name="T6" fmla="*/ 93 w 137"/>
              <a:gd name="T7" fmla="*/ 80 h 80"/>
              <a:gd name="T8" fmla="*/ 93 w 137"/>
              <a:gd name="T9" fmla="*/ 51 h 80"/>
              <a:gd name="T10" fmla="*/ 106 w 137"/>
              <a:gd name="T11" fmla="*/ 80 h 80"/>
              <a:gd name="T12" fmla="*/ 129 w 137"/>
              <a:gd name="T13" fmla="*/ 80 h 80"/>
              <a:gd name="T14" fmla="*/ 137 w 137"/>
              <a:gd name="T15" fmla="*/ 80 h 80"/>
              <a:gd name="T16" fmla="*/ 69 w 137"/>
              <a:gd name="T17" fmla="*/ 0 h 80"/>
              <a:gd name="T18" fmla="*/ 0 w 137"/>
              <a:gd name="T19" fmla="*/ 80 h 80"/>
              <a:gd name="T20" fmla="*/ 8 w 137"/>
              <a:gd name="T21" fmla="*/ 80 h 80"/>
              <a:gd name="T22" fmla="*/ 28 w 137"/>
              <a:gd name="T23"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80">
                <a:moveTo>
                  <a:pt x="28" y="80"/>
                </a:moveTo>
                <a:cubicBezTo>
                  <a:pt x="40" y="51"/>
                  <a:pt x="40" y="51"/>
                  <a:pt x="40" y="51"/>
                </a:cubicBezTo>
                <a:cubicBezTo>
                  <a:pt x="40" y="80"/>
                  <a:pt x="40" y="80"/>
                  <a:pt x="40" y="80"/>
                </a:cubicBezTo>
                <a:cubicBezTo>
                  <a:pt x="93" y="80"/>
                  <a:pt x="93" y="80"/>
                  <a:pt x="93" y="80"/>
                </a:cubicBezTo>
                <a:cubicBezTo>
                  <a:pt x="93" y="51"/>
                  <a:pt x="93" y="51"/>
                  <a:pt x="93" y="51"/>
                </a:cubicBezTo>
                <a:cubicBezTo>
                  <a:pt x="106" y="80"/>
                  <a:pt x="106" y="80"/>
                  <a:pt x="106" y="80"/>
                </a:cubicBezTo>
                <a:cubicBezTo>
                  <a:pt x="129" y="80"/>
                  <a:pt x="129" y="80"/>
                  <a:pt x="129" y="80"/>
                </a:cubicBezTo>
                <a:cubicBezTo>
                  <a:pt x="137" y="80"/>
                  <a:pt x="137" y="80"/>
                  <a:pt x="137" y="80"/>
                </a:cubicBezTo>
                <a:cubicBezTo>
                  <a:pt x="137" y="36"/>
                  <a:pt x="106" y="0"/>
                  <a:pt x="69" y="0"/>
                </a:cubicBezTo>
                <a:cubicBezTo>
                  <a:pt x="31" y="0"/>
                  <a:pt x="0" y="36"/>
                  <a:pt x="0" y="80"/>
                </a:cubicBezTo>
                <a:cubicBezTo>
                  <a:pt x="8" y="80"/>
                  <a:pt x="8" y="80"/>
                  <a:pt x="8" y="80"/>
                </a:cubicBezTo>
                <a:lnTo>
                  <a:pt x="28" y="8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99" name="Freeform 405"/>
          <p:cNvSpPr>
            <a:spLocks/>
          </p:cNvSpPr>
          <p:nvPr/>
        </p:nvSpPr>
        <p:spPr bwMode="auto">
          <a:xfrm>
            <a:off x="2408385" y="6438311"/>
            <a:ext cx="83308" cy="146059"/>
          </a:xfrm>
          <a:custGeom>
            <a:avLst/>
            <a:gdLst>
              <a:gd name="T0" fmla="*/ 34 w 65"/>
              <a:gd name="T1" fmla="*/ 14 h 114"/>
              <a:gd name="T2" fmla="*/ 33 w 65"/>
              <a:gd name="T3" fmla="*/ 14 h 114"/>
              <a:gd name="T4" fmla="*/ 0 w 65"/>
              <a:gd name="T5" fmla="*/ 0 h 114"/>
              <a:gd name="T6" fmla="*/ 0 w 65"/>
              <a:gd name="T7" fmla="*/ 114 h 114"/>
              <a:gd name="T8" fmla="*/ 33 w 65"/>
              <a:gd name="T9" fmla="*/ 100 h 114"/>
              <a:gd name="T10" fmla="*/ 33 w 65"/>
              <a:gd name="T11" fmla="*/ 100 h 114"/>
              <a:gd name="T12" fmla="*/ 65 w 65"/>
              <a:gd name="T13" fmla="*/ 114 h 114"/>
              <a:gd name="T14" fmla="*/ 65 w 65"/>
              <a:gd name="T15" fmla="*/ 0 h 114"/>
              <a:gd name="T16" fmla="*/ 34 w 65"/>
              <a:gd name="T17" fmla="*/ 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14">
                <a:moveTo>
                  <a:pt x="34" y="14"/>
                </a:moveTo>
                <a:cubicBezTo>
                  <a:pt x="34" y="14"/>
                  <a:pt x="33" y="14"/>
                  <a:pt x="33" y="14"/>
                </a:cubicBezTo>
                <a:cubicBezTo>
                  <a:pt x="15" y="14"/>
                  <a:pt x="0" y="7"/>
                  <a:pt x="0" y="0"/>
                </a:cubicBezTo>
                <a:cubicBezTo>
                  <a:pt x="0" y="114"/>
                  <a:pt x="0" y="114"/>
                  <a:pt x="0" y="114"/>
                </a:cubicBezTo>
                <a:cubicBezTo>
                  <a:pt x="0" y="106"/>
                  <a:pt x="15" y="100"/>
                  <a:pt x="33" y="100"/>
                </a:cubicBezTo>
                <a:cubicBezTo>
                  <a:pt x="33" y="100"/>
                  <a:pt x="33" y="100"/>
                  <a:pt x="33" y="100"/>
                </a:cubicBezTo>
                <a:cubicBezTo>
                  <a:pt x="51" y="100"/>
                  <a:pt x="65" y="106"/>
                  <a:pt x="65" y="114"/>
                </a:cubicBezTo>
                <a:cubicBezTo>
                  <a:pt x="65" y="0"/>
                  <a:pt x="65" y="0"/>
                  <a:pt x="65" y="0"/>
                </a:cubicBezTo>
                <a:cubicBezTo>
                  <a:pt x="65" y="7"/>
                  <a:pt x="51" y="13"/>
                  <a:pt x="34" y="1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0" name="Freeform 407"/>
          <p:cNvSpPr>
            <a:spLocks noEditPoints="1"/>
          </p:cNvSpPr>
          <p:nvPr/>
        </p:nvSpPr>
        <p:spPr bwMode="auto">
          <a:xfrm>
            <a:off x="2417580" y="6424247"/>
            <a:ext cx="64916" cy="28130"/>
          </a:xfrm>
          <a:custGeom>
            <a:avLst/>
            <a:gdLst>
              <a:gd name="T0" fmla="*/ 26 w 51"/>
              <a:gd name="T1" fmla="*/ 22 h 22"/>
              <a:gd name="T2" fmla="*/ 27 w 51"/>
              <a:gd name="T3" fmla="*/ 22 h 22"/>
              <a:gd name="T4" fmla="*/ 51 w 51"/>
              <a:gd name="T5" fmla="*/ 11 h 22"/>
              <a:gd name="T6" fmla="*/ 26 w 51"/>
              <a:gd name="T7" fmla="*/ 0 h 22"/>
              <a:gd name="T8" fmla="*/ 0 w 51"/>
              <a:gd name="T9" fmla="*/ 11 h 22"/>
              <a:gd name="T10" fmla="*/ 26 w 51"/>
              <a:gd name="T11" fmla="*/ 22 h 22"/>
              <a:gd name="T12" fmla="*/ 27 w 51"/>
              <a:gd name="T13" fmla="*/ 5 h 22"/>
              <a:gd name="T14" fmla="*/ 41 w 51"/>
              <a:gd name="T15" fmla="*/ 11 h 22"/>
              <a:gd name="T16" fmla="*/ 27 w 51"/>
              <a:gd name="T17" fmla="*/ 17 h 22"/>
              <a:gd name="T18" fmla="*/ 13 w 51"/>
              <a:gd name="T19" fmla="*/ 11 h 22"/>
              <a:gd name="T20" fmla="*/ 27 w 51"/>
              <a:gd name="T21"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2">
                <a:moveTo>
                  <a:pt x="26" y="22"/>
                </a:moveTo>
                <a:cubicBezTo>
                  <a:pt x="26" y="22"/>
                  <a:pt x="27" y="22"/>
                  <a:pt x="27" y="22"/>
                </a:cubicBezTo>
                <a:cubicBezTo>
                  <a:pt x="41" y="21"/>
                  <a:pt x="51" y="17"/>
                  <a:pt x="51" y="11"/>
                </a:cubicBezTo>
                <a:cubicBezTo>
                  <a:pt x="51" y="5"/>
                  <a:pt x="40" y="0"/>
                  <a:pt x="26" y="0"/>
                </a:cubicBezTo>
                <a:cubicBezTo>
                  <a:pt x="12" y="0"/>
                  <a:pt x="0" y="5"/>
                  <a:pt x="0" y="11"/>
                </a:cubicBezTo>
                <a:cubicBezTo>
                  <a:pt x="0" y="17"/>
                  <a:pt x="12" y="22"/>
                  <a:pt x="26" y="22"/>
                </a:cubicBezTo>
                <a:close/>
                <a:moveTo>
                  <a:pt x="27" y="5"/>
                </a:moveTo>
                <a:cubicBezTo>
                  <a:pt x="34" y="5"/>
                  <a:pt x="41" y="8"/>
                  <a:pt x="41" y="11"/>
                </a:cubicBezTo>
                <a:cubicBezTo>
                  <a:pt x="41" y="14"/>
                  <a:pt x="34" y="17"/>
                  <a:pt x="27" y="17"/>
                </a:cubicBezTo>
                <a:cubicBezTo>
                  <a:pt x="19" y="17"/>
                  <a:pt x="13" y="14"/>
                  <a:pt x="13" y="11"/>
                </a:cubicBezTo>
                <a:cubicBezTo>
                  <a:pt x="13" y="8"/>
                  <a:pt x="19" y="5"/>
                  <a:pt x="27" y="5"/>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1" name="Freeform 408"/>
          <p:cNvSpPr>
            <a:spLocks noEditPoints="1"/>
          </p:cNvSpPr>
          <p:nvPr/>
        </p:nvSpPr>
        <p:spPr bwMode="auto">
          <a:xfrm>
            <a:off x="2417580" y="6570304"/>
            <a:ext cx="64916" cy="27048"/>
          </a:xfrm>
          <a:custGeom>
            <a:avLst/>
            <a:gdLst>
              <a:gd name="T0" fmla="*/ 26 w 51"/>
              <a:gd name="T1" fmla="*/ 0 h 21"/>
              <a:gd name="T2" fmla="*/ 0 w 51"/>
              <a:gd name="T3" fmla="*/ 11 h 21"/>
              <a:gd name="T4" fmla="*/ 26 w 51"/>
              <a:gd name="T5" fmla="*/ 21 h 21"/>
              <a:gd name="T6" fmla="*/ 27 w 51"/>
              <a:gd name="T7" fmla="*/ 21 h 21"/>
              <a:gd name="T8" fmla="*/ 51 w 51"/>
              <a:gd name="T9" fmla="*/ 11 h 21"/>
              <a:gd name="T10" fmla="*/ 26 w 51"/>
              <a:gd name="T11" fmla="*/ 0 h 21"/>
              <a:gd name="T12" fmla="*/ 27 w 51"/>
              <a:gd name="T13" fmla="*/ 17 h 21"/>
              <a:gd name="T14" fmla="*/ 13 w 51"/>
              <a:gd name="T15" fmla="*/ 11 h 21"/>
              <a:gd name="T16" fmla="*/ 27 w 51"/>
              <a:gd name="T17" fmla="*/ 5 h 21"/>
              <a:gd name="T18" fmla="*/ 41 w 51"/>
              <a:gd name="T19" fmla="*/ 11 h 21"/>
              <a:gd name="T20" fmla="*/ 27 w 51"/>
              <a:gd name="T21"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21">
                <a:moveTo>
                  <a:pt x="26" y="0"/>
                </a:moveTo>
                <a:cubicBezTo>
                  <a:pt x="12" y="0"/>
                  <a:pt x="0" y="5"/>
                  <a:pt x="0" y="11"/>
                </a:cubicBezTo>
                <a:cubicBezTo>
                  <a:pt x="0" y="17"/>
                  <a:pt x="12" y="21"/>
                  <a:pt x="26" y="21"/>
                </a:cubicBezTo>
                <a:cubicBezTo>
                  <a:pt x="26" y="21"/>
                  <a:pt x="27" y="21"/>
                  <a:pt x="27" y="21"/>
                </a:cubicBezTo>
                <a:cubicBezTo>
                  <a:pt x="41" y="21"/>
                  <a:pt x="51" y="16"/>
                  <a:pt x="51" y="11"/>
                </a:cubicBezTo>
                <a:cubicBezTo>
                  <a:pt x="51" y="5"/>
                  <a:pt x="40" y="0"/>
                  <a:pt x="26" y="0"/>
                </a:cubicBezTo>
                <a:close/>
                <a:moveTo>
                  <a:pt x="27" y="17"/>
                </a:moveTo>
                <a:cubicBezTo>
                  <a:pt x="19" y="17"/>
                  <a:pt x="13" y="14"/>
                  <a:pt x="13" y="11"/>
                </a:cubicBezTo>
                <a:cubicBezTo>
                  <a:pt x="13" y="7"/>
                  <a:pt x="19" y="5"/>
                  <a:pt x="27" y="5"/>
                </a:cubicBezTo>
                <a:cubicBezTo>
                  <a:pt x="34" y="5"/>
                  <a:pt x="41" y="7"/>
                  <a:pt x="41" y="11"/>
                </a:cubicBezTo>
                <a:cubicBezTo>
                  <a:pt x="41" y="14"/>
                  <a:pt x="34" y="17"/>
                  <a:pt x="27" y="17"/>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2" name="Freeform 409"/>
          <p:cNvSpPr>
            <a:spLocks/>
          </p:cNvSpPr>
          <p:nvPr/>
        </p:nvSpPr>
        <p:spPr bwMode="auto">
          <a:xfrm>
            <a:off x="1946946" y="6109948"/>
            <a:ext cx="177976" cy="201778"/>
          </a:xfrm>
          <a:custGeom>
            <a:avLst/>
            <a:gdLst>
              <a:gd name="T0" fmla="*/ 125 w 139"/>
              <a:gd name="T1" fmla="*/ 7 h 158"/>
              <a:gd name="T2" fmla="*/ 93 w 139"/>
              <a:gd name="T3" fmla="*/ 15 h 158"/>
              <a:gd name="T4" fmla="*/ 93 w 139"/>
              <a:gd name="T5" fmla="*/ 39 h 158"/>
              <a:gd name="T6" fmla="*/ 81 w 139"/>
              <a:gd name="T7" fmla="*/ 59 h 158"/>
              <a:gd name="T8" fmla="*/ 0 w 139"/>
              <a:gd name="T9" fmla="*/ 92 h 158"/>
              <a:gd name="T10" fmla="*/ 48 w 139"/>
              <a:gd name="T11" fmla="*/ 122 h 158"/>
              <a:gd name="T12" fmla="*/ 58 w 139"/>
              <a:gd name="T13" fmla="*/ 128 h 158"/>
              <a:gd name="T14" fmla="*/ 106 w 139"/>
              <a:gd name="T15" fmla="*/ 158 h 158"/>
              <a:gd name="T16" fmla="*/ 100 w 139"/>
              <a:gd name="T17" fmla="*/ 70 h 158"/>
              <a:gd name="T18" fmla="*/ 112 w 139"/>
              <a:gd name="T19" fmla="*/ 51 h 158"/>
              <a:gd name="T20" fmla="*/ 133 w 139"/>
              <a:gd name="T21" fmla="*/ 40 h 158"/>
              <a:gd name="T22" fmla="*/ 125 w 139"/>
              <a:gd name="T23" fmla="*/ 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125" y="7"/>
                </a:moveTo>
                <a:cubicBezTo>
                  <a:pt x="114" y="0"/>
                  <a:pt x="99" y="4"/>
                  <a:pt x="93" y="15"/>
                </a:cubicBezTo>
                <a:cubicBezTo>
                  <a:pt x="88" y="23"/>
                  <a:pt x="88" y="32"/>
                  <a:pt x="93" y="39"/>
                </a:cubicBezTo>
                <a:cubicBezTo>
                  <a:pt x="90" y="43"/>
                  <a:pt x="86" y="49"/>
                  <a:pt x="81" y="59"/>
                </a:cubicBezTo>
                <a:cubicBezTo>
                  <a:pt x="64" y="85"/>
                  <a:pt x="0" y="92"/>
                  <a:pt x="0" y="92"/>
                </a:cubicBezTo>
                <a:cubicBezTo>
                  <a:pt x="48" y="122"/>
                  <a:pt x="48" y="122"/>
                  <a:pt x="48" y="122"/>
                </a:cubicBezTo>
                <a:cubicBezTo>
                  <a:pt x="58" y="128"/>
                  <a:pt x="58" y="128"/>
                  <a:pt x="58" y="128"/>
                </a:cubicBezTo>
                <a:cubicBezTo>
                  <a:pt x="106" y="158"/>
                  <a:pt x="106" y="158"/>
                  <a:pt x="106" y="158"/>
                </a:cubicBezTo>
                <a:cubicBezTo>
                  <a:pt x="106" y="158"/>
                  <a:pt x="83" y="97"/>
                  <a:pt x="100" y="70"/>
                </a:cubicBezTo>
                <a:cubicBezTo>
                  <a:pt x="106" y="61"/>
                  <a:pt x="110" y="55"/>
                  <a:pt x="112" y="51"/>
                </a:cubicBezTo>
                <a:cubicBezTo>
                  <a:pt x="120" y="51"/>
                  <a:pt x="128" y="47"/>
                  <a:pt x="133" y="40"/>
                </a:cubicBezTo>
                <a:cubicBezTo>
                  <a:pt x="139" y="29"/>
                  <a:pt x="136" y="14"/>
                  <a:pt x="125" y="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3" name="Freeform 410"/>
          <p:cNvSpPr>
            <a:spLocks noEditPoints="1"/>
          </p:cNvSpPr>
          <p:nvPr/>
        </p:nvSpPr>
        <p:spPr bwMode="auto">
          <a:xfrm>
            <a:off x="1527701" y="6099671"/>
            <a:ext cx="564762" cy="442505"/>
          </a:xfrm>
          <a:custGeom>
            <a:avLst/>
            <a:gdLst>
              <a:gd name="T0" fmla="*/ 432 w 442"/>
              <a:gd name="T1" fmla="*/ 173 h 346"/>
              <a:gd name="T2" fmla="*/ 323 w 442"/>
              <a:gd name="T3" fmla="*/ 105 h 346"/>
              <a:gd name="T4" fmla="*/ 308 w 442"/>
              <a:gd name="T5" fmla="*/ 104 h 346"/>
              <a:gd name="T6" fmla="*/ 308 w 442"/>
              <a:gd name="T7" fmla="*/ 53 h 346"/>
              <a:gd name="T8" fmla="*/ 234 w 442"/>
              <a:gd name="T9" fmla="*/ 0 h 346"/>
              <a:gd name="T10" fmla="*/ 47 w 442"/>
              <a:gd name="T11" fmla="*/ 0 h 346"/>
              <a:gd name="T12" fmla="*/ 0 w 442"/>
              <a:gd name="T13" fmla="*/ 59 h 346"/>
              <a:gd name="T14" fmla="*/ 0 w 442"/>
              <a:gd name="T15" fmla="*/ 296 h 346"/>
              <a:gd name="T16" fmla="*/ 47 w 442"/>
              <a:gd name="T17" fmla="*/ 346 h 346"/>
              <a:gd name="T18" fmla="*/ 264 w 442"/>
              <a:gd name="T19" fmla="*/ 346 h 346"/>
              <a:gd name="T20" fmla="*/ 308 w 442"/>
              <a:gd name="T21" fmla="*/ 294 h 346"/>
              <a:gd name="T22" fmla="*/ 308 w 442"/>
              <a:gd name="T23" fmla="*/ 163 h 346"/>
              <a:gd name="T24" fmla="*/ 402 w 442"/>
              <a:gd name="T25" fmla="*/ 221 h 346"/>
              <a:gd name="T26" fmla="*/ 425 w 442"/>
              <a:gd name="T27" fmla="*/ 215 h 346"/>
              <a:gd name="T28" fmla="*/ 437 w 442"/>
              <a:gd name="T29" fmla="*/ 196 h 346"/>
              <a:gd name="T30" fmla="*/ 432 w 442"/>
              <a:gd name="T31" fmla="*/ 173 h 346"/>
              <a:gd name="T32" fmla="*/ 231 w 442"/>
              <a:gd name="T33" fmla="*/ 320 h 346"/>
              <a:gd name="T34" fmla="*/ 71 w 442"/>
              <a:gd name="T35" fmla="*/ 320 h 346"/>
              <a:gd name="T36" fmla="*/ 27 w 442"/>
              <a:gd name="T37" fmla="*/ 279 h 346"/>
              <a:gd name="T38" fmla="*/ 27 w 442"/>
              <a:gd name="T39" fmla="*/ 79 h 346"/>
              <a:gd name="T40" fmla="*/ 65 w 442"/>
              <a:gd name="T41" fmla="*/ 30 h 346"/>
              <a:gd name="T42" fmla="*/ 224 w 442"/>
              <a:gd name="T43" fmla="*/ 30 h 346"/>
              <a:gd name="T44" fmla="*/ 224 w 442"/>
              <a:gd name="T45" fmla="*/ 71 h 346"/>
              <a:gd name="T46" fmla="*/ 279 w 442"/>
              <a:gd name="T47" fmla="*/ 71 h 346"/>
              <a:gd name="T48" fmla="*/ 279 w 442"/>
              <a:gd name="T49" fmla="*/ 276 h 346"/>
              <a:gd name="T50" fmla="*/ 231 w 442"/>
              <a:gd name="T51" fmla="*/ 32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2" h="346">
                <a:moveTo>
                  <a:pt x="432" y="173"/>
                </a:moveTo>
                <a:cubicBezTo>
                  <a:pt x="323" y="105"/>
                  <a:pt x="323" y="105"/>
                  <a:pt x="323" y="105"/>
                </a:cubicBezTo>
                <a:cubicBezTo>
                  <a:pt x="318" y="102"/>
                  <a:pt x="313" y="102"/>
                  <a:pt x="308" y="104"/>
                </a:cubicBezTo>
                <a:cubicBezTo>
                  <a:pt x="308" y="74"/>
                  <a:pt x="308" y="53"/>
                  <a:pt x="308" y="53"/>
                </a:cubicBezTo>
                <a:cubicBezTo>
                  <a:pt x="234" y="0"/>
                  <a:pt x="234" y="0"/>
                  <a:pt x="234" y="0"/>
                </a:cubicBezTo>
                <a:cubicBezTo>
                  <a:pt x="47" y="0"/>
                  <a:pt x="47" y="0"/>
                  <a:pt x="47" y="0"/>
                </a:cubicBezTo>
                <a:cubicBezTo>
                  <a:pt x="47" y="0"/>
                  <a:pt x="0" y="0"/>
                  <a:pt x="0" y="59"/>
                </a:cubicBezTo>
                <a:cubicBezTo>
                  <a:pt x="0" y="118"/>
                  <a:pt x="0" y="296"/>
                  <a:pt x="0" y="296"/>
                </a:cubicBezTo>
                <a:cubicBezTo>
                  <a:pt x="0" y="296"/>
                  <a:pt x="3" y="346"/>
                  <a:pt x="47" y="346"/>
                </a:cubicBezTo>
                <a:cubicBezTo>
                  <a:pt x="91" y="346"/>
                  <a:pt x="264" y="346"/>
                  <a:pt x="264" y="346"/>
                </a:cubicBezTo>
                <a:cubicBezTo>
                  <a:pt x="264" y="346"/>
                  <a:pt x="308" y="343"/>
                  <a:pt x="308" y="294"/>
                </a:cubicBezTo>
                <a:cubicBezTo>
                  <a:pt x="308" y="270"/>
                  <a:pt x="308" y="215"/>
                  <a:pt x="308" y="163"/>
                </a:cubicBezTo>
                <a:cubicBezTo>
                  <a:pt x="402" y="221"/>
                  <a:pt x="402" y="221"/>
                  <a:pt x="402" y="221"/>
                </a:cubicBezTo>
                <a:cubicBezTo>
                  <a:pt x="410" y="226"/>
                  <a:pt x="420" y="223"/>
                  <a:pt x="425" y="215"/>
                </a:cubicBezTo>
                <a:cubicBezTo>
                  <a:pt x="437" y="196"/>
                  <a:pt x="437" y="196"/>
                  <a:pt x="437" y="196"/>
                </a:cubicBezTo>
                <a:cubicBezTo>
                  <a:pt x="442" y="188"/>
                  <a:pt x="440" y="177"/>
                  <a:pt x="432" y="173"/>
                </a:cubicBezTo>
                <a:close/>
                <a:moveTo>
                  <a:pt x="231" y="320"/>
                </a:moveTo>
                <a:cubicBezTo>
                  <a:pt x="182" y="320"/>
                  <a:pt x="71" y="320"/>
                  <a:pt x="71" y="320"/>
                </a:cubicBezTo>
                <a:cubicBezTo>
                  <a:pt x="71" y="320"/>
                  <a:pt x="27" y="326"/>
                  <a:pt x="27" y="279"/>
                </a:cubicBezTo>
                <a:cubicBezTo>
                  <a:pt x="27" y="232"/>
                  <a:pt x="27" y="79"/>
                  <a:pt x="27" y="79"/>
                </a:cubicBezTo>
                <a:cubicBezTo>
                  <a:pt x="27" y="79"/>
                  <a:pt x="24" y="30"/>
                  <a:pt x="65" y="30"/>
                </a:cubicBezTo>
                <a:cubicBezTo>
                  <a:pt x="106" y="30"/>
                  <a:pt x="224" y="30"/>
                  <a:pt x="224" y="30"/>
                </a:cubicBezTo>
                <a:cubicBezTo>
                  <a:pt x="224" y="71"/>
                  <a:pt x="224" y="71"/>
                  <a:pt x="224" y="71"/>
                </a:cubicBezTo>
                <a:cubicBezTo>
                  <a:pt x="279" y="71"/>
                  <a:pt x="279" y="71"/>
                  <a:pt x="279" y="71"/>
                </a:cubicBezTo>
                <a:cubicBezTo>
                  <a:pt x="279" y="276"/>
                  <a:pt x="279" y="276"/>
                  <a:pt x="279" y="276"/>
                </a:cubicBezTo>
                <a:cubicBezTo>
                  <a:pt x="279" y="276"/>
                  <a:pt x="281" y="320"/>
                  <a:pt x="231" y="32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4" name="Rectangle 411"/>
          <p:cNvSpPr>
            <a:spLocks noChangeArrowheads="1"/>
          </p:cNvSpPr>
          <p:nvPr/>
        </p:nvSpPr>
        <p:spPr bwMode="auto">
          <a:xfrm>
            <a:off x="1605601" y="6396116"/>
            <a:ext cx="236399" cy="1947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5" name="Rectangle 412"/>
          <p:cNvSpPr>
            <a:spLocks noChangeArrowheads="1"/>
          </p:cNvSpPr>
          <p:nvPr/>
        </p:nvSpPr>
        <p:spPr bwMode="auto">
          <a:xfrm>
            <a:off x="1605601" y="6448589"/>
            <a:ext cx="236399" cy="1947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6" name="Rectangle 413"/>
          <p:cNvSpPr>
            <a:spLocks noChangeArrowheads="1"/>
          </p:cNvSpPr>
          <p:nvPr/>
        </p:nvSpPr>
        <p:spPr bwMode="auto">
          <a:xfrm>
            <a:off x="1604519" y="6289006"/>
            <a:ext cx="236399" cy="1893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7" name="Rectangle 414"/>
          <p:cNvSpPr>
            <a:spLocks noChangeArrowheads="1"/>
          </p:cNvSpPr>
          <p:nvPr/>
        </p:nvSpPr>
        <p:spPr bwMode="auto">
          <a:xfrm>
            <a:off x="1604519" y="6341479"/>
            <a:ext cx="236399" cy="1893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8" name="Rectangle 415"/>
          <p:cNvSpPr>
            <a:spLocks noChangeArrowheads="1"/>
          </p:cNvSpPr>
          <p:nvPr/>
        </p:nvSpPr>
        <p:spPr bwMode="auto">
          <a:xfrm>
            <a:off x="1610467" y="6179191"/>
            <a:ext cx="112520" cy="1893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09" name="Rectangle 416"/>
          <p:cNvSpPr>
            <a:spLocks noChangeArrowheads="1"/>
          </p:cNvSpPr>
          <p:nvPr/>
        </p:nvSpPr>
        <p:spPr bwMode="auto">
          <a:xfrm>
            <a:off x="1609386" y="6231664"/>
            <a:ext cx="113602" cy="1893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0" name="Freeform 417"/>
          <p:cNvSpPr>
            <a:spLocks/>
          </p:cNvSpPr>
          <p:nvPr/>
        </p:nvSpPr>
        <p:spPr bwMode="auto">
          <a:xfrm>
            <a:off x="962399" y="6073163"/>
            <a:ext cx="327281" cy="387327"/>
          </a:xfrm>
          <a:custGeom>
            <a:avLst/>
            <a:gdLst>
              <a:gd name="T0" fmla="*/ 223 w 256"/>
              <a:gd name="T1" fmla="*/ 138 h 303"/>
              <a:gd name="T2" fmla="*/ 256 w 256"/>
              <a:gd name="T3" fmla="*/ 120 h 303"/>
              <a:gd name="T4" fmla="*/ 246 w 256"/>
              <a:gd name="T5" fmla="*/ 92 h 303"/>
              <a:gd name="T6" fmla="*/ 208 w 256"/>
              <a:gd name="T7" fmla="*/ 95 h 303"/>
              <a:gd name="T8" fmla="*/ 195 w 256"/>
              <a:gd name="T9" fmla="*/ 75 h 303"/>
              <a:gd name="T10" fmla="*/ 208 w 256"/>
              <a:gd name="T11" fmla="*/ 37 h 303"/>
              <a:gd name="T12" fmla="*/ 186 w 256"/>
              <a:gd name="T13" fmla="*/ 21 h 303"/>
              <a:gd name="T14" fmla="*/ 156 w 256"/>
              <a:gd name="T15" fmla="*/ 48 h 303"/>
              <a:gd name="T16" fmla="*/ 131 w 256"/>
              <a:gd name="T17" fmla="*/ 41 h 303"/>
              <a:gd name="T18" fmla="*/ 120 w 256"/>
              <a:gd name="T19" fmla="*/ 0 h 303"/>
              <a:gd name="T20" fmla="*/ 90 w 256"/>
              <a:gd name="T21" fmla="*/ 0 h 303"/>
              <a:gd name="T22" fmla="*/ 79 w 256"/>
              <a:gd name="T23" fmla="*/ 40 h 303"/>
              <a:gd name="T24" fmla="*/ 52 w 256"/>
              <a:gd name="T25" fmla="*/ 45 h 303"/>
              <a:gd name="T26" fmla="*/ 24 w 256"/>
              <a:gd name="T27" fmla="*/ 21 h 303"/>
              <a:gd name="T28" fmla="*/ 0 w 256"/>
              <a:gd name="T29" fmla="*/ 41 h 303"/>
              <a:gd name="T30" fmla="*/ 7 w 256"/>
              <a:gd name="T31" fmla="*/ 58 h 303"/>
              <a:gd name="T32" fmla="*/ 23 w 256"/>
              <a:gd name="T33" fmla="*/ 61 h 303"/>
              <a:gd name="T34" fmla="*/ 70 w 256"/>
              <a:gd name="T35" fmla="*/ 85 h 303"/>
              <a:gd name="T36" fmla="*/ 80 w 256"/>
              <a:gd name="T37" fmla="*/ 95 h 303"/>
              <a:gd name="T38" fmla="*/ 104 w 256"/>
              <a:gd name="T39" fmla="*/ 90 h 303"/>
              <a:gd name="T40" fmla="*/ 166 w 256"/>
              <a:gd name="T41" fmla="*/ 152 h 303"/>
              <a:gd name="T42" fmla="*/ 165 w 256"/>
              <a:gd name="T43" fmla="*/ 161 h 303"/>
              <a:gd name="T44" fmla="*/ 104 w 256"/>
              <a:gd name="T45" fmla="*/ 214 h 303"/>
              <a:gd name="T46" fmla="*/ 103 w 256"/>
              <a:gd name="T47" fmla="*/ 214 h 303"/>
              <a:gd name="T48" fmla="*/ 83 w 256"/>
              <a:gd name="T49" fmla="*/ 248 h 303"/>
              <a:gd name="T50" fmla="*/ 68 w 256"/>
              <a:gd name="T51" fmla="*/ 263 h 303"/>
              <a:gd name="T52" fmla="*/ 79 w 256"/>
              <a:gd name="T53" fmla="*/ 267 h 303"/>
              <a:gd name="T54" fmla="*/ 89 w 256"/>
              <a:gd name="T55" fmla="*/ 303 h 303"/>
              <a:gd name="T56" fmla="*/ 115 w 256"/>
              <a:gd name="T57" fmla="*/ 303 h 303"/>
              <a:gd name="T58" fmla="*/ 117 w 256"/>
              <a:gd name="T59" fmla="*/ 303 h 303"/>
              <a:gd name="T60" fmla="*/ 127 w 256"/>
              <a:gd name="T61" fmla="*/ 265 h 303"/>
              <a:gd name="T62" fmla="*/ 156 w 256"/>
              <a:gd name="T63" fmla="*/ 259 h 303"/>
              <a:gd name="T64" fmla="*/ 183 w 256"/>
              <a:gd name="T65" fmla="*/ 282 h 303"/>
              <a:gd name="T66" fmla="*/ 206 w 256"/>
              <a:gd name="T67" fmla="*/ 266 h 303"/>
              <a:gd name="T68" fmla="*/ 192 w 256"/>
              <a:gd name="T69" fmla="*/ 230 h 303"/>
              <a:gd name="T70" fmla="*/ 209 w 256"/>
              <a:gd name="T71" fmla="*/ 211 h 303"/>
              <a:gd name="T72" fmla="*/ 248 w 256"/>
              <a:gd name="T73" fmla="*/ 211 h 303"/>
              <a:gd name="T74" fmla="*/ 256 w 256"/>
              <a:gd name="T75" fmla="*/ 185 h 303"/>
              <a:gd name="T76" fmla="*/ 223 w 256"/>
              <a:gd name="T77" fmla="*/ 164 h 303"/>
              <a:gd name="T78" fmla="*/ 223 w 256"/>
              <a:gd name="T79" fmla="*/ 13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303">
                <a:moveTo>
                  <a:pt x="223" y="138"/>
                </a:moveTo>
                <a:cubicBezTo>
                  <a:pt x="256" y="120"/>
                  <a:pt x="256" y="120"/>
                  <a:pt x="256" y="120"/>
                </a:cubicBezTo>
                <a:cubicBezTo>
                  <a:pt x="246" y="92"/>
                  <a:pt x="246" y="92"/>
                  <a:pt x="246" y="92"/>
                </a:cubicBezTo>
                <a:cubicBezTo>
                  <a:pt x="208" y="95"/>
                  <a:pt x="208" y="95"/>
                  <a:pt x="208" y="95"/>
                </a:cubicBezTo>
                <a:cubicBezTo>
                  <a:pt x="195" y="75"/>
                  <a:pt x="195" y="75"/>
                  <a:pt x="195" y="75"/>
                </a:cubicBezTo>
                <a:cubicBezTo>
                  <a:pt x="208" y="37"/>
                  <a:pt x="208" y="37"/>
                  <a:pt x="208" y="37"/>
                </a:cubicBezTo>
                <a:cubicBezTo>
                  <a:pt x="186" y="21"/>
                  <a:pt x="186" y="21"/>
                  <a:pt x="186" y="21"/>
                </a:cubicBezTo>
                <a:cubicBezTo>
                  <a:pt x="156" y="48"/>
                  <a:pt x="156" y="48"/>
                  <a:pt x="156" y="48"/>
                </a:cubicBezTo>
                <a:cubicBezTo>
                  <a:pt x="131" y="41"/>
                  <a:pt x="131" y="41"/>
                  <a:pt x="131" y="41"/>
                </a:cubicBezTo>
                <a:cubicBezTo>
                  <a:pt x="120" y="0"/>
                  <a:pt x="120" y="0"/>
                  <a:pt x="120" y="0"/>
                </a:cubicBezTo>
                <a:cubicBezTo>
                  <a:pt x="90" y="0"/>
                  <a:pt x="90" y="0"/>
                  <a:pt x="90" y="0"/>
                </a:cubicBezTo>
                <a:cubicBezTo>
                  <a:pt x="79" y="40"/>
                  <a:pt x="79" y="40"/>
                  <a:pt x="79" y="40"/>
                </a:cubicBezTo>
                <a:cubicBezTo>
                  <a:pt x="52" y="45"/>
                  <a:pt x="52" y="45"/>
                  <a:pt x="52" y="45"/>
                </a:cubicBezTo>
                <a:cubicBezTo>
                  <a:pt x="24" y="21"/>
                  <a:pt x="24" y="21"/>
                  <a:pt x="24" y="21"/>
                </a:cubicBezTo>
                <a:cubicBezTo>
                  <a:pt x="0" y="41"/>
                  <a:pt x="0" y="41"/>
                  <a:pt x="0" y="41"/>
                </a:cubicBezTo>
                <a:cubicBezTo>
                  <a:pt x="7" y="58"/>
                  <a:pt x="7" y="58"/>
                  <a:pt x="7" y="58"/>
                </a:cubicBezTo>
                <a:cubicBezTo>
                  <a:pt x="12" y="59"/>
                  <a:pt x="17" y="60"/>
                  <a:pt x="23" y="61"/>
                </a:cubicBezTo>
                <a:cubicBezTo>
                  <a:pt x="40" y="65"/>
                  <a:pt x="56" y="73"/>
                  <a:pt x="70" y="85"/>
                </a:cubicBezTo>
                <a:cubicBezTo>
                  <a:pt x="74" y="88"/>
                  <a:pt x="77" y="92"/>
                  <a:pt x="80" y="95"/>
                </a:cubicBezTo>
                <a:cubicBezTo>
                  <a:pt x="87" y="92"/>
                  <a:pt x="96" y="90"/>
                  <a:pt x="104" y="90"/>
                </a:cubicBezTo>
                <a:cubicBezTo>
                  <a:pt x="138" y="90"/>
                  <a:pt x="166" y="118"/>
                  <a:pt x="166" y="152"/>
                </a:cubicBezTo>
                <a:cubicBezTo>
                  <a:pt x="166" y="155"/>
                  <a:pt x="166" y="158"/>
                  <a:pt x="165" y="161"/>
                </a:cubicBezTo>
                <a:cubicBezTo>
                  <a:pt x="161" y="191"/>
                  <a:pt x="135" y="214"/>
                  <a:pt x="104" y="214"/>
                </a:cubicBezTo>
                <a:cubicBezTo>
                  <a:pt x="104" y="214"/>
                  <a:pt x="104" y="214"/>
                  <a:pt x="103" y="214"/>
                </a:cubicBezTo>
                <a:cubicBezTo>
                  <a:pt x="99" y="226"/>
                  <a:pt x="92" y="238"/>
                  <a:pt x="83" y="248"/>
                </a:cubicBezTo>
                <a:cubicBezTo>
                  <a:pt x="78" y="254"/>
                  <a:pt x="73" y="258"/>
                  <a:pt x="68" y="263"/>
                </a:cubicBezTo>
                <a:cubicBezTo>
                  <a:pt x="79" y="267"/>
                  <a:pt x="79" y="267"/>
                  <a:pt x="79" y="267"/>
                </a:cubicBezTo>
                <a:cubicBezTo>
                  <a:pt x="89" y="303"/>
                  <a:pt x="89" y="303"/>
                  <a:pt x="89" y="303"/>
                </a:cubicBezTo>
                <a:cubicBezTo>
                  <a:pt x="115" y="303"/>
                  <a:pt x="115" y="303"/>
                  <a:pt x="115" y="303"/>
                </a:cubicBezTo>
                <a:cubicBezTo>
                  <a:pt x="117" y="303"/>
                  <a:pt x="117" y="303"/>
                  <a:pt x="117" y="303"/>
                </a:cubicBezTo>
                <a:cubicBezTo>
                  <a:pt x="127" y="265"/>
                  <a:pt x="127" y="265"/>
                  <a:pt x="127" y="265"/>
                </a:cubicBezTo>
                <a:cubicBezTo>
                  <a:pt x="156" y="259"/>
                  <a:pt x="156" y="259"/>
                  <a:pt x="156" y="259"/>
                </a:cubicBezTo>
                <a:cubicBezTo>
                  <a:pt x="183" y="282"/>
                  <a:pt x="183" y="282"/>
                  <a:pt x="183" y="282"/>
                </a:cubicBezTo>
                <a:cubicBezTo>
                  <a:pt x="206" y="266"/>
                  <a:pt x="206" y="266"/>
                  <a:pt x="206" y="266"/>
                </a:cubicBezTo>
                <a:cubicBezTo>
                  <a:pt x="192" y="230"/>
                  <a:pt x="192" y="230"/>
                  <a:pt x="192" y="230"/>
                </a:cubicBezTo>
                <a:cubicBezTo>
                  <a:pt x="209" y="211"/>
                  <a:pt x="209" y="211"/>
                  <a:pt x="209" y="211"/>
                </a:cubicBezTo>
                <a:cubicBezTo>
                  <a:pt x="248" y="211"/>
                  <a:pt x="248" y="211"/>
                  <a:pt x="248" y="211"/>
                </a:cubicBezTo>
                <a:cubicBezTo>
                  <a:pt x="256" y="185"/>
                  <a:pt x="256" y="185"/>
                  <a:pt x="256" y="185"/>
                </a:cubicBezTo>
                <a:cubicBezTo>
                  <a:pt x="223" y="164"/>
                  <a:pt x="223" y="164"/>
                  <a:pt x="223" y="164"/>
                </a:cubicBezTo>
                <a:lnTo>
                  <a:pt x="223" y="138"/>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1" name="Freeform 418"/>
          <p:cNvSpPr>
            <a:spLocks noEditPoints="1"/>
          </p:cNvSpPr>
          <p:nvPr/>
        </p:nvSpPr>
        <p:spPr bwMode="auto">
          <a:xfrm>
            <a:off x="1144161" y="6469145"/>
            <a:ext cx="39491" cy="39491"/>
          </a:xfrm>
          <a:custGeom>
            <a:avLst/>
            <a:gdLst>
              <a:gd name="T0" fmla="*/ 15 w 31"/>
              <a:gd name="T1" fmla="*/ 0 h 31"/>
              <a:gd name="T2" fmla="*/ 0 w 31"/>
              <a:gd name="T3" fmla="*/ 16 h 31"/>
              <a:gd name="T4" fmla="*/ 15 w 31"/>
              <a:gd name="T5" fmla="*/ 31 h 31"/>
              <a:gd name="T6" fmla="*/ 31 w 31"/>
              <a:gd name="T7" fmla="*/ 16 h 31"/>
              <a:gd name="T8" fmla="*/ 15 w 31"/>
              <a:gd name="T9" fmla="*/ 0 h 31"/>
              <a:gd name="T10" fmla="*/ 15 w 31"/>
              <a:gd name="T11" fmla="*/ 27 h 31"/>
              <a:gd name="T12" fmla="*/ 4 w 31"/>
              <a:gd name="T13" fmla="*/ 16 h 31"/>
              <a:gd name="T14" fmla="*/ 15 w 31"/>
              <a:gd name="T15" fmla="*/ 4 h 31"/>
              <a:gd name="T16" fmla="*/ 27 w 31"/>
              <a:gd name="T17" fmla="*/ 16 h 31"/>
              <a:gd name="T18" fmla="*/ 15 w 31"/>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0"/>
                </a:moveTo>
                <a:cubicBezTo>
                  <a:pt x="7" y="0"/>
                  <a:pt x="0" y="7"/>
                  <a:pt x="0" y="16"/>
                </a:cubicBezTo>
                <a:cubicBezTo>
                  <a:pt x="0" y="24"/>
                  <a:pt x="7" y="31"/>
                  <a:pt x="15" y="31"/>
                </a:cubicBezTo>
                <a:cubicBezTo>
                  <a:pt x="24" y="31"/>
                  <a:pt x="31" y="24"/>
                  <a:pt x="31" y="16"/>
                </a:cubicBezTo>
                <a:cubicBezTo>
                  <a:pt x="31" y="7"/>
                  <a:pt x="24" y="0"/>
                  <a:pt x="15" y="0"/>
                </a:cubicBezTo>
                <a:close/>
                <a:moveTo>
                  <a:pt x="15" y="27"/>
                </a:moveTo>
                <a:cubicBezTo>
                  <a:pt x="9" y="27"/>
                  <a:pt x="4" y="22"/>
                  <a:pt x="4" y="16"/>
                </a:cubicBezTo>
                <a:cubicBezTo>
                  <a:pt x="4" y="9"/>
                  <a:pt x="9" y="4"/>
                  <a:pt x="15" y="4"/>
                </a:cubicBezTo>
                <a:cubicBezTo>
                  <a:pt x="22" y="4"/>
                  <a:pt x="27" y="9"/>
                  <a:pt x="27" y="16"/>
                </a:cubicBezTo>
                <a:cubicBezTo>
                  <a:pt x="27" y="22"/>
                  <a:pt x="22" y="27"/>
                  <a:pt x="15" y="27"/>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2" name="Freeform 419"/>
          <p:cNvSpPr>
            <a:spLocks noEditPoints="1"/>
          </p:cNvSpPr>
          <p:nvPr/>
        </p:nvSpPr>
        <p:spPr bwMode="auto">
          <a:xfrm>
            <a:off x="1105753" y="6432360"/>
            <a:ext cx="116306" cy="114683"/>
          </a:xfrm>
          <a:custGeom>
            <a:avLst/>
            <a:gdLst>
              <a:gd name="T0" fmla="*/ 91 w 91"/>
              <a:gd name="T1" fmla="*/ 35 h 90"/>
              <a:gd name="T2" fmla="*/ 88 w 91"/>
              <a:gd name="T3" fmla="*/ 27 h 90"/>
              <a:gd name="T4" fmla="*/ 76 w 91"/>
              <a:gd name="T5" fmla="*/ 28 h 90"/>
              <a:gd name="T6" fmla="*/ 72 w 91"/>
              <a:gd name="T7" fmla="*/ 22 h 90"/>
              <a:gd name="T8" fmla="*/ 76 w 91"/>
              <a:gd name="T9" fmla="*/ 11 h 90"/>
              <a:gd name="T10" fmla="*/ 70 w 91"/>
              <a:gd name="T11" fmla="*/ 6 h 90"/>
              <a:gd name="T12" fmla="*/ 61 w 91"/>
              <a:gd name="T13" fmla="*/ 14 h 90"/>
              <a:gd name="T14" fmla="*/ 53 w 91"/>
              <a:gd name="T15" fmla="*/ 12 h 90"/>
              <a:gd name="T16" fmla="*/ 50 w 91"/>
              <a:gd name="T17" fmla="*/ 0 h 90"/>
              <a:gd name="T18" fmla="*/ 41 w 91"/>
              <a:gd name="T19" fmla="*/ 0 h 90"/>
              <a:gd name="T20" fmla="*/ 38 w 91"/>
              <a:gd name="T21" fmla="*/ 11 h 90"/>
              <a:gd name="T22" fmla="*/ 30 w 91"/>
              <a:gd name="T23" fmla="*/ 13 h 90"/>
              <a:gd name="T24" fmla="*/ 22 w 91"/>
              <a:gd name="T25" fmla="*/ 6 h 90"/>
              <a:gd name="T26" fmla="*/ 15 w 91"/>
              <a:gd name="T27" fmla="*/ 12 h 90"/>
              <a:gd name="T28" fmla="*/ 19 w 91"/>
              <a:gd name="T29" fmla="*/ 22 h 90"/>
              <a:gd name="T30" fmla="*/ 15 w 91"/>
              <a:gd name="T31" fmla="*/ 27 h 90"/>
              <a:gd name="T32" fmla="*/ 3 w 91"/>
              <a:gd name="T33" fmla="*/ 26 h 90"/>
              <a:gd name="T34" fmla="*/ 0 w 91"/>
              <a:gd name="T35" fmla="*/ 34 h 90"/>
              <a:gd name="T36" fmla="*/ 11 w 91"/>
              <a:gd name="T37" fmla="*/ 40 h 90"/>
              <a:gd name="T38" fmla="*/ 10 w 91"/>
              <a:gd name="T39" fmla="*/ 48 h 90"/>
              <a:gd name="T40" fmla="*/ 0 w 91"/>
              <a:gd name="T41" fmla="*/ 54 h 90"/>
              <a:gd name="T42" fmla="*/ 3 w 91"/>
              <a:gd name="T43" fmla="*/ 62 h 90"/>
              <a:gd name="T44" fmla="*/ 15 w 91"/>
              <a:gd name="T45" fmla="*/ 61 h 90"/>
              <a:gd name="T46" fmla="*/ 18 w 91"/>
              <a:gd name="T47" fmla="*/ 68 h 90"/>
              <a:gd name="T48" fmla="*/ 15 w 91"/>
              <a:gd name="T49" fmla="*/ 78 h 90"/>
              <a:gd name="T50" fmla="*/ 22 w 91"/>
              <a:gd name="T51" fmla="*/ 83 h 90"/>
              <a:gd name="T52" fmla="*/ 31 w 91"/>
              <a:gd name="T53" fmla="*/ 76 h 90"/>
              <a:gd name="T54" fmla="*/ 38 w 91"/>
              <a:gd name="T55" fmla="*/ 79 h 90"/>
              <a:gd name="T56" fmla="*/ 41 w 91"/>
              <a:gd name="T57" fmla="*/ 90 h 90"/>
              <a:gd name="T58" fmla="*/ 49 w 91"/>
              <a:gd name="T59" fmla="*/ 90 h 90"/>
              <a:gd name="T60" fmla="*/ 52 w 91"/>
              <a:gd name="T61" fmla="*/ 78 h 90"/>
              <a:gd name="T62" fmla="*/ 61 w 91"/>
              <a:gd name="T63" fmla="*/ 76 h 90"/>
              <a:gd name="T64" fmla="*/ 69 w 91"/>
              <a:gd name="T65" fmla="*/ 83 h 90"/>
              <a:gd name="T66" fmla="*/ 76 w 91"/>
              <a:gd name="T67" fmla="*/ 78 h 90"/>
              <a:gd name="T68" fmla="*/ 72 w 91"/>
              <a:gd name="T69" fmla="*/ 68 h 90"/>
              <a:gd name="T70" fmla="*/ 76 w 91"/>
              <a:gd name="T71" fmla="*/ 62 h 90"/>
              <a:gd name="T72" fmla="*/ 88 w 91"/>
              <a:gd name="T73" fmla="*/ 62 h 90"/>
              <a:gd name="T74" fmla="*/ 91 w 91"/>
              <a:gd name="T75" fmla="*/ 55 h 90"/>
              <a:gd name="T76" fmla="*/ 81 w 91"/>
              <a:gd name="T77" fmla="*/ 48 h 90"/>
              <a:gd name="T78" fmla="*/ 81 w 91"/>
              <a:gd name="T79" fmla="*/ 41 h 90"/>
              <a:gd name="T80" fmla="*/ 91 w 91"/>
              <a:gd name="T81" fmla="*/ 35 h 90"/>
              <a:gd name="T82" fmla="*/ 45 w 91"/>
              <a:gd name="T83" fmla="*/ 63 h 90"/>
              <a:gd name="T84" fmla="*/ 27 w 91"/>
              <a:gd name="T85" fmla="*/ 45 h 90"/>
              <a:gd name="T86" fmla="*/ 45 w 91"/>
              <a:gd name="T87" fmla="*/ 26 h 90"/>
              <a:gd name="T88" fmla="*/ 64 w 91"/>
              <a:gd name="T89" fmla="*/ 45 h 90"/>
              <a:gd name="T90" fmla="*/ 45 w 91"/>
              <a:gd name="T91"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90">
                <a:moveTo>
                  <a:pt x="91" y="35"/>
                </a:moveTo>
                <a:cubicBezTo>
                  <a:pt x="88" y="27"/>
                  <a:pt x="88" y="27"/>
                  <a:pt x="88" y="27"/>
                </a:cubicBezTo>
                <a:cubicBezTo>
                  <a:pt x="76" y="28"/>
                  <a:pt x="76" y="28"/>
                  <a:pt x="76" y="28"/>
                </a:cubicBezTo>
                <a:cubicBezTo>
                  <a:pt x="72" y="22"/>
                  <a:pt x="72" y="22"/>
                  <a:pt x="72" y="22"/>
                </a:cubicBezTo>
                <a:cubicBezTo>
                  <a:pt x="76" y="11"/>
                  <a:pt x="76" y="11"/>
                  <a:pt x="76" y="11"/>
                </a:cubicBezTo>
                <a:cubicBezTo>
                  <a:pt x="70" y="6"/>
                  <a:pt x="70" y="6"/>
                  <a:pt x="70" y="6"/>
                </a:cubicBezTo>
                <a:cubicBezTo>
                  <a:pt x="61" y="14"/>
                  <a:pt x="61" y="14"/>
                  <a:pt x="61" y="14"/>
                </a:cubicBezTo>
                <a:cubicBezTo>
                  <a:pt x="53" y="12"/>
                  <a:pt x="53" y="12"/>
                  <a:pt x="53" y="12"/>
                </a:cubicBezTo>
                <a:cubicBezTo>
                  <a:pt x="50" y="0"/>
                  <a:pt x="50" y="0"/>
                  <a:pt x="50" y="0"/>
                </a:cubicBezTo>
                <a:cubicBezTo>
                  <a:pt x="41" y="0"/>
                  <a:pt x="41" y="0"/>
                  <a:pt x="41" y="0"/>
                </a:cubicBezTo>
                <a:cubicBezTo>
                  <a:pt x="38" y="11"/>
                  <a:pt x="38" y="11"/>
                  <a:pt x="38" y="11"/>
                </a:cubicBezTo>
                <a:cubicBezTo>
                  <a:pt x="30" y="13"/>
                  <a:pt x="30" y="13"/>
                  <a:pt x="30" y="13"/>
                </a:cubicBezTo>
                <a:cubicBezTo>
                  <a:pt x="22" y="6"/>
                  <a:pt x="22" y="6"/>
                  <a:pt x="22" y="6"/>
                </a:cubicBezTo>
                <a:cubicBezTo>
                  <a:pt x="15" y="12"/>
                  <a:pt x="15" y="12"/>
                  <a:pt x="15" y="12"/>
                </a:cubicBezTo>
                <a:cubicBezTo>
                  <a:pt x="19" y="22"/>
                  <a:pt x="19" y="22"/>
                  <a:pt x="19" y="22"/>
                </a:cubicBezTo>
                <a:cubicBezTo>
                  <a:pt x="15" y="27"/>
                  <a:pt x="15" y="27"/>
                  <a:pt x="15" y="27"/>
                </a:cubicBezTo>
                <a:cubicBezTo>
                  <a:pt x="3" y="26"/>
                  <a:pt x="3" y="26"/>
                  <a:pt x="3" y="26"/>
                </a:cubicBezTo>
                <a:cubicBezTo>
                  <a:pt x="0" y="34"/>
                  <a:pt x="0" y="34"/>
                  <a:pt x="0" y="34"/>
                </a:cubicBezTo>
                <a:cubicBezTo>
                  <a:pt x="11" y="40"/>
                  <a:pt x="11" y="40"/>
                  <a:pt x="11" y="40"/>
                </a:cubicBezTo>
                <a:cubicBezTo>
                  <a:pt x="10" y="48"/>
                  <a:pt x="10" y="48"/>
                  <a:pt x="10" y="48"/>
                </a:cubicBezTo>
                <a:cubicBezTo>
                  <a:pt x="0" y="54"/>
                  <a:pt x="0" y="54"/>
                  <a:pt x="0" y="54"/>
                </a:cubicBezTo>
                <a:cubicBezTo>
                  <a:pt x="3" y="62"/>
                  <a:pt x="3" y="62"/>
                  <a:pt x="3" y="62"/>
                </a:cubicBezTo>
                <a:cubicBezTo>
                  <a:pt x="15" y="61"/>
                  <a:pt x="15" y="61"/>
                  <a:pt x="15" y="61"/>
                </a:cubicBezTo>
                <a:cubicBezTo>
                  <a:pt x="18" y="68"/>
                  <a:pt x="18" y="68"/>
                  <a:pt x="18" y="68"/>
                </a:cubicBezTo>
                <a:cubicBezTo>
                  <a:pt x="15" y="78"/>
                  <a:pt x="15" y="78"/>
                  <a:pt x="15" y="78"/>
                </a:cubicBezTo>
                <a:cubicBezTo>
                  <a:pt x="22" y="83"/>
                  <a:pt x="22" y="83"/>
                  <a:pt x="22" y="83"/>
                </a:cubicBezTo>
                <a:cubicBezTo>
                  <a:pt x="31" y="76"/>
                  <a:pt x="31" y="76"/>
                  <a:pt x="31" y="76"/>
                </a:cubicBezTo>
                <a:cubicBezTo>
                  <a:pt x="38" y="79"/>
                  <a:pt x="38" y="79"/>
                  <a:pt x="38" y="79"/>
                </a:cubicBezTo>
                <a:cubicBezTo>
                  <a:pt x="41" y="90"/>
                  <a:pt x="41" y="90"/>
                  <a:pt x="41" y="90"/>
                </a:cubicBezTo>
                <a:cubicBezTo>
                  <a:pt x="49" y="90"/>
                  <a:pt x="49" y="90"/>
                  <a:pt x="49" y="90"/>
                </a:cubicBezTo>
                <a:cubicBezTo>
                  <a:pt x="52" y="78"/>
                  <a:pt x="52" y="78"/>
                  <a:pt x="52" y="78"/>
                </a:cubicBezTo>
                <a:cubicBezTo>
                  <a:pt x="61" y="76"/>
                  <a:pt x="61" y="76"/>
                  <a:pt x="61" y="76"/>
                </a:cubicBezTo>
                <a:cubicBezTo>
                  <a:pt x="69" y="83"/>
                  <a:pt x="69" y="83"/>
                  <a:pt x="69" y="83"/>
                </a:cubicBezTo>
                <a:cubicBezTo>
                  <a:pt x="76" y="78"/>
                  <a:pt x="76" y="78"/>
                  <a:pt x="76" y="78"/>
                </a:cubicBezTo>
                <a:cubicBezTo>
                  <a:pt x="72" y="68"/>
                  <a:pt x="72" y="68"/>
                  <a:pt x="72" y="68"/>
                </a:cubicBezTo>
                <a:cubicBezTo>
                  <a:pt x="76" y="62"/>
                  <a:pt x="76" y="62"/>
                  <a:pt x="76" y="62"/>
                </a:cubicBezTo>
                <a:cubicBezTo>
                  <a:pt x="88" y="62"/>
                  <a:pt x="88" y="62"/>
                  <a:pt x="88" y="62"/>
                </a:cubicBezTo>
                <a:cubicBezTo>
                  <a:pt x="91" y="55"/>
                  <a:pt x="91" y="55"/>
                  <a:pt x="91" y="55"/>
                </a:cubicBezTo>
                <a:cubicBezTo>
                  <a:pt x="81" y="48"/>
                  <a:pt x="81" y="48"/>
                  <a:pt x="81" y="48"/>
                </a:cubicBezTo>
                <a:cubicBezTo>
                  <a:pt x="81" y="41"/>
                  <a:pt x="81" y="41"/>
                  <a:pt x="81" y="41"/>
                </a:cubicBezTo>
                <a:lnTo>
                  <a:pt x="91" y="35"/>
                </a:lnTo>
                <a:close/>
                <a:moveTo>
                  <a:pt x="45" y="63"/>
                </a:moveTo>
                <a:cubicBezTo>
                  <a:pt x="35" y="63"/>
                  <a:pt x="27" y="55"/>
                  <a:pt x="27" y="45"/>
                </a:cubicBezTo>
                <a:cubicBezTo>
                  <a:pt x="27" y="34"/>
                  <a:pt x="35" y="26"/>
                  <a:pt x="45" y="26"/>
                </a:cubicBezTo>
                <a:cubicBezTo>
                  <a:pt x="56" y="26"/>
                  <a:pt x="64" y="34"/>
                  <a:pt x="64" y="45"/>
                </a:cubicBezTo>
                <a:cubicBezTo>
                  <a:pt x="64" y="55"/>
                  <a:pt x="56" y="63"/>
                  <a:pt x="45" y="6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3" name="Freeform 420"/>
          <p:cNvSpPr>
            <a:spLocks/>
          </p:cNvSpPr>
          <p:nvPr/>
        </p:nvSpPr>
        <p:spPr bwMode="auto">
          <a:xfrm>
            <a:off x="1072214" y="6200830"/>
            <a:ext cx="89799" cy="133076"/>
          </a:xfrm>
          <a:custGeom>
            <a:avLst/>
            <a:gdLst>
              <a:gd name="T0" fmla="*/ 23 w 70"/>
              <a:gd name="T1" fmla="*/ 91 h 104"/>
              <a:gd name="T2" fmla="*/ 20 w 70"/>
              <a:gd name="T3" fmla="*/ 104 h 104"/>
              <a:gd name="T4" fmla="*/ 70 w 70"/>
              <a:gd name="T5" fmla="*/ 60 h 104"/>
              <a:gd name="T6" fmla="*/ 70 w 70"/>
              <a:gd name="T7" fmla="*/ 52 h 104"/>
              <a:gd name="T8" fmla="*/ 18 w 70"/>
              <a:gd name="T9" fmla="*/ 0 h 104"/>
              <a:gd name="T10" fmla="*/ 0 w 70"/>
              <a:gd name="T11" fmla="*/ 3 h 104"/>
              <a:gd name="T12" fmla="*/ 8 w 70"/>
              <a:gd name="T13" fmla="*/ 13 h 104"/>
              <a:gd name="T14" fmla="*/ 18 w 70"/>
              <a:gd name="T15" fmla="*/ 12 h 104"/>
              <a:gd name="T16" fmla="*/ 58 w 70"/>
              <a:gd name="T17" fmla="*/ 52 h 104"/>
              <a:gd name="T18" fmla="*/ 23 w 70"/>
              <a:gd name="T19"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104">
                <a:moveTo>
                  <a:pt x="23" y="91"/>
                </a:moveTo>
                <a:cubicBezTo>
                  <a:pt x="22" y="96"/>
                  <a:pt x="22" y="100"/>
                  <a:pt x="20" y="104"/>
                </a:cubicBezTo>
                <a:cubicBezTo>
                  <a:pt x="46" y="103"/>
                  <a:pt x="66" y="84"/>
                  <a:pt x="70" y="60"/>
                </a:cubicBezTo>
                <a:cubicBezTo>
                  <a:pt x="70" y="57"/>
                  <a:pt x="70" y="55"/>
                  <a:pt x="70" y="52"/>
                </a:cubicBezTo>
                <a:cubicBezTo>
                  <a:pt x="70" y="23"/>
                  <a:pt x="47" y="0"/>
                  <a:pt x="18" y="0"/>
                </a:cubicBezTo>
                <a:cubicBezTo>
                  <a:pt x="12" y="0"/>
                  <a:pt x="6" y="1"/>
                  <a:pt x="0" y="3"/>
                </a:cubicBezTo>
                <a:cubicBezTo>
                  <a:pt x="3" y="6"/>
                  <a:pt x="6" y="10"/>
                  <a:pt x="8" y="13"/>
                </a:cubicBezTo>
                <a:cubicBezTo>
                  <a:pt x="11" y="13"/>
                  <a:pt x="15" y="12"/>
                  <a:pt x="18" y="12"/>
                </a:cubicBezTo>
                <a:cubicBezTo>
                  <a:pt x="40" y="12"/>
                  <a:pt x="58" y="30"/>
                  <a:pt x="58" y="52"/>
                </a:cubicBezTo>
                <a:cubicBezTo>
                  <a:pt x="58" y="72"/>
                  <a:pt x="43" y="89"/>
                  <a:pt x="23" y="91"/>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4" name="Freeform 421"/>
          <p:cNvSpPr>
            <a:spLocks noEditPoints="1"/>
          </p:cNvSpPr>
          <p:nvPr/>
        </p:nvSpPr>
        <p:spPr bwMode="auto">
          <a:xfrm>
            <a:off x="813094" y="6159716"/>
            <a:ext cx="274808" cy="267234"/>
          </a:xfrm>
          <a:custGeom>
            <a:avLst/>
            <a:gdLst>
              <a:gd name="T0" fmla="*/ 205 w 215"/>
              <a:gd name="T1" fmla="*/ 143 h 209"/>
              <a:gd name="T2" fmla="*/ 208 w 215"/>
              <a:gd name="T3" fmla="*/ 135 h 209"/>
              <a:gd name="T4" fmla="*/ 211 w 215"/>
              <a:gd name="T5" fmla="*/ 122 h 209"/>
              <a:gd name="T6" fmla="*/ 197 w 215"/>
              <a:gd name="T7" fmla="*/ 52 h 209"/>
              <a:gd name="T8" fmla="*/ 190 w 215"/>
              <a:gd name="T9" fmla="*/ 42 h 209"/>
              <a:gd name="T10" fmla="*/ 184 w 215"/>
              <a:gd name="T11" fmla="*/ 35 h 209"/>
              <a:gd name="T12" fmla="*/ 177 w 215"/>
              <a:gd name="T13" fmla="*/ 29 h 209"/>
              <a:gd name="T14" fmla="*/ 136 w 215"/>
              <a:gd name="T15" fmla="*/ 8 h 209"/>
              <a:gd name="T16" fmla="*/ 130 w 215"/>
              <a:gd name="T17" fmla="*/ 6 h 209"/>
              <a:gd name="T18" fmla="*/ 36 w 215"/>
              <a:gd name="T19" fmla="*/ 40 h 209"/>
              <a:gd name="T20" fmla="*/ 47 w 215"/>
              <a:gd name="T21" fmla="*/ 182 h 209"/>
              <a:gd name="T22" fmla="*/ 128 w 215"/>
              <a:gd name="T23" fmla="*/ 204 h 209"/>
              <a:gd name="T24" fmla="*/ 188 w 215"/>
              <a:gd name="T25" fmla="*/ 171 h 209"/>
              <a:gd name="T26" fmla="*/ 205 w 215"/>
              <a:gd name="T27" fmla="*/ 143 h 209"/>
              <a:gd name="T28" fmla="*/ 152 w 215"/>
              <a:gd name="T29" fmla="*/ 140 h 209"/>
              <a:gd name="T30" fmla="*/ 127 w 215"/>
              <a:gd name="T31" fmla="*/ 157 h 209"/>
              <a:gd name="T32" fmla="*/ 76 w 215"/>
              <a:gd name="T33" fmla="*/ 146 h 209"/>
              <a:gd name="T34" fmla="*/ 70 w 215"/>
              <a:gd name="T35" fmla="*/ 70 h 209"/>
              <a:gd name="T36" fmla="*/ 86 w 215"/>
              <a:gd name="T37" fmla="*/ 57 h 209"/>
              <a:gd name="T38" fmla="*/ 146 w 215"/>
              <a:gd name="T39" fmla="*/ 64 h 209"/>
              <a:gd name="T40" fmla="*/ 159 w 215"/>
              <a:gd name="T41" fmla="*/ 81 h 209"/>
              <a:gd name="T42" fmla="*/ 165 w 215"/>
              <a:gd name="T43" fmla="*/ 110 h 209"/>
              <a:gd name="T44" fmla="*/ 152 w 215"/>
              <a:gd name="T45" fmla="*/ 14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209">
                <a:moveTo>
                  <a:pt x="205" y="143"/>
                </a:moveTo>
                <a:cubicBezTo>
                  <a:pt x="206" y="141"/>
                  <a:pt x="207" y="138"/>
                  <a:pt x="208" y="135"/>
                </a:cubicBezTo>
                <a:cubicBezTo>
                  <a:pt x="209" y="131"/>
                  <a:pt x="210" y="127"/>
                  <a:pt x="211" y="122"/>
                </a:cubicBezTo>
                <a:cubicBezTo>
                  <a:pt x="215" y="98"/>
                  <a:pt x="210" y="73"/>
                  <a:pt x="197" y="52"/>
                </a:cubicBezTo>
                <a:cubicBezTo>
                  <a:pt x="195" y="49"/>
                  <a:pt x="193" y="45"/>
                  <a:pt x="190" y="42"/>
                </a:cubicBezTo>
                <a:cubicBezTo>
                  <a:pt x="188" y="39"/>
                  <a:pt x="186" y="37"/>
                  <a:pt x="184" y="35"/>
                </a:cubicBezTo>
                <a:cubicBezTo>
                  <a:pt x="182" y="33"/>
                  <a:pt x="180" y="31"/>
                  <a:pt x="177" y="29"/>
                </a:cubicBezTo>
                <a:cubicBezTo>
                  <a:pt x="165" y="18"/>
                  <a:pt x="151" y="11"/>
                  <a:pt x="136" y="8"/>
                </a:cubicBezTo>
                <a:cubicBezTo>
                  <a:pt x="134" y="7"/>
                  <a:pt x="132" y="7"/>
                  <a:pt x="130" y="6"/>
                </a:cubicBezTo>
                <a:cubicBezTo>
                  <a:pt x="96" y="0"/>
                  <a:pt x="60" y="12"/>
                  <a:pt x="36" y="40"/>
                </a:cubicBezTo>
                <a:cubicBezTo>
                  <a:pt x="0" y="82"/>
                  <a:pt x="4" y="145"/>
                  <a:pt x="47" y="182"/>
                </a:cubicBezTo>
                <a:cubicBezTo>
                  <a:pt x="70" y="202"/>
                  <a:pt x="100" y="209"/>
                  <a:pt x="128" y="204"/>
                </a:cubicBezTo>
                <a:cubicBezTo>
                  <a:pt x="151" y="201"/>
                  <a:pt x="172" y="189"/>
                  <a:pt x="188" y="171"/>
                </a:cubicBezTo>
                <a:cubicBezTo>
                  <a:pt x="195" y="162"/>
                  <a:pt x="201" y="153"/>
                  <a:pt x="205" y="143"/>
                </a:cubicBezTo>
                <a:close/>
                <a:moveTo>
                  <a:pt x="152" y="140"/>
                </a:moveTo>
                <a:cubicBezTo>
                  <a:pt x="145" y="149"/>
                  <a:pt x="136" y="154"/>
                  <a:pt x="127" y="157"/>
                </a:cubicBezTo>
                <a:cubicBezTo>
                  <a:pt x="110" y="162"/>
                  <a:pt x="91" y="159"/>
                  <a:pt x="76" y="146"/>
                </a:cubicBezTo>
                <a:cubicBezTo>
                  <a:pt x="54" y="127"/>
                  <a:pt x="51" y="93"/>
                  <a:pt x="70" y="70"/>
                </a:cubicBezTo>
                <a:cubicBezTo>
                  <a:pt x="75" y="65"/>
                  <a:pt x="80" y="61"/>
                  <a:pt x="86" y="57"/>
                </a:cubicBezTo>
                <a:cubicBezTo>
                  <a:pt x="105" y="48"/>
                  <a:pt x="129" y="50"/>
                  <a:pt x="146" y="64"/>
                </a:cubicBezTo>
                <a:cubicBezTo>
                  <a:pt x="152" y="69"/>
                  <a:pt x="156" y="75"/>
                  <a:pt x="159" y="81"/>
                </a:cubicBezTo>
                <a:cubicBezTo>
                  <a:pt x="164" y="90"/>
                  <a:pt x="166" y="100"/>
                  <a:pt x="165" y="110"/>
                </a:cubicBezTo>
                <a:cubicBezTo>
                  <a:pt x="164" y="121"/>
                  <a:pt x="160" y="132"/>
                  <a:pt x="152" y="14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5" name="Freeform 422"/>
          <p:cNvSpPr>
            <a:spLocks/>
          </p:cNvSpPr>
          <p:nvPr/>
        </p:nvSpPr>
        <p:spPr bwMode="auto">
          <a:xfrm>
            <a:off x="758997" y="6380969"/>
            <a:ext cx="130372" cy="135781"/>
          </a:xfrm>
          <a:custGeom>
            <a:avLst/>
            <a:gdLst>
              <a:gd name="T0" fmla="*/ 60 w 102"/>
              <a:gd name="T1" fmla="*/ 0 h 106"/>
              <a:gd name="T2" fmla="*/ 14 w 102"/>
              <a:gd name="T3" fmla="*/ 54 h 106"/>
              <a:gd name="T4" fmla="*/ 19 w 102"/>
              <a:gd name="T5" fmla="*/ 89 h 106"/>
              <a:gd name="T6" fmla="*/ 56 w 102"/>
              <a:gd name="T7" fmla="*/ 89 h 106"/>
              <a:gd name="T8" fmla="*/ 102 w 102"/>
              <a:gd name="T9" fmla="*/ 35 h 106"/>
              <a:gd name="T10" fmla="*/ 79 w 102"/>
              <a:gd name="T11" fmla="*/ 20 h 106"/>
              <a:gd name="T12" fmla="*/ 60 w 10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02" h="106">
                <a:moveTo>
                  <a:pt x="60" y="0"/>
                </a:moveTo>
                <a:cubicBezTo>
                  <a:pt x="14" y="54"/>
                  <a:pt x="14" y="54"/>
                  <a:pt x="14" y="54"/>
                </a:cubicBezTo>
                <a:cubicBezTo>
                  <a:pt x="14" y="54"/>
                  <a:pt x="0" y="73"/>
                  <a:pt x="19" y="89"/>
                </a:cubicBezTo>
                <a:cubicBezTo>
                  <a:pt x="38" y="106"/>
                  <a:pt x="56" y="89"/>
                  <a:pt x="56" y="89"/>
                </a:cubicBezTo>
                <a:cubicBezTo>
                  <a:pt x="102" y="35"/>
                  <a:pt x="102" y="35"/>
                  <a:pt x="102" y="35"/>
                </a:cubicBezTo>
                <a:cubicBezTo>
                  <a:pt x="94" y="31"/>
                  <a:pt x="86" y="26"/>
                  <a:pt x="79" y="20"/>
                </a:cubicBezTo>
                <a:cubicBezTo>
                  <a:pt x="71" y="14"/>
                  <a:pt x="65" y="7"/>
                  <a:pt x="60"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6" name="Oval 423"/>
          <p:cNvSpPr>
            <a:spLocks noChangeArrowheads="1"/>
          </p:cNvSpPr>
          <p:nvPr/>
        </p:nvSpPr>
        <p:spPr bwMode="auto">
          <a:xfrm>
            <a:off x="1169586" y="5440240"/>
            <a:ext cx="130372" cy="15092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7" name="Freeform 424"/>
          <p:cNvSpPr>
            <a:spLocks/>
          </p:cNvSpPr>
          <p:nvPr/>
        </p:nvSpPr>
        <p:spPr bwMode="auto">
          <a:xfrm>
            <a:off x="1142539" y="5596037"/>
            <a:ext cx="166616" cy="223958"/>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8" name="Freeform 425"/>
          <p:cNvSpPr>
            <a:spLocks/>
          </p:cNvSpPr>
          <p:nvPr/>
        </p:nvSpPr>
        <p:spPr bwMode="auto">
          <a:xfrm>
            <a:off x="889369" y="5733982"/>
            <a:ext cx="271562" cy="134158"/>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19" name="Freeform 426"/>
          <p:cNvSpPr>
            <a:spLocks/>
          </p:cNvSpPr>
          <p:nvPr/>
        </p:nvSpPr>
        <p:spPr bwMode="auto">
          <a:xfrm>
            <a:off x="923992" y="5508942"/>
            <a:ext cx="212597" cy="192041"/>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0" name="Oval 427"/>
          <p:cNvSpPr>
            <a:spLocks noChangeArrowheads="1"/>
          </p:cNvSpPr>
          <p:nvPr/>
        </p:nvSpPr>
        <p:spPr bwMode="auto">
          <a:xfrm>
            <a:off x="976465" y="5374785"/>
            <a:ext cx="107651" cy="125503"/>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1" name="Freeform 428"/>
          <p:cNvSpPr>
            <a:spLocks/>
          </p:cNvSpPr>
          <p:nvPr/>
        </p:nvSpPr>
        <p:spPr bwMode="auto">
          <a:xfrm>
            <a:off x="750343" y="5594955"/>
            <a:ext cx="164993" cy="223417"/>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2" name="Oval 429"/>
          <p:cNvSpPr>
            <a:spLocks noChangeArrowheads="1"/>
          </p:cNvSpPr>
          <p:nvPr/>
        </p:nvSpPr>
        <p:spPr bwMode="auto">
          <a:xfrm>
            <a:off x="758997" y="5438618"/>
            <a:ext cx="130372" cy="152551"/>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3" name="Freeform 430"/>
          <p:cNvSpPr>
            <a:spLocks/>
          </p:cNvSpPr>
          <p:nvPr/>
        </p:nvSpPr>
        <p:spPr bwMode="auto">
          <a:xfrm>
            <a:off x="2030252" y="5459174"/>
            <a:ext cx="74112" cy="308347"/>
          </a:xfrm>
          <a:custGeom>
            <a:avLst/>
            <a:gdLst>
              <a:gd name="T0" fmla="*/ 31 w 58"/>
              <a:gd name="T1" fmla="*/ 0 h 241"/>
              <a:gd name="T2" fmla="*/ 0 w 58"/>
              <a:gd name="T3" fmla="*/ 0 h 241"/>
              <a:gd name="T4" fmla="*/ 0 w 58"/>
              <a:gd name="T5" fmla="*/ 241 h 241"/>
              <a:gd name="T6" fmla="*/ 31 w 58"/>
              <a:gd name="T7" fmla="*/ 241 h 241"/>
              <a:gd name="T8" fmla="*/ 58 w 58"/>
              <a:gd name="T9" fmla="*/ 216 h 241"/>
              <a:gd name="T10" fmla="*/ 58 w 58"/>
              <a:gd name="T11" fmla="*/ 25 h 241"/>
              <a:gd name="T12" fmla="*/ 31 w 5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58" h="241">
                <a:moveTo>
                  <a:pt x="31" y="0"/>
                </a:moveTo>
                <a:cubicBezTo>
                  <a:pt x="0" y="0"/>
                  <a:pt x="0" y="0"/>
                  <a:pt x="0" y="0"/>
                </a:cubicBezTo>
                <a:cubicBezTo>
                  <a:pt x="0" y="241"/>
                  <a:pt x="0" y="241"/>
                  <a:pt x="0" y="241"/>
                </a:cubicBezTo>
                <a:cubicBezTo>
                  <a:pt x="31" y="241"/>
                  <a:pt x="31" y="241"/>
                  <a:pt x="31" y="241"/>
                </a:cubicBezTo>
                <a:cubicBezTo>
                  <a:pt x="46" y="241"/>
                  <a:pt x="58" y="230"/>
                  <a:pt x="58" y="216"/>
                </a:cubicBezTo>
                <a:cubicBezTo>
                  <a:pt x="58" y="25"/>
                  <a:pt x="58" y="25"/>
                  <a:pt x="58" y="25"/>
                </a:cubicBezTo>
                <a:cubicBezTo>
                  <a:pt x="58" y="11"/>
                  <a:pt x="46" y="0"/>
                  <a:pt x="31"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4" name="Freeform 431"/>
          <p:cNvSpPr>
            <a:spLocks/>
          </p:cNvSpPr>
          <p:nvPr/>
        </p:nvSpPr>
        <p:spPr bwMode="auto">
          <a:xfrm>
            <a:off x="1740841" y="5459174"/>
            <a:ext cx="254792" cy="308347"/>
          </a:xfrm>
          <a:custGeom>
            <a:avLst/>
            <a:gdLst>
              <a:gd name="T0" fmla="*/ 0 w 199"/>
              <a:gd name="T1" fmla="*/ 86 h 241"/>
              <a:gd name="T2" fmla="*/ 8 w 199"/>
              <a:gd name="T3" fmla="*/ 105 h 241"/>
              <a:gd name="T4" fmla="*/ 8 w 199"/>
              <a:gd name="T5" fmla="*/ 241 h 241"/>
              <a:gd name="T6" fmla="*/ 199 w 199"/>
              <a:gd name="T7" fmla="*/ 241 h 241"/>
              <a:gd name="T8" fmla="*/ 199 w 199"/>
              <a:gd name="T9" fmla="*/ 0 h 241"/>
              <a:gd name="T10" fmla="*/ 0 w 199"/>
              <a:gd name="T11" fmla="*/ 0 h 241"/>
              <a:gd name="T12" fmla="*/ 0 w 199"/>
              <a:gd name="T13" fmla="*/ 86 h 241"/>
            </a:gdLst>
            <a:ahLst/>
            <a:cxnLst>
              <a:cxn ang="0">
                <a:pos x="T0" y="T1"/>
              </a:cxn>
              <a:cxn ang="0">
                <a:pos x="T2" y="T3"/>
              </a:cxn>
              <a:cxn ang="0">
                <a:pos x="T4" y="T5"/>
              </a:cxn>
              <a:cxn ang="0">
                <a:pos x="T6" y="T7"/>
              </a:cxn>
              <a:cxn ang="0">
                <a:pos x="T8" y="T9"/>
              </a:cxn>
              <a:cxn ang="0">
                <a:pos x="T10" y="T11"/>
              </a:cxn>
              <a:cxn ang="0">
                <a:pos x="T12" y="T13"/>
              </a:cxn>
            </a:cxnLst>
            <a:rect l="0" t="0" r="r" b="b"/>
            <a:pathLst>
              <a:path w="199" h="241">
                <a:moveTo>
                  <a:pt x="0" y="86"/>
                </a:moveTo>
                <a:cubicBezTo>
                  <a:pt x="5" y="91"/>
                  <a:pt x="8" y="98"/>
                  <a:pt x="8" y="105"/>
                </a:cubicBezTo>
                <a:cubicBezTo>
                  <a:pt x="8" y="241"/>
                  <a:pt x="8" y="241"/>
                  <a:pt x="8" y="241"/>
                </a:cubicBezTo>
                <a:cubicBezTo>
                  <a:pt x="199" y="241"/>
                  <a:pt x="199" y="241"/>
                  <a:pt x="199" y="241"/>
                </a:cubicBezTo>
                <a:cubicBezTo>
                  <a:pt x="199" y="0"/>
                  <a:pt x="199" y="0"/>
                  <a:pt x="199" y="0"/>
                </a:cubicBezTo>
                <a:cubicBezTo>
                  <a:pt x="0" y="0"/>
                  <a:pt x="0" y="0"/>
                  <a:pt x="0" y="0"/>
                </a:cubicBezTo>
                <a:lnTo>
                  <a:pt x="0" y="8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5" name="Freeform 432"/>
          <p:cNvSpPr>
            <a:spLocks/>
          </p:cNvSpPr>
          <p:nvPr/>
        </p:nvSpPr>
        <p:spPr bwMode="auto">
          <a:xfrm>
            <a:off x="1794937" y="5402915"/>
            <a:ext cx="141731" cy="37327"/>
          </a:xfrm>
          <a:custGeom>
            <a:avLst/>
            <a:gdLst>
              <a:gd name="T0" fmla="*/ 14 w 111"/>
              <a:gd name="T1" fmla="*/ 29 h 29"/>
              <a:gd name="T2" fmla="*/ 97 w 111"/>
              <a:gd name="T3" fmla="*/ 29 h 29"/>
              <a:gd name="T4" fmla="*/ 111 w 111"/>
              <a:gd name="T5" fmla="*/ 15 h 29"/>
              <a:gd name="T6" fmla="*/ 97 w 111"/>
              <a:gd name="T7" fmla="*/ 0 h 29"/>
              <a:gd name="T8" fmla="*/ 14 w 111"/>
              <a:gd name="T9" fmla="*/ 0 h 29"/>
              <a:gd name="T10" fmla="*/ 0 w 111"/>
              <a:gd name="T11" fmla="*/ 15 h 29"/>
              <a:gd name="T12" fmla="*/ 4 w 111"/>
              <a:gd name="T13" fmla="*/ 25 h 29"/>
              <a:gd name="T14" fmla="*/ 14 w 111"/>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9">
                <a:moveTo>
                  <a:pt x="14" y="29"/>
                </a:moveTo>
                <a:cubicBezTo>
                  <a:pt x="97" y="29"/>
                  <a:pt x="97" y="29"/>
                  <a:pt x="97" y="29"/>
                </a:cubicBezTo>
                <a:cubicBezTo>
                  <a:pt x="105" y="29"/>
                  <a:pt x="111" y="22"/>
                  <a:pt x="111" y="15"/>
                </a:cubicBezTo>
                <a:cubicBezTo>
                  <a:pt x="111" y="7"/>
                  <a:pt x="105" y="0"/>
                  <a:pt x="97" y="0"/>
                </a:cubicBezTo>
                <a:cubicBezTo>
                  <a:pt x="14" y="0"/>
                  <a:pt x="14" y="0"/>
                  <a:pt x="14" y="0"/>
                </a:cubicBezTo>
                <a:cubicBezTo>
                  <a:pt x="6" y="0"/>
                  <a:pt x="0" y="7"/>
                  <a:pt x="0" y="15"/>
                </a:cubicBezTo>
                <a:cubicBezTo>
                  <a:pt x="0" y="19"/>
                  <a:pt x="2" y="22"/>
                  <a:pt x="4" y="25"/>
                </a:cubicBezTo>
                <a:cubicBezTo>
                  <a:pt x="7" y="27"/>
                  <a:pt x="10" y="29"/>
                  <a:pt x="14" y="2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6" name="Freeform 433"/>
          <p:cNvSpPr>
            <a:spLocks noEditPoints="1"/>
          </p:cNvSpPr>
          <p:nvPr/>
        </p:nvSpPr>
        <p:spPr bwMode="auto">
          <a:xfrm>
            <a:off x="1553128" y="5580890"/>
            <a:ext cx="175271" cy="221252"/>
          </a:xfrm>
          <a:custGeom>
            <a:avLst/>
            <a:gdLst>
              <a:gd name="T0" fmla="*/ 120 w 137"/>
              <a:gd name="T1" fmla="*/ 0 h 173"/>
              <a:gd name="T2" fmla="*/ 118 w 137"/>
              <a:gd name="T3" fmla="*/ 0 h 173"/>
              <a:gd name="T4" fmla="*/ 58 w 137"/>
              <a:gd name="T5" fmla="*/ 0 h 173"/>
              <a:gd name="T6" fmla="*/ 20 w 137"/>
              <a:gd name="T7" fmla="*/ 0 h 173"/>
              <a:gd name="T8" fmla="*/ 0 w 137"/>
              <a:gd name="T9" fmla="*/ 21 h 173"/>
              <a:gd name="T10" fmla="*/ 0 w 137"/>
              <a:gd name="T11" fmla="*/ 152 h 173"/>
              <a:gd name="T12" fmla="*/ 20 w 137"/>
              <a:gd name="T13" fmla="*/ 173 h 173"/>
              <a:gd name="T14" fmla="*/ 118 w 137"/>
              <a:gd name="T15" fmla="*/ 173 h 173"/>
              <a:gd name="T16" fmla="*/ 137 w 137"/>
              <a:gd name="T17" fmla="*/ 152 h 173"/>
              <a:gd name="T18" fmla="*/ 137 w 137"/>
              <a:gd name="T19" fmla="*/ 146 h 173"/>
              <a:gd name="T20" fmla="*/ 137 w 137"/>
              <a:gd name="T21" fmla="*/ 21 h 173"/>
              <a:gd name="T22" fmla="*/ 120 w 137"/>
              <a:gd name="T23" fmla="*/ 0 h 173"/>
              <a:gd name="T24" fmla="*/ 115 w 137"/>
              <a:gd name="T25" fmla="*/ 125 h 173"/>
              <a:gd name="T26" fmla="*/ 58 w 137"/>
              <a:gd name="T27" fmla="*/ 125 h 173"/>
              <a:gd name="T28" fmla="*/ 22 w 137"/>
              <a:gd name="T29" fmla="*/ 125 h 173"/>
              <a:gd name="T30" fmla="*/ 22 w 137"/>
              <a:gd name="T31" fmla="*/ 118 h 173"/>
              <a:gd name="T32" fmla="*/ 58 w 137"/>
              <a:gd name="T33" fmla="*/ 118 h 173"/>
              <a:gd name="T34" fmla="*/ 115 w 137"/>
              <a:gd name="T35" fmla="*/ 118 h 173"/>
              <a:gd name="T36" fmla="*/ 115 w 137"/>
              <a:gd name="T37" fmla="*/ 125 h 173"/>
              <a:gd name="T38" fmla="*/ 21 w 137"/>
              <a:gd name="T39" fmla="*/ 29 h 173"/>
              <a:gd name="T40" fmla="*/ 58 w 137"/>
              <a:gd name="T41" fmla="*/ 29 h 173"/>
              <a:gd name="T42" fmla="*/ 114 w 137"/>
              <a:gd name="T43" fmla="*/ 29 h 173"/>
              <a:gd name="T44" fmla="*/ 114 w 137"/>
              <a:gd name="T45" fmla="*/ 36 h 173"/>
              <a:gd name="T46" fmla="*/ 58 w 137"/>
              <a:gd name="T47" fmla="*/ 36 h 173"/>
              <a:gd name="T48" fmla="*/ 21 w 137"/>
              <a:gd name="T49" fmla="*/ 36 h 173"/>
              <a:gd name="T50" fmla="*/ 21 w 137"/>
              <a:gd name="T51" fmla="*/ 29 h 173"/>
              <a:gd name="T52" fmla="*/ 21 w 137"/>
              <a:gd name="T53" fmla="*/ 50 h 173"/>
              <a:gd name="T54" fmla="*/ 58 w 137"/>
              <a:gd name="T55" fmla="*/ 50 h 173"/>
              <a:gd name="T56" fmla="*/ 114 w 137"/>
              <a:gd name="T57" fmla="*/ 50 h 173"/>
              <a:gd name="T58" fmla="*/ 114 w 137"/>
              <a:gd name="T59" fmla="*/ 57 h 173"/>
              <a:gd name="T60" fmla="*/ 58 w 137"/>
              <a:gd name="T61" fmla="*/ 57 h 173"/>
              <a:gd name="T62" fmla="*/ 21 w 137"/>
              <a:gd name="T63" fmla="*/ 57 h 173"/>
              <a:gd name="T64" fmla="*/ 21 w 137"/>
              <a:gd name="T65" fmla="*/ 50 h 173"/>
              <a:gd name="T66" fmla="*/ 21 w 137"/>
              <a:gd name="T67" fmla="*/ 73 h 173"/>
              <a:gd name="T68" fmla="*/ 58 w 137"/>
              <a:gd name="T69" fmla="*/ 73 h 173"/>
              <a:gd name="T70" fmla="*/ 114 w 137"/>
              <a:gd name="T71" fmla="*/ 73 h 173"/>
              <a:gd name="T72" fmla="*/ 114 w 137"/>
              <a:gd name="T73" fmla="*/ 80 h 173"/>
              <a:gd name="T74" fmla="*/ 58 w 137"/>
              <a:gd name="T75" fmla="*/ 80 h 173"/>
              <a:gd name="T76" fmla="*/ 21 w 137"/>
              <a:gd name="T77" fmla="*/ 80 h 173"/>
              <a:gd name="T78" fmla="*/ 21 w 137"/>
              <a:gd name="T79" fmla="*/ 73 h 173"/>
              <a:gd name="T80" fmla="*/ 21 w 137"/>
              <a:gd name="T81" fmla="*/ 93 h 173"/>
              <a:gd name="T82" fmla="*/ 58 w 137"/>
              <a:gd name="T83" fmla="*/ 93 h 173"/>
              <a:gd name="T84" fmla="*/ 114 w 137"/>
              <a:gd name="T85" fmla="*/ 93 h 173"/>
              <a:gd name="T86" fmla="*/ 114 w 137"/>
              <a:gd name="T87" fmla="*/ 101 h 173"/>
              <a:gd name="T88" fmla="*/ 58 w 137"/>
              <a:gd name="T89" fmla="*/ 101 h 173"/>
              <a:gd name="T90" fmla="*/ 21 w 137"/>
              <a:gd name="T91" fmla="*/ 101 h 173"/>
              <a:gd name="T92" fmla="*/ 21 w 137"/>
              <a:gd name="T93" fmla="*/ 93 h 173"/>
              <a:gd name="T94" fmla="*/ 22 w 137"/>
              <a:gd name="T95" fmla="*/ 146 h 173"/>
              <a:gd name="T96" fmla="*/ 22 w 137"/>
              <a:gd name="T97" fmla="*/ 139 h 173"/>
              <a:gd name="T98" fmla="*/ 66 w 137"/>
              <a:gd name="T99" fmla="*/ 139 h 173"/>
              <a:gd name="T100" fmla="*/ 115 w 137"/>
              <a:gd name="T101" fmla="*/ 139 h 173"/>
              <a:gd name="T102" fmla="*/ 115 w 137"/>
              <a:gd name="T103" fmla="*/ 146 h 173"/>
              <a:gd name="T104" fmla="*/ 80 w 137"/>
              <a:gd name="T105" fmla="*/ 146 h 173"/>
              <a:gd name="T106" fmla="*/ 22 w 137"/>
              <a:gd name="T107" fmla="*/ 14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 h="173">
                <a:moveTo>
                  <a:pt x="120" y="0"/>
                </a:moveTo>
                <a:cubicBezTo>
                  <a:pt x="119" y="0"/>
                  <a:pt x="118" y="0"/>
                  <a:pt x="118" y="0"/>
                </a:cubicBezTo>
                <a:cubicBezTo>
                  <a:pt x="58" y="0"/>
                  <a:pt x="58" y="0"/>
                  <a:pt x="58" y="0"/>
                </a:cubicBezTo>
                <a:cubicBezTo>
                  <a:pt x="20" y="0"/>
                  <a:pt x="20" y="0"/>
                  <a:pt x="20" y="0"/>
                </a:cubicBezTo>
                <a:cubicBezTo>
                  <a:pt x="9" y="0"/>
                  <a:pt x="0" y="9"/>
                  <a:pt x="0" y="21"/>
                </a:cubicBezTo>
                <a:cubicBezTo>
                  <a:pt x="0" y="152"/>
                  <a:pt x="0" y="152"/>
                  <a:pt x="0" y="152"/>
                </a:cubicBezTo>
                <a:cubicBezTo>
                  <a:pt x="0" y="164"/>
                  <a:pt x="9" y="173"/>
                  <a:pt x="20" y="173"/>
                </a:cubicBezTo>
                <a:cubicBezTo>
                  <a:pt x="118" y="173"/>
                  <a:pt x="118" y="173"/>
                  <a:pt x="118" y="173"/>
                </a:cubicBezTo>
                <a:cubicBezTo>
                  <a:pt x="129" y="173"/>
                  <a:pt x="137" y="164"/>
                  <a:pt x="137" y="152"/>
                </a:cubicBezTo>
                <a:cubicBezTo>
                  <a:pt x="137" y="146"/>
                  <a:pt x="137" y="146"/>
                  <a:pt x="137" y="146"/>
                </a:cubicBezTo>
                <a:cubicBezTo>
                  <a:pt x="137" y="21"/>
                  <a:pt x="137" y="21"/>
                  <a:pt x="137" y="21"/>
                </a:cubicBezTo>
                <a:cubicBezTo>
                  <a:pt x="137" y="10"/>
                  <a:pt x="130" y="1"/>
                  <a:pt x="120" y="0"/>
                </a:cubicBezTo>
                <a:close/>
                <a:moveTo>
                  <a:pt x="115" y="125"/>
                </a:moveTo>
                <a:cubicBezTo>
                  <a:pt x="58" y="125"/>
                  <a:pt x="58" y="125"/>
                  <a:pt x="58" y="125"/>
                </a:cubicBezTo>
                <a:cubicBezTo>
                  <a:pt x="22" y="125"/>
                  <a:pt x="22" y="125"/>
                  <a:pt x="22" y="125"/>
                </a:cubicBezTo>
                <a:cubicBezTo>
                  <a:pt x="22" y="118"/>
                  <a:pt x="22" y="118"/>
                  <a:pt x="22" y="118"/>
                </a:cubicBezTo>
                <a:cubicBezTo>
                  <a:pt x="58" y="118"/>
                  <a:pt x="58" y="118"/>
                  <a:pt x="58" y="118"/>
                </a:cubicBezTo>
                <a:cubicBezTo>
                  <a:pt x="115" y="118"/>
                  <a:pt x="115" y="118"/>
                  <a:pt x="115" y="118"/>
                </a:cubicBezTo>
                <a:lnTo>
                  <a:pt x="115" y="125"/>
                </a:lnTo>
                <a:close/>
                <a:moveTo>
                  <a:pt x="21" y="29"/>
                </a:moveTo>
                <a:cubicBezTo>
                  <a:pt x="58" y="29"/>
                  <a:pt x="58" y="29"/>
                  <a:pt x="58" y="29"/>
                </a:cubicBezTo>
                <a:cubicBezTo>
                  <a:pt x="114" y="29"/>
                  <a:pt x="114" y="29"/>
                  <a:pt x="114" y="29"/>
                </a:cubicBezTo>
                <a:cubicBezTo>
                  <a:pt x="114" y="36"/>
                  <a:pt x="114" y="36"/>
                  <a:pt x="114" y="36"/>
                </a:cubicBezTo>
                <a:cubicBezTo>
                  <a:pt x="58" y="36"/>
                  <a:pt x="58" y="36"/>
                  <a:pt x="58" y="36"/>
                </a:cubicBezTo>
                <a:cubicBezTo>
                  <a:pt x="21" y="36"/>
                  <a:pt x="21" y="36"/>
                  <a:pt x="21" y="36"/>
                </a:cubicBezTo>
                <a:lnTo>
                  <a:pt x="21" y="29"/>
                </a:lnTo>
                <a:close/>
                <a:moveTo>
                  <a:pt x="21" y="50"/>
                </a:moveTo>
                <a:cubicBezTo>
                  <a:pt x="58" y="50"/>
                  <a:pt x="58" y="50"/>
                  <a:pt x="58" y="50"/>
                </a:cubicBezTo>
                <a:cubicBezTo>
                  <a:pt x="114" y="50"/>
                  <a:pt x="114" y="50"/>
                  <a:pt x="114" y="50"/>
                </a:cubicBezTo>
                <a:cubicBezTo>
                  <a:pt x="114" y="57"/>
                  <a:pt x="114" y="57"/>
                  <a:pt x="114" y="57"/>
                </a:cubicBezTo>
                <a:cubicBezTo>
                  <a:pt x="58" y="57"/>
                  <a:pt x="58" y="57"/>
                  <a:pt x="58" y="57"/>
                </a:cubicBezTo>
                <a:cubicBezTo>
                  <a:pt x="21" y="57"/>
                  <a:pt x="21" y="57"/>
                  <a:pt x="21" y="57"/>
                </a:cubicBezTo>
                <a:lnTo>
                  <a:pt x="21" y="50"/>
                </a:lnTo>
                <a:close/>
                <a:moveTo>
                  <a:pt x="21" y="73"/>
                </a:moveTo>
                <a:cubicBezTo>
                  <a:pt x="58" y="73"/>
                  <a:pt x="58" y="73"/>
                  <a:pt x="58" y="73"/>
                </a:cubicBezTo>
                <a:cubicBezTo>
                  <a:pt x="114" y="73"/>
                  <a:pt x="114" y="73"/>
                  <a:pt x="114" y="73"/>
                </a:cubicBezTo>
                <a:cubicBezTo>
                  <a:pt x="114" y="80"/>
                  <a:pt x="114" y="80"/>
                  <a:pt x="114" y="80"/>
                </a:cubicBezTo>
                <a:cubicBezTo>
                  <a:pt x="58" y="80"/>
                  <a:pt x="58" y="80"/>
                  <a:pt x="58" y="80"/>
                </a:cubicBezTo>
                <a:cubicBezTo>
                  <a:pt x="21" y="80"/>
                  <a:pt x="21" y="80"/>
                  <a:pt x="21" y="80"/>
                </a:cubicBezTo>
                <a:lnTo>
                  <a:pt x="21" y="73"/>
                </a:lnTo>
                <a:close/>
                <a:moveTo>
                  <a:pt x="21" y="93"/>
                </a:moveTo>
                <a:cubicBezTo>
                  <a:pt x="58" y="93"/>
                  <a:pt x="58" y="93"/>
                  <a:pt x="58" y="93"/>
                </a:cubicBezTo>
                <a:cubicBezTo>
                  <a:pt x="114" y="93"/>
                  <a:pt x="114" y="93"/>
                  <a:pt x="114" y="93"/>
                </a:cubicBezTo>
                <a:cubicBezTo>
                  <a:pt x="114" y="101"/>
                  <a:pt x="114" y="101"/>
                  <a:pt x="114" y="101"/>
                </a:cubicBezTo>
                <a:cubicBezTo>
                  <a:pt x="58" y="101"/>
                  <a:pt x="58" y="101"/>
                  <a:pt x="58" y="101"/>
                </a:cubicBezTo>
                <a:cubicBezTo>
                  <a:pt x="21" y="101"/>
                  <a:pt x="21" y="101"/>
                  <a:pt x="21" y="101"/>
                </a:cubicBezTo>
                <a:lnTo>
                  <a:pt x="21" y="93"/>
                </a:lnTo>
                <a:close/>
                <a:moveTo>
                  <a:pt x="22" y="146"/>
                </a:moveTo>
                <a:cubicBezTo>
                  <a:pt x="22" y="139"/>
                  <a:pt x="22" y="139"/>
                  <a:pt x="22" y="139"/>
                </a:cubicBezTo>
                <a:cubicBezTo>
                  <a:pt x="66" y="139"/>
                  <a:pt x="66" y="139"/>
                  <a:pt x="66" y="139"/>
                </a:cubicBezTo>
                <a:cubicBezTo>
                  <a:pt x="115" y="139"/>
                  <a:pt x="115" y="139"/>
                  <a:pt x="115" y="139"/>
                </a:cubicBezTo>
                <a:cubicBezTo>
                  <a:pt x="115" y="146"/>
                  <a:pt x="115" y="146"/>
                  <a:pt x="115" y="146"/>
                </a:cubicBezTo>
                <a:cubicBezTo>
                  <a:pt x="80" y="146"/>
                  <a:pt x="80" y="146"/>
                  <a:pt x="80" y="146"/>
                </a:cubicBezTo>
                <a:lnTo>
                  <a:pt x="22" y="14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7" name="Freeform 434"/>
          <p:cNvSpPr>
            <a:spLocks/>
          </p:cNvSpPr>
          <p:nvPr/>
        </p:nvSpPr>
        <p:spPr bwMode="auto">
          <a:xfrm>
            <a:off x="1627238" y="5459174"/>
            <a:ext cx="79521" cy="102242"/>
          </a:xfrm>
          <a:custGeom>
            <a:avLst/>
            <a:gdLst>
              <a:gd name="T0" fmla="*/ 62 w 62"/>
              <a:gd name="T1" fmla="*/ 0 h 80"/>
              <a:gd name="T2" fmla="*/ 27 w 62"/>
              <a:gd name="T3" fmla="*/ 0 h 80"/>
              <a:gd name="T4" fmla="*/ 0 w 62"/>
              <a:gd name="T5" fmla="*/ 25 h 80"/>
              <a:gd name="T6" fmla="*/ 0 w 62"/>
              <a:gd name="T7" fmla="*/ 80 h 80"/>
              <a:gd name="T8" fmla="*/ 62 w 62"/>
              <a:gd name="T9" fmla="*/ 80 h 80"/>
              <a:gd name="T10" fmla="*/ 62 w 62"/>
              <a:gd name="T11" fmla="*/ 0 h 80"/>
            </a:gdLst>
            <a:ahLst/>
            <a:cxnLst>
              <a:cxn ang="0">
                <a:pos x="T0" y="T1"/>
              </a:cxn>
              <a:cxn ang="0">
                <a:pos x="T2" y="T3"/>
              </a:cxn>
              <a:cxn ang="0">
                <a:pos x="T4" y="T5"/>
              </a:cxn>
              <a:cxn ang="0">
                <a:pos x="T6" y="T7"/>
              </a:cxn>
              <a:cxn ang="0">
                <a:pos x="T8" y="T9"/>
              </a:cxn>
              <a:cxn ang="0">
                <a:pos x="T10" y="T11"/>
              </a:cxn>
            </a:cxnLst>
            <a:rect l="0" t="0" r="r" b="b"/>
            <a:pathLst>
              <a:path w="62" h="80">
                <a:moveTo>
                  <a:pt x="62" y="0"/>
                </a:moveTo>
                <a:cubicBezTo>
                  <a:pt x="27" y="0"/>
                  <a:pt x="27" y="0"/>
                  <a:pt x="27" y="0"/>
                </a:cubicBezTo>
                <a:cubicBezTo>
                  <a:pt x="12" y="0"/>
                  <a:pt x="0" y="11"/>
                  <a:pt x="0" y="25"/>
                </a:cubicBezTo>
                <a:cubicBezTo>
                  <a:pt x="0" y="80"/>
                  <a:pt x="0" y="80"/>
                  <a:pt x="0" y="80"/>
                </a:cubicBezTo>
                <a:cubicBezTo>
                  <a:pt x="62" y="80"/>
                  <a:pt x="62" y="80"/>
                  <a:pt x="62" y="80"/>
                </a:cubicBezTo>
                <a:lnTo>
                  <a:pt x="62"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8" name="Oval 435"/>
          <p:cNvSpPr>
            <a:spLocks noChangeArrowheads="1"/>
          </p:cNvSpPr>
          <p:nvPr/>
        </p:nvSpPr>
        <p:spPr bwMode="auto">
          <a:xfrm>
            <a:off x="1847408" y="4005615"/>
            <a:ext cx="160665" cy="187713"/>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29" name="Freeform 436"/>
          <p:cNvSpPr>
            <a:spLocks/>
          </p:cNvSpPr>
          <p:nvPr/>
        </p:nvSpPr>
        <p:spPr bwMode="auto">
          <a:xfrm>
            <a:off x="1837130" y="4193328"/>
            <a:ext cx="204483" cy="276431"/>
          </a:xfrm>
          <a:custGeom>
            <a:avLst/>
            <a:gdLst>
              <a:gd name="T0" fmla="*/ 79 w 160"/>
              <a:gd name="T1" fmla="*/ 3 h 216"/>
              <a:gd name="T2" fmla="*/ 64 w 160"/>
              <a:gd name="T3" fmla="*/ 110 h 216"/>
              <a:gd name="T4" fmla="*/ 16 w 160"/>
              <a:gd name="T5" fmla="*/ 139 h 216"/>
              <a:gd name="T6" fmla="*/ 16 w 160"/>
              <a:gd name="T7" fmla="*/ 96 h 216"/>
              <a:gd name="T8" fmla="*/ 79 w 160"/>
              <a:gd name="T9" fmla="*/ 3 h 216"/>
              <a:gd name="T10" fmla="*/ 0 w 160"/>
              <a:gd name="T11" fmla="*/ 110 h 216"/>
              <a:gd name="T12" fmla="*/ 0 w 160"/>
              <a:gd name="T13" fmla="*/ 170 h 216"/>
              <a:gd name="T14" fmla="*/ 79 w 160"/>
              <a:gd name="T15" fmla="*/ 216 h 216"/>
              <a:gd name="T16" fmla="*/ 160 w 160"/>
              <a:gd name="T17" fmla="*/ 185 h 216"/>
              <a:gd name="T18" fmla="*/ 160 w 160"/>
              <a:gd name="T19" fmla="*/ 55 h 216"/>
              <a:gd name="T20" fmla="*/ 79 w 160"/>
              <a:gd name="T21" fmla="*/ 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216">
                <a:moveTo>
                  <a:pt x="79" y="3"/>
                </a:moveTo>
                <a:cubicBezTo>
                  <a:pt x="64" y="110"/>
                  <a:pt x="64" y="110"/>
                  <a:pt x="64" y="110"/>
                </a:cubicBezTo>
                <a:cubicBezTo>
                  <a:pt x="16" y="139"/>
                  <a:pt x="16" y="139"/>
                  <a:pt x="16" y="139"/>
                </a:cubicBezTo>
                <a:cubicBezTo>
                  <a:pt x="16" y="96"/>
                  <a:pt x="16" y="96"/>
                  <a:pt x="16" y="96"/>
                </a:cubicBezTo>
                <a:cubicBezTo>
                  <a:pt x="79" y="3"/>
                  <a:pt x="79" y="3"/>
                  <a:pt x="79" y="3"/>
                </a:cubicBezTo>
                <a:cubicBezTo>
                  <a:pt x="17" y="3"/>
                  <a:pt x="0" y="110"/>
                  <a:pt x="0" y="110"/>
                </a:cubicBezTo>
                <a:cubicBezTo>
                  <a:pt x="0" y="110"/>
                  <a:pt x="0" y="144"/>
                  <a:pt x="0" y="170"/>
                </a:cubicBezTo>
                <a:cubicBezTo>
                  <a:pt x="0" y="196"/>
                  <a:pt x="8" y="216"/>
                  <a:pt x="79" y="216"/>
                </a:cubicBezTo>
                <a:cubicBezTo>
                  <a:pt x="151" y="216"/>
                  <a:pt x="160" y="185"/>
                  <a:pt x="160" y="185"/>
                </a:cubicBezTo>
                <a:cubicBezTo>
                  <a:pt x="160" y="185"/>
                  <a:pt x="160" y="111"/>
                  <a:pt x="160" y="55"/>
                </a:cubicBezTo>
                <a:cubicBezTo>
                  <a:pt x="160" y="0"/>
                  <a:pt x="79" y="3"/>
                  <a:pt x="79"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0" name="Freeform 437"/>
          <p:cNvSpPr>
            <a:spLocks/>
          </p:cNvSpPr>
          <p:nvPr/>
        </p:nvSpPr>
        <p:spPr bwMode="auto">
          <a:xfrm>
            <a:off x="1641302" y="4318830"/>
            <a:ext cx="136863" cy="152010"/>
          </a:xfrm>
          <a:custGeom>
            <a:avLst/>
            <a:gdLst>
              <a:gd name="T0" fmla="*/ 107 w 107"/>
              <a:gd name="T1" fmla="*/ 118 h 119"/>
              <a:gd name="T2" fmla="*/ 107 w 107"/>
              <a:gd name="T3" fmla="*/ 0 h 119"/>
              <a:gd name="T4" fmla="*/ 0 w 107"/>
              <a:gd name="T5" fmla="*/ 0 h 119"/>
              <a:gd name="T6" fmla="*/ 107 w 107"/>
              <a:gd name="T7" fmla="*/ 118 h 119"/>
            </a:gdLst>
            <a:ahLst/>
            <a:cxnLst>
              <a:cxn ang="0">
                <a:pos x="T0" y="T1"/>
              </a:cxn>
              <a:cxn ang="0">
                <a:pos x="T2" y="T3"/>
              </a:cxn>
              <a:cxn ang="0">
                <a:pos x="T4" y="T5"/>
              </a:cxn>
              <a:cxn ang="0">
                <a:pos x="T6" y="T7"/>
              </a:cxn>
            </a:cxnLst>
            <a:rect l="0" t="0" r="r" b="b"/>
            <a:pathLst>
              <a:path w="107" h="119">
                <a:moveTo>
                  <a:pt x="107" y="118"/>
                </a:moveTo>
                <a:cubicBezTo>
                  <a:pt x="107" y="0"/>
                  <a:pt x="107" y="0"/>
                  <a:pt x="107" y="0"/>
                </a:cubicBezTo>
                <a:cubicBezTo>
                  <a:pt x="0" y="0"/>
                  <a:pt x="0" y="0"/>
                  <a:pt x="0" y="0"/>
                </a:cubicBezTo>
                <a:cubicBezTo>
                  <a:pt x="0" y="119"/>
                  <a:pt x="107" y="118"/>
                  <a:pt x="107" y="11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1" name="Rectangle 438"/>
          <p:cNvSpPr>
            <a:spLocks noChangeArrowheads="1"/>
          </p:cNvSpPr>
          <p:nvPr/>
        </p:nvSpPr>
        <p:spPr bwMode="auto">
          <a:xfrm>
            <a:off x="1677007" y="4257703"/>
            <a:ext cx="36245" cy="3678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2" name="Freeform 439"/>
          <p:cNvSpPr>
            <a:spLocks/>
          </p:cNvSpPr>
          <p:nvPr/>
        </p:nvSpPr>
        <p:spPr bwMode="auto">
          <a:xfrm>
            <a:off x="1641302" y="4032664"/>
            <a:ext cx="120093" cy="233695"/>
          </a:xfrm>
          <a:custGeom>
            <a:avLst/>
            <a:gdLst>
              <a:gd name="T0" fmla="*/ 42 w 94"/>
              <a:gd name="T1" fmla="*/ 163 h 183"/>
              <a:gd name="T2" fmla="*/ 56 w 94"/>
              <a:gd name="T3" fmla="*/ 163 h 183"/>
              <a:gd name="T4" fmla="*/ 56 w 94"/>
              <a:gd name="T5" fmla="*/ 164 h 183"/>
              <a:gd name="T6" fmla="*/ 62 w 94"/>
              <a:gd name="T7" fmla="*/ 178 h 183"/>
              <a:gd name="T8" fmla="*/ 75 w 94"/>
              <a:gd name="T9" fmla="*/ 183 h 183"/>
              <a:gd name="T10" fmla="*/ 94 w 94"/>
              <a:gd name="T11" fmla="*/ 164 h 183"/>
              <a:gd name="T12" fmla="*/ 94 w 94"/>
              <a:gd name="T13" fmla="*/ 19 h 183"/>
              <a:gd name="T14" fmla="*/ 88 w 94"/>
              <a:gd name="T15" fmla="*/ 6 h 183"/>
              <a:gd name="T16" fmla="*/ 75 w 94"/>
              <a:gd name="T17" fmla="*/ 0 h 183"/>
              <a:gd name="T18" fmla="*/ 56 w 94"/>
              <a:gd name="T19" fmla="*/ 19 h 183"/>
              <a:gd name="T20" fmla="*/ 42 w 94"/>
              <a:gd name="T21" fmla="*/ 24 h 183"/>
              <a:gd name="T22" fmla="*/ 0 w 94"/>
              <a:gd name="T23" fmla="*/ 40 h 183"/>
              <a:gd name="T24" fmla="*/ 0 w 94"/>
              <a:gd name="T25" fmla="*/ 163 h 183"/>
              <a:gd name="T26" fmla="*/ 28 w 94"/>
              <a:gd name="T27" fmla="*/ 163 h 183"/>
              <a:gd name="T28" fmla="*/ 42 w 94"/>
              <a:gd name="T29" fmla="*/ 16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83">
                <a:moveTo>
                  <a:pt x="42" y="163"/>
                </a:moveTo>
                <a:cubicBezTo>
                  <a:pt x="56" y="163"/>
                  <a:pt x="56" y="163"/>
                  <a:pt x="56" y="163"/>
                </a:cubicBezTo>
                <a:cubicBezTo>
                  <a:pt x="56" y="164"/>
                  <a:pt x="56" y="164"/>
                  <a:pt x="56" y="164"/>
                </a:cubicBezTo>
                <a:cubicBezTo>
                  <a:pt x="56" y="170"/>
                  <a:pt x="59" y="174"/>
                  <a:pt x="62" y="178"/>
                </a:cubicBezTo>
                <a:cubicBezTo>
                  <a:pt x="65" y="181"/>
                  <a:pt x="70" y="183"/>
                  <a:pt x="75" y="183"/>
                </a:cubicBezTo>
                <a:cubicBezTo>
                  <a:pt x="86" y="183"/>
                  <a:pt x="94" y="175"/>
                  <a:pt x="94" y="164"/>
                </a:cubicBezTo>
                <a:cubicBezTo>
                  <a:pt x="94" y="19"/>
                  <a:pt x="94" y="19"/>
                  <a:pt x="94" y="19"/>
                </a:cubicBezTo>
                <a:cubicBezTo>
                  <a:pt x="94" y="14"/>
                  <a:pt x="92" y="9"/>
                  <a:pt x="88" y="6"/>
                </a:cubicBezTo>
                <a:cubicBezTo>
                  <a:pt x="85" y="3"/>
                  <a:pt x="80" y="0"/>
                  <a:pt x="75" y="0"/>
                </a:cubicBezTo>
                <a:cubicBezTo>
                  <a:pt x="65" y="0"/>
                  <a:pt x="56" y="9"/>
                  <a:pt x="56" y="19"/>
                </a:cubicBezTo>
                <a:cubicBezTo>
                  <a:pt x="42" y="24"/>
                  <a:pt x="42" y="24"/>
                  <a:pt x="42" y="24"/>
                </a:cubicBezTo>
                <a:cubicBezTo>
                  <a:pt x="0" y="40"/>
                  <a:pt x="0" y="40"/>
                  <a:pt x="0" y="40"/>
                </a:cubicBezTo>
                <a:cubicBezTo>
                  <a:pt x="0" y="163"/>
                  <a:pt x="0" y="163"/>
                  <a:pt x="0" y="163"/>
                </a:cubicBezTo>
                <a:cubicBezTo>
                  <a:pt x="28" y="163"/>
                  <a:pt x="28" y="163"/>
                  <a:pt x="28" y="163"/>
                </a:cubicBezTo>
                <a:lnTo>
                  <a:pt x="42" y="16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3" name="Oval 440"/>
          <p:cNvSpPr>
            <a:spLocks noChangeArrowheads="1"/>
          </p:cNvSpPr>
          <p:nvPr/>
        </p:nvSpPr>
        <p:spPr bwMode="auto">
          <a:xfrm>
            <a:off x="1196635" y="4198739"/>
            <a:ext cx="99536" cy="116306"/>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4" name="Freeform 441"/>
          <p:cNvSpPr>
            <a:spLocks/>
          </p:cNvSpPr>
          <p:nvPr/>
        </p:nvSpPr>
        <p:spPr bwMode="auto">
          <a:xfrm>
            <a:off x="1172292" y="3996420"/>
            <a:ext cx="89258" cy="89799"/>
          </a:xfrm>
          <a:custGeom>
            <a:avLst/>
            <a:gdLst>
              <a:gd name="T0" fmla="*/ 55 w 70"/>
              <a:gd name="T1" fmla="*/ 70 h 70"/>
              <a:gd name="T2" fmla="*/ 70 w 70"/>
              <a:gd name="T3" fmla="*/ 70 h 70"/>
              <a:gd name="T4" fmla="*/ 0 w 70"/>
              <a:gd name="T5" fmla="*/ 0 h 70"/>
              <a:gd name="T6" fmla="*/ 0 w 70"/>
              <a:gd name="T7" fmla="*/ 14 h 70"/>
              <a:gd name="T8" fmla="*/ 55 w 70"/>
              <a:gd name="T9" fmla="*/ 70 h 70"/>
            </a:gdLst>
            <a:ahLst/>
            <a:cxnLst>
              <a:cxn ang="0">
                <a:pos x="T0" y="T1"/>
              </a:cxn>
              <a:cxn ang="0">
                <a:pos x="T2" y="T3"/>
              </a:cxn>
              <a:cxn ang="0">
                <a:pos x="T4" y="T5"/>
              </a:cxn>
              <a:cxn ang="0">
                <a:pos x="T6" y="T7"/>
              </a:cxn>
              <a:cxn ang="0">
                <a:pos x="T8" y="T9"/>
              </a:cxn>
            </a:cxnLst>
            <a:rect l="0" t="0" r="r" b="b"/>
            <a:pathLst>
              <a:path w="70" h="70">
                <a:moveTo>
                  <a:pt x="55" y="70"/>
                </a:moveTo>
                <a:cubicBezTo>
                  <a:pt x="70" y="70"/>
                  <a:pt x="70" y="70"/>
                  <a:pt x="70" y="70"/>
                </a:cubicBezTo>
                <a:cubicBezTo>
                  <a:pt x="70" y="31"/>
                  <a:pt x="39" y="0"/>
                  <a:pt x="0" y="0"/>
                </a:cubicBezTo>
                <a:cubicBezTo>
                  <a:pt x="0" y="14"/>
                  <a:pt x="0" y="14"/>
                  <a:pt x="0" y="14"/>
                </a:cubicBezTo>
                <a:cubicBezTo>
                  <a:pt x="31" y="14"/>
                  <a:pt x="55" y="39"/>
                  <a:pt x="55" y="7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5" name="Freeform 442"/>
          <p:cNvSpPr>
            <a:spLocks/>
          </p:cNvSpPr>
          <p:nvPr/>
        </p:nvSpPr>
        <p:spPr bwMode="auto">
          <a:xfrm>
            <a:off x="1172291" y="4028336"/>
            <a:ext cx="57342" cy="57883"/>
          </a:xfrm>
          <a:custGeom>
            <a:avLst/>
            <a:gdLst>
              <a:gd name="T0" fmla="*/ 33 w 45"/>
              <a:gd name="T1" fmla="*/ 45 h 45"/>
              <a:gd name="T2" fmla="*/ 45 w 45"/>
              <a:gd name="T3" fmla="*/ 45 h 45"/>
              <a:gd name="T4" fmla="*/ 0 w 45"/>
              <a:gd name="T5" fmla="*/ 0 h 45"/>
              <a:gd name="T6" fmla="*/ 0 w 45"/>
              <a:gd name="T7" fmla="*/ 12 h 45"/>
              <a:gd name="T8" fmla="*/ 33 w 45"/>
              <a:gd name="T9" fmla="*/ 45 h 45"/>
            </a:gdLst>
            <a:ahLst/>
            <a:cxnLst>
              <a:cxn ang="0">
                <a:pos x="T0" y="T1"/>
              </a:cxn>
              <a:cxn ang="0">
                <a:pos x="T2" y="T3"/>
              </a:cxn>
              <a:cxn ang="0">
                <a:pos x="T4" y="T5"/>
              </a:cxn>
              <a:cxn ang="0">
                <a:pos x="T6" y="T7"/>
              </a:cxn>
              <a:cxn ang="0">
                <a:pos x="T8" y="T9"/>
              </a:cxn>
            </a:cxnLst>
            <a:rect l="0" t="0" r="r" b="b"/>
            <a:pathLst>
              <a:path w="45" h="45">
                <a:moveTo>
                  <a:pt x="33" y="45"/>
                </a:moveTo>
                <a:cubicBezTo>
                  <a:pt x="45" y="45"/>
                  <a:pt x="45" y="45"/>
                  <a:pt x="45" y="45"/>
                </a:cubicBezTo>
                <a:cubicBezTo>
                  <a:pt x="45" y="20"/>
                  <a:pt x="25" y="0"/>
                  <a:pt x="0" y="0"/>
                </a:cubicBezTo>
                <a:cubicBezTo>
                  <a:pt x="0" y="12"/>
                  <a:pt x="0" y="12"/>
                  <a:pt x="0" y="12"/>
                </a:cubicBezTo>
                <a:cubicBezTo>
                  <a:pt x="18" y="12"/>
                  <a:pt x="33" y="27"/>
                  <a:pt x="33" y="45"/>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6" name="Freeform 443"/>
          <p:cNvSpPr>
            <a:spLocks/>
          </p:cNvSpPr>
          <p:nvPr/>
        </p:nvSpPr>
        <p:spPr bwMode="auto">
          <a:xfrm>
            <a:off x="1172291" y="4054302"/>
            <a:ext cx="31917" cy="31917"/>
          </a:xfrm>
          <a:custGeom>
            <a:avLst/>
            <a:gdLst>
              <a:gd name="T0" fmla="*/ 13 w 25"/>
              <a:gd name="T1" fmla="*/ 25 h 25"/>
              <a:gd name="T2" fmla="*/ 25 w 25"/>
              <a:gd name="T3" fmla="*/ 25 h 25"/>
              <a:gd name="T4" fmla="*/ 0 w 25"/>
              <a:gd name="T5" fmla="*/ 0 h 25"/>
              <a:gd name="T6" fmla="*/ 0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25" y="25"/>
                  <a:pt x="25" y="25"/>
                  <a:pt x="25" y="25"/>
                </a:cubicBezTo>
                <a:cubicBezTo>
                  <a:pt x="25" y="11"/>
                  <a:pt x="14" y="0"/>
                  <a:pt x="0" y="0"/>
                </a:cubicBezTo>
                <a:cubicBezTo>
                  <a:pt x="0" y="12"/>
                  <a:pt x="0" y="12"/>
                  <a:pt x="0" y="12"/>
                </a:cubicBezTo>
                <a:cubicBezTo>
                  <a:pt x="7" y="12"/>
                  <a:pt x="13" y="18"/>
                  <a:pt x="13" y="25"/>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7" name="Freeform 444"/>
          <p:cNvSpPr>
            <a:spLocks/>
          </p:cNvSpPr>
          <p:nvPr/>
        </p:nvSpPr>
        <p:spPr bwMode="auto">
          <a:xfrm>
            <a:off x="1176079" y="4318831"/>
            <a:ext cx="126584" cy="171485"/>
          </a:xfrm>
          <a:custGeom>
            <a:avLst/>
            <a:gdLst>
              <a:gd name="T0" fmla="*/ 49 w 99"/>
              <a:gd name="T1" fmla="*/ 2 h 134"/>
              <a:gd name="T2" fmla="*/ 40 w 99"/>
              <a:gd name="T3" fmla="*/ 68 h 134"/>
              <a:gd name="T4" fmla="*/ 10 w 99"/>
              <a:gd name="T5" fmla="*/ 87 h 134"/>
              <a:gd name="T6" fmla="*/ 10 w 99"/>
              <a:gd name="T7" fmla="*/ 60 h 134"/>
              <a:gd name="T8" fmla="*/ 49 w 99"/>
              <a:gd name="T9" fmla="*/ 2 h 134"/>
              <a:gd name="T10" fmla="*/ 0 w 99"/>
              <a:gd name="T11" fmla="*/ 68 h 134"/>
              <a:gd name="T12" fmla="*/ 0 w 99"/>
              <a:gd name="T13" fmla="*/ 106 h 134"/>
              <a:gd name="T14" fmla="*/ 49 w 99"/>
              <a:gd name="T15" fmla="*/ 134 h 134"/>
              <a:gd name="T16" fmla="*/ 99 w 99"/>
              <a:gd name="T17" fmla="*/ 115 h 134"/>
              <a:gd name="T18" fmla="*/ 99 w 99"/>
              <a:gd name="T19" fmla="*/ 35 h 134"/>
              <a:gd name="T20" fmla="*/ 49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49" y="2"/>
                </a:moveTo>
                <a:cubicBezTo>
                  <a:pt x="40" y="68"/>
                  <a:pt x="40" y="68"/>
                  <a:pt x="40" y="68"/>
                </a:cubicBezTo>
                <a:cubicBezTo>
                  <a:pt x="10" y="87"/>
                  <a:pt x="10" y="87"/>
                  <a:pt x="10" y="87"/>
                </a:cubicBezTo>
                <a:cubicBezTo>
                  <a:pt x="10" y="60"/>
                  <a:pt x="10" y="60"/>
                  <a:pt x="10" y="60"/>
                </a:cubicBezTo>
                <a:cubicBezTo>
                  <a:pt x="49" y="2"/>
                  <a:pt x="49" y="2"/>
                  <a:pt x="49" y="2"/>
                </a:cubicBezTo>
                <a:cubicBezTo>
                  <a:pt x="11" y="2"/>
                  <a:pt x="0" y="68"/>
                  <a:pt x="0" y="68"/>
                </a:cubicBezTo>
                <a:cubicBezTo>
                  <a:pt x="0" y="68"/>
                  <a:pt x="0" y="90"/>
                  <a:pt x="0" y="106"/>
                </a:cubicBezTo>
                <a:cubicBezTo>
                  <a:pt x="0" y="122"/>
                  <a:pt x="5" y="134"/>
                  <a:pt x="49" y="134"/>
                </a:cubicBezTo>
                <a:cubicBezTo>
                  <a:pt x="94" y="134"/>
                  <a:pt x="99" y="115"/>
                  <a:pt x="99" y="115"/>
                </a:cubicBezTo>
                <a:cubicBezTo>
                  <a:pt x="99" y="115"/>
                  <a:pt x="99" y="69"/>
                  <a:pt x="99" y="35"/>
                </a:cubicBezTo>
                <a:cubicBezTo>
                  <a:pt x="99" y="0"/>
                  <a:pt x="49" y="2"/>
                  <a:pt x="49" y="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8" name="Freeform 445"/>
          <p:cNvSpPr>
            <a:spLocks/>
          </p:cNvSpPr>
          <p:nvPr/>
        </p:nvSpPr>
        <p:spPr bwMode="auto">
          <a:xfrm>
            <a:off x="975382" y="4276635"/>
            <a:ext cx="127667" cy="16770"/>
          </a:xfrm>
          <a:custGeom>
            <a:avLst/>
            <a:gdLst>
              <a:gd name="T0" fmla="*/ 94 w 100"/>
              <a:gd name="T1" fmla="*/ 0 h 13"/>
              <a:gd name="T2" fmla="*/ 7 w 100"/>
              <a:gd name="T3" fmla="*/ 0 h 13"/>
              <a:gd name="T4" fmla="*/ 2 w 100"/>
              <a:gd name="T5" fmla="*/ 2 h 13"/>
              <a:gd name="T6" fmla="*/ 0 w 100"/>
              <a:gd name="T7" fmla="*/ 6 h 13"/>
              <a:gd name="T8" fmla="*/ 7 w 100"/>
              <a:gd name="T9" fmla="*/ 13 h 13"/>
              <a:gd name="T10" fmla="*/ 94 w 100"/>
              <a:gd name="T11" fmla="*/ 13 h 13"/>
              <a:gd name="T12" fmla="*/ 100 w 100"/>
              <a:gd name="T13" fmla="*/ 6 h 13"/>
              <a:gd name="T14" fmla="*/ 94 w 100"/>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3">
                <a:moveTo>
                  <a:pt x="94" y="0"/>
                </a:moveTo>
                <a:cubicBezTo>
                  <a:pt x="7" y="0"/>
                  <a:pt x="7" y="0"/>
                  <a:pt x="7" y="0"/>
                </a:cubicBezTo>
                <a:cubicBezTo>
                  <a:pt x="5" y="0"/>
                  <a:pt x="4" y="0"/>
                  <a:pt x="2" y="2"/>
                </a:cubicBezTo>
                <a:cubicBezTo>
                  <a:pt x="1" y="3"/>
                  <a:pt x="0" y="4"/>
                  <a:pt x="0" y="6"/>
                </a:cubicBezTo>
                <a:cubicBezTo>
                  <a:pt x="0" y="10"/>
                  <a:pt x="3" y="13"/>
                  <a:pt x="7" y="13"/>
                </a:cubicBezTo>
                <a:cubicBezTo>
                  <a:pt x="94" y="13"/>
                  <a:pt x="94" y="13"/>
                  <a:pt x="94" y="13"/>
                </a:cubicBezTo>
                <a:cubicBezTo>
                  <a:pt x="97" y="13"/>
                  <a:pt x="100" y="10"/>
                  <a:pt x="100" y="6"/>
                </a:cubicBezTo>
                <a:cubicBezTo>
                  <a:pt x="100" y="3"/>
                  <a:pt x="97" y="0"/>
                  <a:pt x="94"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39" name="Freeform 446"/>
          <p:cNvSpPr>
            <a:spLocks/>
          </p:cNvSpPr>
          <p:nvPr/>
        </p:nvSpPr>
        <p:spPr bwMode="auto">
          <a:xfrm>
            <a:off x="1066262" y="4118135"/>
            <a:ext cx="42195" cy="48686"/>
          </a:xfrm>
          <a:custGeom>
            <a:avLst/>
            <a:gdLst>
              <a:gd name="T0" fmla="*/ 17 w 33"/>
              <a:gd name="T1" fmla="*/ 38 h 38"/>
              <a:gd name="T2" fmla="*/ 33 w 33"/>
              <a:gd name="T3" fmla="*/ 24 h 38"/>
              <a:gd name="T4" fmla="*/ 33 w 33"/>
              <a:gd name="T5" fmla="*/ 19 h 38"/>
              <a:gd name="T6" fmla="*/ 18 w 33"/>
              <a:gd name="T7" fmla="*/ 0 h 38"/>
              <a:gd name="T8" fmla="*/ 17 w 33"/>
              <a:gd name="T9" fmla="*/ 0 h 38"/>
              <a:gd name="T10" fmla="*/ 0 w 33"/>
              <a:gd name="T11" fmla="*/ 19 h 38"/>
              <a:gd name="T12" fmla="*/ 17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7" y="38"/>
                </a:moveTo>
                <a:cubicBezTo>
                  <a:pt x="24" y="38"/>
                  <a:pt x="31" y="32"/>
                  <a:pt x="33" y="24"/>
                </a:cubicBezTo>
                <a:cubicBezTo>
                  <a:pt x="33" y="22"/>
                  <a:pt x="33" y="21"/>
                  <a:pt x="33" y="19"/>
                </a:cubicBezTo>
                <a:cubicBezTo>
                  <a:pt x="33" y="9"/>
                  <a:pt x="26" y="0"/>
                  <a:pt x="18" y="0"/>
                </a:cubicBezTo>
                <a:cubicBezTo>
                  <a:pt x="17" y="0"/>
                  <a:pt x="17" y="0"/>
                  <a:pt x="17" y="0"/>
                </a:cubicBezTo>
                <a:cubicBezTo>
                  <a:pt x="7" y="0"/>
                  <a:pt x="0" y="8"/>
                  <a:pt x="0" y="19"/>
                </a:cubicBezTo>
                <a:cubicBezTo>
                  <a:pt x="0" y="30"/>
                  <a:pt x="7" y="38"/>
                  <a:pt x="17" y="3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0" name="Freeform 447"/>
          <p:cNvSpPr>
            <a:spLocks/>
          </p:cNvSpPr>
          <p:nvPr/>
        </p:nvSpPr>
        <p:spPr bwMode="auto">
          <a:xfrm>
            <a:off x="1043002" y="4171690"/>
            <a:ext cx="88177" cy="51392"/>
          </a:xfrm>
          <a:custGeom>
            <a:avLst/>
            <a:gdLst>
              <a:gd name="T0" fmla="*/ 50 w 69"/>
              <a:gd name="T1" fmla="*/ 0 h 40"/>
              <a:gd name="T2" fmla="*/ 36 w 69"/>
              <a:gd name="T3" fmla="*/ 5 h 40"/>
              <a:gd name="T4" fmla="*/ 42 w 69"/>
              <a:gd name="T5" fmla="*/ 25 h 40"/>
              <a:gd name="T6" fmla="*/ 36 w 69"/>
              <a:gd name="T7" fmla="*/ 35 h 40"/>
              <a:gd name="T8" fmla="*/ 29 w 69"/>
              <a:gd name="T9" fmla="*/ 25 h 40"/>
              <a:gd name="T10" fmla="*/ 36 w 69"/>
              <a:gd name="T11" fmla="*/ 5 h 40"/>
              <a:gd name="T12" fmla="*/ 19 w 69"/>
              <a:gd name="T13" fmla="*/ 0 h 40"/>
              <a:gd name="T14" fmla="*/ 0 w 69"/>
              <a:gd name="T15" fmla="*/ 20 h 40"/>
              <a:gd name="T16" fmla="*/ 0 w 69"/>
              <a:gd name="T17" fmla="*/ 40 h 40"/>
              <a:gd name="T18" fmla="*/ 32 w 69"/>
              <a:gd name="T19" fmla="*/ 40 h 40"/>
              <a:gd name="T20" fmla="*/ 37 w 69"/>
              <a:gd name="T21" fmla="*/ 40 h 40"/>
              <a:gd name="T22" fmla="*/ 69 w 69"/>
              <a:gd name="T23" fmla="*/ 40 h 40"/>
              <a:gd name="T24" fmla="*/ 69 w 69"/>
              <a:gd name="T25" fmla="*/ 20 h 40"/>
              <a:gd name="T26" fmla="*/ 50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50" y="0"/>
                </a:moveTo>
                <a:cubicBezTo>
                  <a:pt x="36" y="5"/>
                  <a:pt x="36" y="5"/>
                  <a:pt x="36" y="5"/>
                </a:cubicBezTo>
                <a:cubicBezTo>
                  <a:pt x="42" y="25"/>
                  <a:pt x="42" y="25"/>
                  <a:pt x="42" y="25"/>
                </a:cubicBezTo>
                <a:cubicBezTo>
                  <a:pt x="36" y="35"/>
                  <a:pt x="36" y="35"/>
                  <a:pt x="36" y="35"/>
                </a:cubicBezTo>
                <a:cubicBezTo>
                  <a:pt x="29" y="25"/>
                  <a:pt x="29" y="25"/>
                  <a:pt x="29" y="25"/>
                </a:cubicBezTo>
                <a:cubicBezTo>
                  <a:pt x="36" y="5"/>
                  <a:pt x="36" y="5"/>
                  <a:pt x="36" y="5"/>
                </a:cubicBezTo>
                <a:cubicBezTo>
                  <a:pt x="19" y="0"/>
                  <a:pt x="19" y="0"/>
                  <a:pt x="19" y="0"/>
                </a:cubicBezTo>
                <a:cubicBezTo>
                  <a:pt x="10" y="3"/>
                  <a:pt x="0" y="8"/>
                  <a:pt x="0" y="20"/>
                </a:cubicBezTo>
                <a:cubicBezTo>
                  <a:pt x="0" y="40"/>
                  <a:pt x="0" y="40"/>
                  <a:pt x="0" y="40"/>
                </a:cubicBezTo>
                <a:cubicBezTo>
                  <a:pt x="32" y="40"/>
                  <a:pt x="32" y="40"/>
                  <a:pt x="32" y="40"/>
                </a:cubicBezTo>
                <a:cubicBezTo>
                  <a:pt x="37" y="40"/>
                  <a:pt x="37" y="40"/>
                  <a:pt x="37" y="40"/>
                </a:cubicBezTo>
                <a:cubicBezTo>
                  <a:pt x="69" y="40"/>
                  <a:pt x="69" y="40"/>
                  <a:pt x="69" y="40"/>
                </a:cubicBezTo>
                <a:cubicBezTo>
                  <a:pt x="69" y="40"/>
                  <a:pt x="69" y="40"/>
                  <a:pt x="69" y="20"/>
                </a:cubicBezTo>
                <a:cubicBezTo>
                  <a:pt x="69" y="8"/>
                  <a:pt x="59" y="3"/>
                  <a:pt x="50"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1" name="Freeform 448"/>
          <p:cNvSpPr>
            <a:spLocks/>
          </p:cNvSpPr>
          <p:nvPr/>
        </p:nvSpPr>
        <p:spPr bwMode="auto">
          <a:xfrm>
            <a:off x="927778" y="4093791"/>
            <a:ext cx="89799" cy="147141"/>
          </a:xfrm>
          <a:custGeom>
            <a:avLst/>
            <a:gdLst>
              <a:gd name="T0" fmla="*/ 66 w 70"/>
              <a:gd name="T1" fmla="*/ 0 h 115"/>
              <a:gd name="T2" fmla="*/ 61 w 70"/>
              <a:gd name="T3" fmla="*/ 4 h 115"/>
              <a:gd name="T4" fmla="*/ 61 w 70"/>
              <a:gd name="T5" fmla="*/ 56 h 115"/>
              <a:gd name="T6" fmla="*/ 3 w 70"/>
              <a:gd name="T7" fmla="*/ 56 h 115"/>
              <a:gd name="T8" fmla="*/ 1 w 70"/>
              <a:gd name="T9" fmla="*/ 57 h 115"/>
              <a:gd name="T10" fmla="*/ 0 w 70"/>
              <a:gd name="T11" fmla="*/ 61 h 115"/>
              <a:gd name="T12" fmla="*/ 3 w 70"/>
              <a:gd name="T13" fmla="*/ 65 h 115"/>
              <a:gd name="T14" fmla="*/ 29 w 70"/>
              <a:gd name="T15" fmla="*/ 65 h 115"/>
              <a:gd name="T16" fmla="*/ 61 w 70"/>
              <a:gd name="T17" fmla="*/ 65 h 115"/>
              <a:gd name="T18" fmla="*/ 61 w 70"/>
              <a:gd name="T19" fmla="*/ 111 h 115"/>
              <a:gd name="T20" fmla="*/ 63 w 70"/>
              <a:gd name="T21" fmla="*/ 114 h 115"/>
              <a:gd name="T22" fmla="*/ 66 w 70"/>
              <a:gd name="T23" fmla="*/ 115 h 115"/>
              <a:gd name="T24" fmla="*/ 70 w 70"/>
              <a:gd name="T25" fmla="*/ 111 h 115"/>
              <a:gd name="T26" fmla="*/ 70 w 70"/>
              <a:gd name="T27" fmla="*/ 61 h 115"/>
              <a:gd name="T28" fmla="*/ 70 w 70"/>
              <a:gd name="T29" fmla="*/ 4 h 115"/>
              <a:gd name="T30" fmla="*/ 69 w 70"/>
              <a:gd name="T31" fmla="*/ 1 h 115"/>
              <a:gd name="T32" fmla="*/ 66 w 70"/>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5">
                <a:moveTo>
                  <a:pt x="66" y="0"/>
                </a:moveTo>
                <a:cubicBezTo>
                  <a:pt x="63" y="0"/>
                  <a:pt x="61" y="2"/>
                  <a:pt x="61" y="4"/>
                </a:cubicBezTo>
                <a:cubicBezTo>
                  <a:pt x="61" y="56"/>
                  <a:pt x="61" y="56"/>
                  <a:pt x="61" y="56"/>
                </a:cubicBezTo>
                <a:cubicBezTo>
                  <a:pt x="3" y="56"/>
                  <a:pt x="3" y="56"/>
                  <a:pt x="3" y="56"/>
                </a:cubicBezTo>
                <a:cubicBezTo>
                  <a:pt x="2" y="56"/>
                  <a:pt x="1" y="57"/>
                  <a:pt x="1" y="57"/>
                </a:cubicBezTo>
                <a:cubicBezTo>
                  <a:pt x="0" y="58"/>
                  <a:pt x="0" y="59"/>
                  <a:pt x="0" y="61"/>
                </a:cubicBezTo>
                <a:cubicBezTo>
                  <a:pt x="0" y="63"/>
                  <a:pt x="1" y="65"/>
                  <a:pt x="3" y="65"/>
                </a:cubicBezTo>
                <a:cubicBezTo>
                  <a:pt x="29" y="65"/>
                  <a:pt x="29" y="65"/>
                  <a:pt x="29" y="65"/>
                </a:cubicBezTo>
                <a:cubicBezTo>
                  <a:pt x="61" y="65"/>
                  <a:pt x="61" y="65"/>
                  <a:pt x="61" y="65"/>
                </a:cubicBezTo>
                <a:cubicBezTo>
                  <a:pt x="61" y="111"/>
                  <a:pt x="61" y="111"/>
                  <a:pt x="61" y="111"/>
                </a:cubicBezTo>
                <a:cubicBezTo>
                  <a:pt x="61" y="112"/>
                  <a:pt x="62" y="113"/>
                  <a:pt x="63" y="114"/>
                </a:cubicBezTo>
                <a:cubicBezTo>
                  <a:pt x="63" y="115"/>
                  <a:pt x="65" y="115"/>
                  <a:pt x="66" y="115"/>
                </a:cubicBezTo>
                <a:cubicBezTo>
                  <a:pt x="68" y="115"/>
                  <a:pt x="70" y="113"/>
                  <a:pt x="70" y="111"/>
                </a:cubicBezTo>
                <a:cubicBezTo>
                  <a:pt x="70" y="61"/>
                  <a:pt x="70" y="61"/>
                  <a:pt x="70" y="61"/>
                </a:cubicBezTo>
                <a:cubicBezTo>
                  <a:pt x="70" y="4"/>
                  <a:pt x="70" y="4"/>
                  <a:pt x="70" y="4"/>
                </a:cubicBezTo>
                <a:cubicBezTo>
                  <a:pt x="70" y="3"/>
                  <a:pt x="70" y="2"/>
                  <a:pt x="69" y="1"/>
                </a:cubicBezTo>
                <a:cubicBezTo>
                  <a:pt x="68" y="0"/>
                  <a:pt x="67" y="0"/>
                  <a:pt x="66"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2" name="Freeform 449"/>
          <p:cNvSpPr>
            <a:spLocks/>
          </p:cNvSpPr>
          <p:nvPr/>
        </p:nvSpPr>
        <p:spPr bwMode="auto">
          <a:xfrm>
            <a:off x="940760" y="4213886"/>
            <a:ext cx="47064" cy="28130"/>
          </a:xfrm>
          <a:custGeom>
            <a:avLst/>
            <a:gdLst>
              <a:gd name="T0" fmla="*/ 27 w 37"/>
              <a:gd name="T1" fmla="*/ 0 h 22"/>
              <a:gd name="T2" fmla="*/ 19 w 37"/>
              <a:gd name="T3" fmla="*/ 3 h 22"/>
              <a:gd name="T4" fmla="*/ 23 w 37"/>
              <a:gd name="T5" fmla="*/ 14 h 22"/>
              <a:gd name="T6" fmla="*/ 19 w 37"/>
              <a:gd name="T7" fmla="*/ 19 h 22"/>
              <a:gd name="T8" fmla="*/ 15 w 37"/>
              <a:gd name="T9" fmla="*/ 14 h 22"/>
              <a:gd name="T10" fmla="*/ 19 w 37"/>
              <a:gd name="T11" fmla="*/ 3 h 22"/>
              <a:gd name="T12" fmla="*/ 15 w 37"/>
              <a:gd name="T13" fmla="*/ 2 h 22"/>
              <a:gd name="T14" fmla="*/ 10 w 37"/>
              <a:gd name="T15" fmla="*/ 0 h 22"/>
              <a:gd name="T16" fmla="*/ 0 w 37"/>
              <a:gd name="T17" fmla="*/ 11 h 22"/>
              <a:gd name="T18" fmla="*/ 0 w 37"/>
              <a:gd name="T19" fmla="*/ 22 h 22"/>
              <a:gd name="T20" fmla="*/ 17 w 37"/>
              <a:gd name="T21" fmla="*/ 22 h 22"/>
              <a:gd name="T22" fmla="*/ 19 w 37"/>
              <a:gd name="T23" fmla="*/ 22 h 22"/>
              <a:gd name="T24" fmla="*/ 20 w 37"/>
              <a:gd name="T25" fmla="*/ 22 h 22"/>
              <a:gd name="T26" fmla="*/ 37 w 37"/>
              <a:gd name="T27" fmla="*/ 22 h 22"/>
              <a:gd name="T28" fmla="*/ 37 w 37"/>
              <a:gd name="T29" fmla="*/ 11 h 22"/>
              <a:gd name="T30" fmla="*/ 27 w 37"/>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22">
                <a:moveTo>
                  <a:pt x="27" y="0"/>
                </a:moveTo>
                <a:cubicBezTo>
                  <a:pt x="19" y="3"/>
                  <a:pt x="19" y="3"/>
                  <a:pt x="19" y="3"/>
                </a:cubicBezTo>
                <a:cubicBezTo>
                  <a:pt x="23" y="14"/>
                  <a:pt x="23" y="14"/>
                  <a:pt x="23" y="14"/>
                </a:cubicBezTo>
                <a:cubicBezTo>
                  <a:pt x="19" y="19"/>
                  <a:pt x="19" y="19"/>
                  <a:pt x="19" y="19"/>
                </a:cubicBezTo>
                <a:cubicBezTo>
                  <a:pt x="15" y="14"/>
                  <a:pt x="15" y="14"/>
                  <a:pt x="15" y="14"/>
                </a:cubicBezTo>
                <a:cubicBezTo>
                  <a:pt x="19" y="3"/>
                  <a:pt x="19" y="3"/>
                  <a:pt x="19" y="3"/>
                </a:cubicBezTo>
                <a:cubicBezTo>
                  <a:pt x="15" y="2"/>
                  <a:pt x="15" y="2"/>
                  <a:pt x="15" y="2"/>
                </a:cubicBezTo>
                <a:cubicBezTo>
                  <a:pt x="10" y="0"/>
                  <a:pt x="10" y="0"/>
                  <a:pt x="10" y="0"/>
                </a:cubicBezTo>
                <a:cubicBezTo>
                  <a:pt x="5" y="2"/>
                  <a:pt x="0" y="5"/>
                  <a:pt x="0" y="11"/>
                </a:cubicBezTo>
                <a:cubicBezTo>
                  <a:pt x="0" y="22"/>
                  <a:pt x="0" y="22"/>
                  <a:pt x="0" y="22"/>
                </a:cubicBezTo>
                <a:cubicBezTo>
                  <a:pt x="17" y="22"/>
                  <a:pt x="17" y="22"/>
                  <a:pt x="17" y="22"/>
                </a:cubicBezTo>
                <a:cubicBezTo>
                  <a:pt x="19" y="22"/>
                  <a:pt x="19" y="22"/>
                  <a:pt x="19" y="22"/>
                </a:cubicBezTo>
                <a:cubicBezTo>
                  <a:pt x="20" y="22"/>
                  <a:pt x="20" y="22"/>
                  <a:pt x="20" y="22"/>
                </a:cubicBezTo>
                <a:cubicBezTo>
                  <a:pt x="37" y="22"/>
                  <a:pt x="37" y="22"/>
                  <a:pt x="37" y="22"/>
                </a:cubicBezTo>
                <a:cubicBezTo>
                  <a:pt x="37" y="22"/>
                  <a:pt x="37" y="22"/>
                  <a:pt x="37" y="11"/>
                </a:cubicBezTo>
                <a:cubicBezTo>
                  <a:pt x="37" y="5"/>
                  <a:pt x="32" y="2"/>
                  <a:pt x="2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3" name="Freeform 450"/>
          <p:cNvSpPr>
            <a:spLocks/>
          </p:cNvSpPr>
          <p:nvPr/>
        </p:nvSpPr>
        <p:spPr bwMode="auto">
          <a:xfrm>
            <a:off x="952120" y="4184674"/>
            <a:ext cx="24344" cy="26507"/>
          </a:xfrm>
          <a:custGeom>
            <a:avLst/>
            <a:gdLst>
              <a:gd name="T0" fmla="*/ 8 w 19"/>
              <a:gd name="T1" fmla="*/ 21 h 21"/>
              <a:gd name="T2" fmla="*/ 10 w 19"/>
              <a:gd name="T3" fmla="*/ 21 h 21"/>
              <a:gd name="T4" fmla="*/ 19 w 19"/>
              <a:gd name="T5" fmla="*/ 10 h 21"/>
              <a:gd name="T6" fmla="*/ 10 w 19"/>
              <a:gd name="T7" fmla="*/ 0 h 21"/>
              <a:gd name="T8" fmla="*/ 0 w 19"/>
              <a:gd name="T9" fmla="*/ 10 h 21"/>
              <a:gd name="T10" fmla="*/ 8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8" y="21"/>
                </a:moveTo>
                <a:cubicBezTo>
                  <a:pt x="8" y="21"/>
                  <a:pt x="9" y="21"/>
                  <a:pt x="10" y="21"/>
                </a:cubicBezTo>
                <a:cubicBezTo>
                  <a:pt x="15" y="21"/>
                  <a:pt x="19" y="16"/>
                  <a:pt x="19" y="10"/>
                </a:cubicBezTo>
                <a:cubicBezTo>
                  <a:pt x="19" y="4"/>
                  <a:pt x="15" y="0"/>
                  <a:pt x="10" y="0"/>
                </a:cubicBezTo>
                <a:cubicBezTo>
                  <a:pt x="4" y="0"/>
                  <a:pt x="0" y="4"/>
                  <a:pt x="0" y="10"/>
                </a:cubicBezTo>
                <a:cubicBezTo>
                  <a:pt x="0" y="15"/>
                  <a:pt x="3" y="20"/>
                  <a:pt x="8" y="2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4" name="Oval 451"/>
          <p:cNvSpPr>
            <a:spLocks noChangeArrowheads="1"/>
          </p:cNvSpPr>
          <p:nvPr/>
        </p:nvSpPr>
        <p:spPr bwMode="auto">
          <a:xfrm>
            <a:off x="952121" y="4094873"/>
            <a:ext cx="23261" cy="28130"/>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5" name="Freeform 452"/>
          <p:cNvSpPr>
            <a:spLocks/>
          </p:cNvSpPr>
          <p:nvPr/>
        </p:nvSpPr>
        <p:spPr bwMode="auto">
          <a:xfrm>
            <a:off x="939679" y="4125708"/>
            <a:ext cx="48146" cy="27048"/>
          </a:xfrm>
          <a:custGeom>
            <a:avLst/>
            <a:gdLst>
              <a:gd name="T0" fmla="*/ 20 w 38"/>
              <a:gd name="T1" fmla="*/ 21 h 21"/>
              <a:gd name="T2" fmla="*/ 20 w 38"/>
              <a:gd name="T3" fmla="*/ 21 h 21"/>
              <a:gd name="T4" fmla="*/ 38 w 38"/>
              <a:gd name="T5" fmla="*/ 21 h 21"/>
              <a:gd name="T6" fmla="*/ 38 w 38"/>
              <a:gd name="T7" fmla="*/ 10 h 21"/>
              <a:gd name="T8" fmla="*/ 28 w 38"/>
              <a:gd name="T9" fmla="*/ 0 h 21"/>
              <a:gd name="T10" fmla="*/ 20 w 38"/>
              <a:gd name="T11" fmla="*/ 3 h 21"/>
              <a:gd name="T12" fmla="*/ 23 w 38"/>
              <a:gd name="T13" fmla="*/ 13 h 21"/>
              <a:gd name="T14" fmla="*/ 20 w 38"/>
              <a:gd name="T15" fmla="*/ 19 h 21"/>
              <a:gd name="T16" fmla="*/ 16 w 38"/>
              <a:gd name="T17" fmla="*/ 13 h 21"/>
              <a:gd name="T18" fmla="*/ 20 w 38"/>
              <a:gd name="T19" fmla="*/ 3 h 21"/>
              <a:gd name="T20" fmla="*/ 10 w 38"/>
              <a:gd name="T21" fmla="*/ 0 h 21"/>
              <a:gd name="T22" fmla="*/ 0 w 38"/>
              <a:gd name="T23" fmla="*/ 10 h 21"/>
              <a:gd name="T24" fmla="*/ 0 w 38"/>
              <a:gd name="T25" fmla="*/ 21 h 21"/>
              <a:gd name="T26" fmla="*/ 18 w 38"/>
              <a:gd name="T27" fmla="*/ 21 h 21"/>
              <a:gd name="T28" fmla="*/ 20 w 38"/>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21">
                <a:moveTo>
                  <a:pt x="20" y="21"/>
                </a:moveTo>
                <a:cubicBezTo>
                  <a:pt x="20" y="21"/>
                  <a:pt x="20" y="21"/>
                  <a:pt x="20" y="21"/>
                </a:cubicBezTo>
                <a:cubicBezTo>
                  <a:pt x="38" y="21"/>
                  <a:pt x="38" y="21"/>
                  <a:pt x="38" y="21"/>
                </a:cubicBezTo>
                <a:cubicBezTo>
                  <a:pt x="38" y="21"/>
                  <a:pt x="38" y="21"/>
                  <a:pt x="38" y="10"/>
                </a:cubicBezTo>
                <a:cubicBezTo>
                  <a:pt x="38" y="4"/>
                  <a:pt x="32" y="1"/>
                  <a:pt x="28" y="0"/>
                </a:cubicBezTo>
                <a:cubicBezTo>
                  <a:pt x="20" y="3"/>
                  <a:pt x="20" y="3"/>
                  <a:pt x="20" y="3"/>
                </a:cubicBezTo>
                <a:cubicBezTo>
                  <a:pt x="23" y="13"/>
                  <a:pt x="23" y="13"/>
                  <a:pt x="23" y="13"/>
                </a:cubicBezTo>
                <a:cubicBezTo>
                  <a:pt x="20" y="19"/>
                  <a:pt x="20" y="19"/>
                  <a:pt x="20" y="19"/>
                </a:cubicBezTo>
                <a:cubicBezTo>
                  <a:pt x="16" y="13"/>
                  <a:pt x="16" y="13"/>
                  <a:pt x="16" y="13"/>
                </a:cubicBezTo>
                <a:cubicBezTo>
                  <a:pt x="20" y="3"/>
                  <a:pt x="20" y="3"/>
                  <a:pt x="20" y="3"/>
                </a:cubicBezTo>
                <a:cubicBezTo>
                  <a:pt x="10" y="0"/>
                  <a:pt x="10" y="0"/>
                  <a:pt x="10" y="0"/>
                </a:cubicBezTo>
                <a:cubicBezTo>
                  <a:pt x="6" y="1"/>
                  <a:pt x="0" y="4"/>
                  <a:pt x="0" y="10"/>
                </a:cubicBezTo>
                <a:cubicBezTo>
                  <a:pt x="0" y="21"/>
                  <a:pt x="0" y="21"/>
                  <a:pt x="0" y="21"/>
                </a:cubicBezTo>
                <a:cubicBezTo>
                  <a:pt x="18" y="21"/>
                  <a:pt x="18" y="21"/>
                  <a:pt x="18" y="21"/>
                </a:cubicBezTo>
                <a:lnTo>
                  <a:pt x="20" y="2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6" name="Freeform 453"/>
          <p:cNvSpPr>
            <a:spLocks noEditPoints="1"/>
          </p:cNvSpPr>
          <p:nvPr/>
        </p:nvSpPr>
        <p:spPr bwMode="auto">
          <a:xfrm>
            <a:off x="895861" y="4072154"/>
            <a:ext cx="287791" cy="196910"/>
          </a:xfrm>
          <a:custGeom>
            <a:avLst/>
            <a:gdLst>
              <a:gd name="T0" fmla="*/ 225 w 225"/>
              <a:gd name="T1" fmla="*/ 137 h 154"/>
              <a:gd name="T2" fmla="*/ 225 w 225"/>
              <a:gd name="T3" fmla="*/ 80 h 154"/>
              <a:gd name="T4" fmla="*/ 225 w 225"/>
              <a:gd name="T5" fmla="*/ 66 h 154"/>
              <a:gd name="T6" fmla="*/ 225 w 225"/>
              <a:gd name="T7" fmla="*/ 56 h 154"/>
              <a:gd name="T8" fmla="*/ 225 w 225"/>
              <a:gd name="T9" fmla="*/ 42 h 154"/>
              <a:gd name="T10" fmla="*/ 225 w 225"/>
              <a:gd name="T11" fmla="*/ 35 h 154"/>
              <a:gd name="T12" fmla="*/ 225 w 225"/>
              <a:gd name="T13" fmla="*/ 21 h 154"/>
              <a:gd name="T14" fmla="*/ 225 w 225"/>
              <a:gd name="T15" fmla="*/ 18 h 154"/>
              <a:gd name="T16" fmla="*/ 223 w 225"/>
              <a:gd name="T17" fmla="*/ 11 h 154"/>
              <a:gd name="T18" fmla="*/ 216 w 225"/>
              <a:gd name="T19" fmla="*/ 3 h 154"/>
              <a:gd name="T20" fmla="*/ 209 w 225"/>
              <a:gd name="T21" fmla="*/ 0 h 154"/>
              <a:gd name="T22" fmla="*/ 207 w 225"/>
              <a:gd name="T23" fmla="*/ 0 h 154"/>
              <a:gd name="T24" fmla="*/ 193 w 225"/>
              <a:gd name="T25" fmla="*/ 0 h 154"/>
              <a:gd name="T26" fmla="*/ 185 w 225"/>
              <a:gd name="T27" fmla="*/ 0 h 154"/>
              <a:gd name="T28" fmla="*/ 172 w 225"/>
              <a:gd name="T29" fmla="*/ 0 h 154"/>
              <a:gd name="T30" fmla="*/ 161 w 225"/>
              <a:gd name="T31" fmla="*/ 0 h 154"/>
              <a:gd name="T32" fmla="*/ 147 w 225"/>
              <a:gd name="T33" fmla="*/ 0 h 154"/>
              <a:gd name="T34" fmla="*/ 18 w 225"/>
              <a:gd name="T35" fmla="*/ 0 h 154"/>
              <a:gd name="T36" fmla="*/ 0 w 225"/>
              <a:gd name="T37" fmla="*/ 18 h 154"/>
              <a:gd name="T38" fmla="*/ 0 w 225"/>
              <a:gd name="T39" fmla="*/ 137 h 154"/>
              <a:gd name="T40" fmla="*/ 18 w 225"/>
              <a:gd name="T41" fmla="*/ 154 h 154"/>
              <a:gd name="T42" fmla="*/ 207 w 225"/>
              <a:gd name="T43" fmla="*/ 154 h 154"/>
              <a:gd name="T44" fmla="*/ 225 w 225"/>
              <a:gd name="T45" fmla="*/ 137 h 154"/>
              <a:gd name="T46" fmla="*/ 211 w 225"/>
              <a:gd name="T47" fmla="*/ 126 h 154"/>
              <a:gd name="T48" fmla="*/ 196 w 225"/>
              <a:gd name="T49" fmla="*/ 141 h 154"/>
              <a:gd name="T50" fmla="*/ 55 w 225"/>
              <a:gd name="T51" fmla="*/ 141 h 154"/>
              <a:gd name="T52" fmla="*/ 29 w 225"/>
              <a:gd name="T53" fmla="*/ 141 h 154"/>
              <a:gd name="T54" fmla="*/ 13 w 225"/>
              <a:gd name="T55" fmla="*/ 126 h 154"/>
              <a:gd name="T56" fmla="*/ 13 w 225"/>
              <a:gd name="T57" fmla="*/ 26 h 154"/>
              <a:gd name="T58" fmla="*/ 29 w 225"/>
              <a:gd name="T59" fmla="*/ 11 h 154"/>
              <a:gd name="T60" fmla="*/ 91 w 225"/>
              <a:gd name="T61" fmla="*/ 11 h 154"/>
              <a:gd name="T62" fmla="*/ 146 w 225"/>
              <a:gd name="T63" fmla="*/ 11 h 154"/>
              <a:gd name="T64" fmla="*/ 160 w 225"/>
              <a:gd name="T65" fmla="*/ 11 h 154"/>
              <a:gd name="T66" fmla="*/ 170 w 225"/>
              <a:gd name="T67" fmla="*/ 11 h 154"/>
              <a:gd name="T68" fmla="*/ 183 w 225"/>
              <a:gd name="T69" fmla="*/ 11 h 154"/>
              <a:gd name="T70" fmla="*/ 191 w 225"/>
              <a:gd name="T71" fmla="*/ 11 h 154"/>
              <a:gd name="T72" fmla="*/ 196 w 225"/>
              <a:gd name="T73" fmla="*/ 11 h 154"/>
              <a:gd name="T74" fmla="*/ 203 w 225"/>
              <a:gd name="T75" fmla="*/ 13 h 154"/>
              <a:gd name="T76" fmla="*/ 211 w 225"/>
              <a:gd name="T77" fmla="*/ 23 h 154"/>
              <a:gd name="T78" fmla="*/ 211 w 225"/>
              <a:gd name="T79" fmla="*/ 26 h 154"/>
              <a:gd name="T80" fmla="*/ 211 w 225"/>
              <a:gd name="T81" fmla="*/ 36 h 154"/>
              <a:gd name="T82" fmla="*/ 211 w 225"/>
              <a:gd name="T83" fmla="*/ 43 h 154"/>
              <a:gd name="T84" fmla="*/ 211 w 225"/>
              <a:gd name="T85" fmla="*/ 57 h 154"/>
              <a:gd name="T86" fmla="*/ 211 w 225"/>
              <a:gd name="T87" fmla="*/ 66 h 154"/>
              <a:gd name="T88" fmla="*/ 211 w 225"/>
              <a:gd name="T89" fmla="*/ 81 h 154"/>
              <a:gd name="T90" fmla="*/ 211 w 225"/>
              <a:gd name="T91"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54">
                <a:moveTo>
                  <a:pt x="225" y="137"/>
                </a:moveTo>
                <a:cubicBezTo>
                  <a:pt x="225" y="80"/>
                  <a:pt x="225" y="80"/>
                  <a:pt x="225" y="80"/>
                </a:cubicBezTo>
                <a:cubicBezTo>
                  <a:pt x="225" y="66"/>
                  <a:pt x="225" y="66"/>
                  <a:pt x="225" y="66"/>
                </a:cubicBezTo>
                <a:cubicBezTo>
                  <a:pt x="225" y="56"/>
                  <a:pt x="225" y="56"/>
                  <a:pt x="225" y="56"/>
                </a:cubicBezTo>
                <a:cubicBezTo>
                  <a:pt x="225" y="42"/>
                  <a:pt x="225" y="42"/>
                  <a:pt x="225" y="42"/>
                </a:cubicBezTo>
                <a:cubicBezTo>
                  <a:pt x="225" y="35"/>
                  <a:pt x="225" y="35"/>
                  <a:pt x="225" y="35"/>
                </a:cubicBezTo>
                <a:cubicBezTo>
                  <a:pt x="225" y="21"/>
                  <a:pt x="225" y="21"/>
                  <a:pt x="225" y="21"/>
                </a:cubicBezTo>
                <a:cubicBezTo>
                  <a:pt x="225" y="18"/>
                  <a:pt x="225" y="18"/>
                  <a:pt x="225" y="18"/>
                </a:cubicBezTo>
                <a:cubicBezTo>
                  <a:pt x="225" y="15"/>
                  <a:pt x="224" y="13"/>
                  <a:pt x="223" y="11"/>
                </a:cubicBezTo>
                <a:cubicBezTo>
                  <a:pt x="222" y="7"/>
                  <a:pt x="219" y="5"/>
                  <a:pt x="216" y="3"/>
                </a:cubicBezTo>
                <a:cubicBezTo>
                  <a:pt x="214" y="1"/>
                  <a:pt x="212" y="1"/>
                  <a:pt x="209" y="0"/>
                </a:cubicBezTo>
                <a:cubicBezTo>
                  <a:pt x="208" y="0"/>
                  <a:pt x="208" y="0"/>
                  <a:pt x="207" y="0"/>
                </a:cubicBezTo>
                <a:cubicBezTo>
                  <a:pt x="193" y="0"/>
                  <a:pt x="193" y="0"/>
                  <a:pt x="193" y="0"/>
                </a:cubicBezTo>
                <a:cubicBezTo>
                  <a:pt x="185" y="0"/>
                  <a:pt x="185" y="0"/>
                  <a:pt x="185" y="0"/>
                </a:cubicBezTo>
                <a:cubicBezTo>
                  <a:pt x="172" y="0"/>
                  <a:pt x="172" y="0"/>
                  <a:pt x="172" y="0"/>
                </a:cubicBezTo>
                <a:cubicBezTo>
                  <a:pt x="161" y="0"/>
                  <a:pt x="161" y="0"/>
                  <a:pt x="161" y="0"/>
                </a:cubicBezTo>
                <a:cubicBezTo>
                  <a:pt x="147" y="0"/>
                  <a:pt x="147" y="0"/>
                  <a:pt x="147" y="0"/>
                </a:cubicBezTo>
                <a:cubicBezTo>
                  <a:pt x="18" y="0"/>
                  <a:pt x="18" y="0"/>
                  <a:pt x="18" y="0"/>
                </a:cubicBezTo>
                <a:cubicBezTo>
                  <a:pt x="8" y="0"/>
                  <a:pt x="0" y="8"/>
                  <a:pt x="0" y="18"/>
                </a:cubicBezTo>
                <a:cubicBezTo>
                  <a:pt x="0" y="137"/>
                  <a:pt x="0" y="137"/>
                  <a:pt x="0" y="137"/>
                </a:cubicBezTo>
                <a:cubicBezTo>
                  <a:pt x="0" y="146"/>
                  <a:pt x="8" y="154"/>
                  <a:pt x="18" y="154"/>
                </a:cubicBezTo>
                <a:cubicBezTo>
                  <a:pt x="207" y="154"/>
                  <a:pt x="207" y="154"/>
                  <a:pt x="207" y="154"/>
                </a:cubicBezTo>
                <a:cubicBezTo>
                  <a:pt x="217" y="154"/>
                  <a:pt x="225" y="146"/>
                  <a:pt x="225" y="137"/>
                </a:cubicBezTo>
                <a:close/>
                <a:moveTo>
                  <a:pt x="211" y="126"/>
                </a:moveTo>
                <a:cubicBezTo>
                  <a:pt x="211" y="135"/>
                  <a:pt x="204" y="141"/>
                  <a:pt x="196" y="141"/>
                </a:cubicBezTo>
                <a:cubicBezTo>
                  <a:pt x="55" y="141"/>
                  <a:pt x="55" y="141"/>
                  <a:pt x="55" y="141"/>
                </a:cubicBezTo>
                <a:cubicBezTo>
                  <a:pt x="29" y="141"/>
                  <a:pt x="29" y="141"/>
                  <a:pt x="29" y="141"/>
                </a:cubicBezTo>
                <a:cubicBezTo>
                  <a:pt x="20" y="141"/>
                  <a:pt x="13" y="135"/>
                  <a:pt x="13" y="126"/>
                </a:cubicBezTo>
                <a:cubicBezTo>
                  <a:pt x="13" y="26"/>
                  <a:pt x="13" y="26"/>
                  <a:pt x="13" y="26"/>
                </a:cubicBezTo>
                <a:cubicBezTo>
                  <a:pt x="13" y="18"/>
                  <a:pt x="20" y="11"/>
                  <a:pt x="29" y="11"/>
                </a:cubicBezTo>
                <a:cubicBezTo>
                  <a:pt x="91" y="11"/>
                  <a:pt x="91" y="11"/>
                  <a:pt x="91" y="11"/>
                </a:cubicBezTo>
                <a:cubicBezTo>
                  <a:pt x="146" y="11"/>
                  <a:pt x="146" y="11"/>
                  <a:pt x="146" y="11"/>
                </a:cubicBezTo>
                <a:cubicBezTo>
                  <a:pt x="160" y="11"/>
                  <a:pt x="160" y="11"/>
                  <a:pt x="160" y="11"/>
                </a:cubicBezTo>
                <a:cubicBezTo>
                  <a:pt x="170" y="11"/>
                  <a:pt x="170" y="11"/>
                  <a:pt x="170" y="11"/>
                </a:cubicBezTo>
                <a:cubicBezTo>
                  <a:pt x="183" y="11"/>
                  <a:pt x="183" y="11"/>
                  <a:pt x="183" y="11"/>
                </a:cubicBezTo>
                <a:cubicBezTo>
                  <a:pt x="191" y="11"/>
                  <a:pt x="191" y="11"/>
                  <a:pt x="191" y="11"/>
                </a:cubicBezTo>
                <a:cubicBezTo>
                  <a:pt x="196" y="11"/>
                  <a:pt x="196" y="11"/>
                  <a:pt x="196" y="11"/>
                </a:cubicBezTo>
                <a:cubicBezTo>
                  <a:pt x="198" y="11"/>
                  <a:pt x="201" y="12"/>
                  <a:pt x="203" y="13"/>
                </a:cubicBezTo>
                <a:cubicBezTo>
                  <a:pt x="207" y="15"/>
                  <a:pt x="210" y="19"/>
                  <a:pt x="211" y="23"/>
                </a:cubicBezTo>
                <a:cubicBezTo>
                  <a:pt x="211" y="24"/>
                  <a:pt x="211" y="25"/>
                  <a:pt x="211" y="26"/>
                </a:cubicBezTo>
                <a:cubicBezTo>
                  <a:pt x="211" y="36"/>
                  <a:pt x="211" y="36"/>
                  <a:pt x="211" y="36"/>
                </a:cubicBezTo>
                <a:cubicBezTo>
                  <a:pt x="211" y="43"/>
                  <a:pt x="211" y="43"/>
                  <a:pt x="211" y="43"/>
                </a:cubicBezTo>
                <a:cubicBezTo>
                  <a:pt x="211" y="57"/>
                  <a:pt x="211" y="57"/>
                  <a:pt x="211" y="57"/>
                </a:cubicBezTo>
                <a:cubicBezTo>
                  <a:pt x="211" y="66"/>
                  <a:pt x="211" y="66"/>
                  <a:pt x="211" y="66"/>
                </a:cubicBezTo>
                <a:cubicBezTo>
                  <a:pt x="211" y="81"/>
                  <a:pt x="211" y="81"/>
                  <a:pt x="211" y="81"/>
                </a:cubicBezTo>
                <a:lnTo>
                  <a:pt x="211" y="12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7" name="Freeform 454"/>
          <p:cNvSpPr>
            <a:spLocks/>
          </p:cNvSpPr>
          <p:nvPr/>
        </p:nvSpPr>
        <p:spPr bwMode="auto">
          <a:xfrm>
            <a:off x="757917" y="4318831"/>
            <a:ext cx="126584" cy="171485"/>
          </a:xfrm>
          <a:custGeom>
            <a:avLst/>
            <a:gdLst>
              <a:gd name="T0" fmla="*/ 50 w 99"/>
              <a:gd name="T1" fmla="*/ 2 h 134"/>
              <a:gd name="T2" fmla="*/ 89 w 99"/>
              <a:gd name="T3" fmla="*/ 59 h 134"/>
              <a:gd name="T4" fmla="*/ 89 w 99"/>
              <a:gd name="T5" fmla="*/ 86 h 134"/>
              <a:gd name="T6" fmla="*/ 59 w 99"/>
              <a:gd name="T7" fmla="*/ 68 h 134"/>
              <a:gd name="T8" fmla="*/ 50 w 99"/>
              <a:gd name="T9" fmla="*/ 2 h 134"/>
              <a:gd name="T10" fmla="*/ 0 w 99"/>
              <a:gd name="T11" fmla="*/ 34 h 134"/>
              <a:gd name="T12" fmla="*/ 0 w 99"/>
              <a:gd name="T13" fmla="*/ 114 h 134"/>
              <a:gd name="T14" fmla="*/ 50 w 99"/>
              <a:gd name="T15" fmla="*/ 134 h 134"/>
              <a:gd name="T16" fmla="*/ 99 w 99"/>
              <a:gd name="T17" fmla="*/ 105 h 134"/>
              <a:gd name="T18" fmla="*/ 99 w 99"/>
              <a:gd name="T19" fmla="*/ 68 h 134"/>
              <a:gd name="T20" fmla="*/ 50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50" y="2"/>
                </a:moveTo>
                <a:cubicBezTo>
                  <a:pt x="89" y="59"/>
                  <a:pt x="89" y="59"/>
                  <a:pt x="89" y="59"/>
                </a:cubicBezTo>
                <a:cubicBezTo>
                  <a:pt x="89" y="86"/>
                  <a:pt x="89" y="86"/>
                  <a:pt x="89" y="86"/>
                </a:cubicBezTo>
                <a:cubicBezTo>
                  <a:pt x="59" y="68"/>
                  <a:pt x="59" y="68"/>
                  <a:pt x="59" y="68"/>
                </a:cubicBezTo>
                <a:cubicBezTo>
                  <a:pt x="50" y="2"/>
                  <a:pt x="50" y="2"/>
                  <a:pt x="50" y="2"/>
                </a:cubicBezTo>
                <a:cubicBezTo>
                  <a:pt x="50" y="2"/>
                  <a:pt x="0" y="0"/>
                  <a:pt x="0" y="34"/>
                </a:cubicBezTo>
                <a:cubicBezTo>
                  <a:pt x="0" y="68"/>
                  <a:pt x="0" y="114"/>
                  <a:pt x="0" y="114"/>
                </a:cubicBezTo>
                <a:cubicBezTo>
                  <a:pt x="0" y="114"/>
                  <a:pt x="5" y="134"/>
                  <a:pt x="50" y="134"/>
                </a:cubicBezTo>
                <a:cubicBezTo>
                  <a:pt x="94" y="134"/>
                  <a:pt x="99" y="121"/>
                  <a:pt x="99" y="105"/>
                </a:cubicBezTo>
                <a:cubicBezTo>
                  <a:pt x="99" y="89"/>
                  <a:pt x="99" y="68"/>
                  <a:pt x="99" y="68"/>
                </a:cubicBezTo>
                <a:cubicBezTo>
                  <a:pt x="99" y="68"/>
                  <a:pt x="88" y="2"/>
                  <a:pt x="50" y="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8" name="Oval 455"/>
          <p:cNvSpPr>
            <a:spLocks noChangeArrowheads="1"/>
          </p:cNvSpPr>
          <p:nvPr/>
        </p:nvSpPr>
        <p:spPr bwMode="auto">
          <a:xfrm>
            <a:off x="764407" y="4198739"/>
            <a:ext cx="99536" cy="116306"/>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49" name="Freeform 456"/>
          <p:cNvSpPr>
            <a:spLocks noEditPoints="1"/>
          </p:cNvSpPr>
          <p:nvPr/>
        </p:nvSpPr>
        <p:spPr bwMode="auto">
          <a:xfrm>
            <a:off x="922909" y="4863578"/>
            <a:ext cx="291578" cy="260743"/>
          </a:xfrm>
          <a:custGeom>
            <a:avLst/>
            <a:gdLst>
              <a:gd name="T0" fmla="*/ 148 w 228"/>
              <a:gd name="T1" fmla="*/ 0 h 204"/>
              <a:gd name="T2" fmla="*/ 148 w 228"/>
              <a:gd name="T3" fmla="*/ 0 h 204"/>
              <a:gd name="T4" fmla="*/ 114 w 228"/>
              <a:gd name="T5" fmla="*/ 13 h 204"/>
              <a:gd name="T6" fmla="*/ 80 w 228"/>
              <a:gd name="T7" fmla="*/ 0 h 204"/>
              <a:gd name="T8" fmla="*/ 0 w 228"/>
              <a:gd name="T9" fmla="*/ 80 h 204"/>
              <a:gd name="T10" fmla="*/ 0 w 228"/>
              <a:gd name="T11" fmla="*/ 98 h 204"/>
              <a:gd name="T12" fmla="*/ 7 w 228"/>
              <a:gd name="T13" fmla="*/ 84 h 204"/>
              <a:gd name="T14" fmla="*/ 17 w 228"/>
              <a:gd name="T15" fmla="*/ 84 h 204"/>
              <a:gd name="T16" fmla="*/ 93 w 228"/>
              <a:gd name="T17" fmla="*/ 137 h 204"/>
              <a:gd name="T18" fmla="*/ 93 w 228"/>
              <a:gd name="T19" fmla="*/ 204 h 204"/>
              <a:gd name="T20" fmla="*/ 104 w 228"/>
              <a:gd name="T21" fmla="*/ 204 h 204"/>
              <a:gd name="T22" fmla="*/ 124 w 228"/>
              <a:gd name="T23" fmla="*/ 204 h 204"/>
              <a:gd name="T24" fmla="*/ 228 w 228"/>
              <a:gd name="T25" fmla="*/ 167 h 204"/>
              <a:gd name="T26" fmla="*/ 228 w 228"/>
              <a:gd name="T27" fmla="*/ 80 h 204"/>
              <a:gd name="T28" fmla="*/ 148 w 228"/>
              <a:gd name="T29" fmla="*/ 0 h 204"/>
              <a:gd name="T30" fmla="*/ 114 w 228"/>
              <a:gd name="T31" fmla="*/ 151 h 204"/>
              <a:gd name="T32" fmla="*/ 101 w 228"/>
              <a:gd name="T33" fmla="*/ 132 h 204"/>
              <a:gd name="T34" fmla="*/ 87 w 228"/>
              <a:gd name="T35" fmla="*/ 112 h 204"/>
              <a:gd name="T36" fmla="*/ 114 w 228"/>
              <a:gd name="T37" fmla="*/ 13 h 204"/>
              <a:gd name="T38" fmla="*/ 141 w 228"/>
              <a:gd name="T39" fmla="*/ 112 h 204"/>
              <a:gd name="T40" fmla="*/ 114 w 228"/>
              <a:gd name="T41" fmla="*/ 1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8" h="204">
                <a:moveTo>
                  <a:pt x="148" y="0"/>
                </a:moveTo>
                <a:cubicBezTo>
                  <a:pt x="148" y="0"/>
                  <a:pt x="148" y="0"/>
                  <a:pt x="148" y="0"/>
                </a:cubicBezTo>
                <a:cubicBezTo>
                  <a:pt x="114" y="13"/>
                  <a:pt x="114" y="13"/>
                  <a:pt x="114" y="13"/>
                </a:cubicBezTo>
                <a:cubicBezTo>
                  <a:pt x="80" y="0"/>
                  <a:pt x="80" y="0"/>
                  <a:pt x="80" y="0"/>
                </a:cubicBezTo>
                <a:cubicBezTo>
                  <a:pt x="50" y="9"/>
                  <a:pt x="0" y="30"/>
                  <a:pt x="0" y="80"/>
                </a:cubicBezTo>
                <a:cubicBezTo>
                  <a:pt x="0" y="87"/>
                  <a:pt x="0" y="92"/>
                  <a:pt x="0" y="98"/>
                </a:cubicBezTo>
                <a:cubicBezTo>
                  <a:pt x="5" y="90"/>
                  <a:pt x="7" y="84"/>
                  <a:pt x="7" y="84"/>
                </a:cubicBezTo>
                <a:cubicBezTo>
                  <a:pt x="17" y="84"/>
                  <a:pt x="17" y="84"/>
                  <a:pt x="17" y="84"/>
                </a:cubicBezTo>
                <a:cubicBezTo>
                  <a:pt x="17" y="84"/>
                  <a:pt x="33" y="137"/>
                  <a:pt x="93" y="137"/>
                </a:cubicBezTo>
                <a:cubicBezTo>
                  <a:pt x="93" y="204"/>
                  <a:pt x="93" y="204"/>
                  <a:pt x="93" y="204"/>
                </a:cubicBezTo>
                <a:cubicBezTo>
                  <a:pt x="97" y="204"/>
                  <a:pt x="100" y="204"/>
                  <a:pt x="104" y="204"/>
                </a:cubicBezTo>
                <a:cubicBezTo>
                  <a:pt x="124" y="204"/>
                  <a:pt x="124" y="204"/>
                  <a:pt x="124" y="204"/>
                </a:cubicBezTo>
                <a:cubicBezTo>
                  <a:pt x="225" y="204"/>
                  <a:pt x="228" y="167"/>
                  <a:pt x="228" y="167"/>
                </a:cubicBezTo>
                <a:cubicBezTo>
                  <a:pt x="228" y="167"/>
                  <a:pt x="228" y="154"/>
                  <a:pt x="228" y="80"/>
                </a:cubicBezTo>
                <a:cubicBezTo>
                  <a:pt x="228" y="30"/>
                  <a:pt x="178" y="9"/>
                  <a:pt x="148" y="0"/>
                </a:cubicBezTo>
                <a:close/>
                <a:moveTo>
                  <a:pt x="114" y="151"/>
                </a:moveTo>
                <a:cubicBezTo>
                  <a:pt x="101" y="132"/>
                  <a:pt x="101" y="132"/>
                  <a:pt x="101" y="132"/>
                </a:cubicBezTo>
                <a:cubicBezTo>
                  <a:pt x="87" y="112"/>
                  <a:pt x="87" y="112"/>
                  <a:pt x="87" y="112"/>
                </a:cubicBezTo>
                <a:cubicBezTo>
                  <a:pt x="114" y="13"/>
                  <a:pt x="114" y="13"/>
                  <a:pt x="114" y="13"/>
                </a:cubicBezTo>
                <a:cubicBezTo>
                  <a:pt x="141" y="112"/>
                  <a:pt x="141" y="112"/>
                  <a:pt x="141" y="112"/>
                </a:cubicBezTo>
                <a:lnTo>
                  <a:pt x="114" y="15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0" name="Oval 457"/>
          <p:cNvSpPr>
            <a:spLocks noChangeArrowheads="1"/>
          </p:cNvSpPr>
          <p:nvPr/>
        </p:nvSpPr>
        <p:spPr bwMode="auto">
          <a:xfrm>
            <a:off x="995938" y="4680732"/>
            <a:ext cx="146600" cy="170943"/>
          </a:xfrm>
          <a:prstGeom prst="ellipse">
            <a:avLst/>
          </a:pr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1" name="Freeform 458"/>
          <p:cNvSpPr>
            <a:spLocks/>
          </p:cNvSpPr>
          <p:nvPr/>
        </p:nvSpPr>
        <p:spPr bwMode="auto">
          <a:xfrm>
            <a:off x="898567" y="5076715"/>
            <a:ext cx="81685" cy="82226"/>
          </a:xfrm>
          <a:custGeom>
            <a:avLst/>
            <a:gdLst>
              <a:gd name="T0" fmla="*/ 20 w 64"/>
              <a:gd name="T1" fmla="*/ 2 h 64"/>
              <a:gd name="T2" fmla="*/ 0 w 64"/>
              <a:gd name="T3" fmla="*/ 32 h 64"/>
              <a:gd name="T4" fmla="*/ 32 w 64"/>
              <a:gd name="T5" fmla="*/ 64 h 64"/>
              <a:gd name="T6" fmla="*/ 64 w 64"/>
              <a:gd name="T7" fmla="*/ 32 h 64"/>
              <a:gd name="T8" fmla="*/ 64 w 64"/>
              <a:gd name="T9" fmla="*/ 31 h 64"/>
              <a:gd name="T10" fmla="*/ 32 w 64"/>
              <a:gd name="T11" fmla="*/ 0 h 64"/>
              <a:gd name="T12" fmla="*/ 20 w 64"/>
              <a:gd name="T13" fmla="*/ 2 h 64"/>
            </a:gdLst>
            <a:ahLst/>
            <a:cxnLst>
              <a:cxn ang="0">
                <a:pos x="T0" y="T1"/>
              </a:cxn>
              <a:cxn ang="0">
                <a:pos x="T2" y="T3"/>
              </a:cxn>
              <a:cxn ang="0">
                <a:pos x="T4" y="T5"/>
              </a:cxn>
              <a:cxn ang="0">
                <a:pos x="T6" y="T7"/>
              </a:cxn>
              <a:cxn ang="0">
                <a:pos x="T8" y="T9"/>
              </a:cxn>
              <a:cxn ang="0">
                <a:pos x="T10" y="T11"/>
              </a:cxn>
              <a:cxn ang="0">
                <a:pos x="T12" y="T13"/>
              </a:cxn>
            </a:cxnLst>
            <a:rect l="0" t="0" r="r" b="b"/>
            <a:pathLst>
              <a:path w="64" h="64">
                <a:moveTo>
                  <a:pt x="20" y="2"/>
                </a:moveTo>
                <a:cubicBezTo>
                  <a:pt x="8" y="7"/>
                  <a:pt x="0" y="18"/>
                  <a:pt x="0" y="32"/>
                </a:cubicBezTo>
                <a:cubicBezTo>
                  <a:pt x="0" y="49"/>
                  <a:pt x="14" y="64"/>
                  <a:pt x="32" y="64"/>
                </a:cubicBezTo>
                <a:cubicBezTo>
                  <a:pt x="50" y="64"/>
                  <a:pt x="64" y="49"/>
                  <a:pt x="64" y="32"/>
                </a:cubicBezTo>
                <a:cubicBezTo>
                  <a:pt x="64" y="32"/>
                  <a:pt x="64" y="31"/>
                  <a:pt x="64" y="31"/>
                </a:cubicBezTo>
                <a:cubicBezTo>
                  <a:pt x="64" y="14"/>
                  <a:pt x="49" y="0"/>
                  <a:pt x="32" y="0"/>
                </a:cubicBezTo>
                <a:cubicBezTo>
                  <a:pt x="28" y="0"/>
                  <a:pt x="24" y="1"/>
                  <a:pt x="20" y="2"/>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2" name="Freeform 459"/>
          <p:cNvSpPr>
            <a:spLocks noEditPoints="1"/>
          </p:cNvSpPr>
          <p:nvPr/>
        </p:nvSpPr>
        <p:spPr bwMode="auto">
          <a:xfrm>
            <a:off x="853667" y="4991244"/>
            <a:ext cx="171485" cy="228826"/>
          </a:xfrm>
          <a:custGeom>
            <a:avLst/>
            <a:gdLst>
              <a:gd name="T0" fmla="*/ 66 w 134"/>
              <a:gd name="T1" fmla="*/ 0 h 179"/>
              <a:gd name="T2" fmla="*/ 54 w 134"/>
              <a:gd name="T3" fmla="*/ 18 h 179"/>
              <a:gd name="T4" fmla="*/ 0 w 134"/>
              <a:gd name="T5" fmla="*/ 48 h 179"/>
              <a:gd name="T6" fmla="*/ 0 w 134"/>
              <a:gd name="T7" fmla="*/ 117 h 179"/>
              <a:gd name="T8" fmla="*/ 66 w 134"/>
              <a:gd name="T9" fmla="*/ 179 h 179"/>
              <a:gd name="T10" fmla="*/ 134 w 134"/>
              <a:gd name="T11" fmla="*/ 116 h 179"/>
              <a:gd name="T12" fmla="*/ 134 w 134"/>
              <a:gd name="T13" fmla="*/ 104 h 179"/>
              <a:gd name="T14" fmla="*/ 134 w 134"/>
              <a:gd name="T15" fmla="*/ 48 h 179"/>
              <a:gd name="T16" fmla="*/ 66 w 134"/>
              <a:gd name="T17" fmla="*/ 0 h 179"/>
              <a:gd name="T18" fmla="*/ 107 w 134"/>
              <a:gd name="T19" fmla="*/ 99 h 179"/>
              <a:gd name="T20" fmla="*/ 107 w 134"/>
              <a:gd name="T21" fmla="*/ 100 h 179"/>
              <a:gd name="T22" fmla="*/ 67 w 134"/>
              <a:gd name="T23" fmla="*/ 139 h 179"/>
              <a:gd name="T24" fmla="*/ 27 w 134"/>
              <a:gd name="T25" fmla="*/ 99 h 179"/>
              <a:gd name="T26" fmla="*/ 54 w 134"/>
              <a:gd name="T27" fmla="*/ 60 h 179"/>
              <a:gd name="T28" fmla="*/ 67 w 134"/>
              <a:gd name="T29" fmla="*/ 58 h 179"/>
              <a:gd name="T30" fmla="*/ 107 w 134"/>
              <a:gd name="T31" fmla="*/ 9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179">
                <a:moveTo>
                  <a:pt x="66" y="0"/>
                </a:moveTo>
                <a:cubicBezTo>
                  <a:pt x="66" y="0"/>
                  <a:pt x="62" y="9"/>
                  <a:pt x="54" y="18"/>
                </a:cubicBezTo>
                <a:cubicBezTo>
                  <a:pt x="44" y="30"/>
                  <a:pt x="27" y="45"/>
                  <a:pt x="0" y="48"/>
                </a:cubicBezTo>
                <a:cubicBezTo>
                  <a:pt x="0" y="117"/>
                  <a:pt x="0" y="117"/>
                  <a:pt x="0" y="117"/>
                </a:cubicBezTo>
                <a:cubicBezTo>
                  <a:pt x="0" y="153"/>
                  <a:pt x="66" y="179"/>
                  <a:pt x="66" y="179"/>
                </a:cubicBezTo>
                <a:cubicBezTo>
                  <a:pt x="124" y="164"/>
                  <a:pt x="134" y="116"/>
                  <a:pt x="134" y="116"/>
                </a:cubicBezTo>
                <a:cubicBezTo>
                  <a:pt x="134" y="104"/>
                  <a:pt x="134" y="104"/>
                  <a:pt x="134" y="104"/>
                </a:cubicBezTo>
                <a:cubicBezTo>
                  <a:pt x="134" y="48"/>
                  <a:pt x="134" y="48"/>
                  <a:pt x="134" y="48"/>
                </a:cubicBezTo>
                <a:cubicBezTo>
                  <a:pt x="81" y="46"/>
                  <a:pt x="66" y="0"/>
                  <a:pt x="66" y="0"/>
                </a:cubicBezTo>
                <a:close/>
                <a:moveTo>
                  <a:pt x="107" y="99"/>
                </a:moveTo>
                <a:cubicBezTo>
                  <a:pt x="107" y="99"/>
                  <a:pt x="107" y="100"/>
                  <a:pt x="107" y="100"/>
                </a:cubicBezTo>
                <a:cubicBezTo>
                  <a:pt x="106" y="122"/>
                  <a:pt x="89" y="139"/>
                  <a:pt x="67" y="139"/>
                </a:cubicBezTo>
                <a:cubicBezTo>
                  <a:pt x="45" y="139"/>
                  <a:pt x="27" y="121"/>
                  <a:pt x="27" y="99"/>
                </a:cubicBezTo>
                <a:cubicBezTo>
                  <a:pt x="27" y="81"/>
                  <a:pt x="38" y="66"/>
                  <a:pt x="54" y="60"/>
                </a:cubicBezTo>
                <a:cubicBezTo>
                  <a:pt x="58" y="59"/>
                  <a:pt x="63" y="58"/>
                  <a:pt x="67" y="58"/>
                </a:cubicBezTo>
                <a:cubicBezTo>
                  <a:pt x="89" y="58"/>
                  <a:pt x="107" y="76"/>
                  <a:pt x="107" y="9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3" name="Freeform 460"/>
          <p:cNvSpPr>
            <a:spLocks/>
          </p:cNvSpPr>
          <p:nvPr/>
        </p:nvSpPr>
        <p:spPr bwMode="auto">
          <a:xfrm>
            <a:off x="1949651" y="4731582"/>
            <a:ext cx="32999" cy="31917"/>
          </a:xfrm>
          <a:custGeom>
            <a:avLst/>
            <a:gdLst>
              <a:gd name="T0" fmla="*/ 25 w 26"/>
              <a:gd name="T1" fmla="*/ 4 h 25"/>
              <a:gd name="T2" fmla="*/ 15 w 26"/>
              <a:gd name="T3" fmla="*/ 2 h 25"/>
              <a:gd name="T4" fmla="*/ 3 w 26"/>
              <a:gd name="T5" fmla="*/ 11 h 25"/>
              <a:gd name="T6" fmla="*/ 0 w 26"/>
              <a:gd name="T7" fmla="*/ 17 h 25"/>
              <a:gd name="T8" fmla="*/ 1 w 26"/>
              <a:gd name="T9" fmla="*/ 21 h 25"/>
              <a:gd name="T10" fmla="*/ 11 w 26"/>
              <a:gd name="T11" fmla="*/ 23 h 25"/>
              <a:gd name="T12" fmla="*/ 23 w 26"/>
              <a:gd name="T13" fmla="*/ 14 h 25"/>
              <a:gd name="T14" fmla="*/ 26 w 26"/>
              <a:gd name="T15" fmla="*/ 8 h 25"/>
              <a:gd name="T16" fmla="*/ 25 w 26"/>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25" y="4"/>
                </a:moveTo>
                <a:cubicBezTo>
                  <a:pt x="22" y="1"/>
                  <a:pt x="18" y="0"/>
                  <a:pt x="15" y="2"/>
                </a:cubicBezTo>
                <a:cubicBezTo>
                  <a:pt x="3" y="11"/>
                  <a:pt x="3" y="11"/>
                  <a:pt x="3" y="11"/>
                </a:cubicBezTo>
                <a:cubicBezTo>
                  <a:pt x="1" y="12"/>
                  <a:pt x="0" y="15"/>
                  <a:pt x="0" y="17"/>
                </a:cubicBezTo>
                <a:cubicBezTo>
                  <a:pt x="0" y="18"/>
                  <a:pt x="0" y="20"/>
                  <a:pt x="1" y="21"/>
                </a:cubicBezTo>
                <a:cubicBezTo>
                  <a:pt x="4" y="24"/>
                  <a:pt x="8" y="25"/>
                  <a:pt x="11" y="23"/>
                </a:cubicBezTo>
                <a:cubicBezTo>
                  <a:pt x="23" y="14"/>
                  <a:pt x="23" y="14"/>
                  <a:pt x="23" y="14"/>
                </a:cubicBezTo>
                <a:cubicBezTo>
                  <a:pt x="25" y="13"/>
                  <a:pt x="26" y="10"/>
                  <a:pt x="26" y="8"/>
                </a:cubicBezTo>
                <a:cubicBezTo>
                  <a:pt x="26" y="7"/>
                  <a:pt x="26" y="5"/>
                  <a:pt x="25" y="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4" name="Freeform 461"/>
          <p:cNvSpPr>
            <a:spLocks/>
          </p:cNvSpPr>
          <p:nvPr/>
        </p:nvSpPr>
        <p:spPr bwMode="auto">
          <a:xfrm>
            <a:off x="1870129" y="4665046"/>
            <a:ext cx="17852" cy="37327"/>
          </a:xfrm>
          <a:custGeom>
            <a:avLst/>
            <a:gdLst>
              <a:gd name="T0" fmla="*/ 7 w 14"/>
              <a:gd name="T1" fmla="*/ 29 h 29"/>
              <a:gd name="T2" fmla="*/ 14 w 14"/>
              <a:gd name="T3" fmla="*/ 22 h 29"/>
              <a:gd name="T4" fmla="*/ 14 w 14"/>
              <a:gd name="T5" fmla="*/ 7 h 29"/>
              <a:gd name="T6" fmla="*/ 12 w 14"/>
              <a:gd name="T7" fmla="*/ 2 h 29"/>
              <a:gd name="T8" fmla="*/ 7 w 14"/>
              <a:gd name="T9" fmla="*/ 0 h 29"/>
              <a:gd name="T10" fmla="*/ 0 w 14"/>
              <a:gd name="T11" fmla="*/ 7 h 29"/>
              <a:gd name="T12" fmla="*/ 0 w 14"/>
              <a:gd name="T13" fmla="*/ 22 h 29"/>
              <a:gd name="T14" fmla="*/ 2 w 14"/>
              <a:gd name="T15" fmla="*/ 27 h 29"/>
              <a:gd name="T16" fmla="*/ 7 w 14"/>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9">
                <a:moveTo>
                  <a:pt x="7" y="29"/>
                </a:moveTo>
                <a:cubicBezTo>
                  <a:pt x="11" y="29"/>
                  <a:pt x="14" y="26"/>
                  <a:pt x="14" y="22"/>
                </a:cubicBezTo>
                <a:cubicBezTo>
                  <a:pt x="14" y="7"/>
                  <a:pt x="14" y="7"/>
                  <a:pt x="14" y="7"/>
                </a:cubicBezTo>
                <a:cubicBezTo>
                  <a:pt x="14" y="5"/>
                  <a:pt x="14" y="4"/>
                  <a:pt x="12" y="2"/>
                </a:cubicBezTo>
                <a:cubicBezTo>
                  <a:pt x="11" y="1"/>
                  <a:pt x="9" y="0"/>
                  <a:pt x="7" y="0"/>
                </a:cubicBezTo>
                <a:cubicBezTo>
                  <a:pt x="3" y="0"/>
                  <a:pt x="0" y="3"/>
                  <a:pt x="0" y="7"/>
                </a:cubicBezTo>
                <a:cubicBezTo>
                  <a:pt x="0" y="22"/>
                  <a:pt x="0" y="22"/>
                  <a:pt x="0" y="22"/>
                </a:cubicBezTo>
                <a:cubicBezTo>
                  <a:pt x="0" y="24"/>
                  <a:pt x="1" y="26"/>
                  <a:pt x="2" y="27"/>
                </a:cubicBezTo>
                <a:cubicBezTo>
                  <a:pt x="3" y="28"/>
                  <a:pt x="5" y="29"/>
                  <a:pt x="7" y="2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5" name="Freeform 462"/>
          <p:cNvSpPr>
            <a:spLocks/>
          </p:cNvSpPr>
          <p:nvPr/>
        </p:nvSpPr>
        <p:spPr bwMode="auto">
          <a:xfrm>
            <a:off x="1847408" y="4892789"/>
            <a:ext cx="47064" cy="17852"/>
          </a:xfrm>
          <a:custGeom>
            <a:avLst/>
            <a:gdLst>
              <a:gd name="T0" fmla="*/ 30 w 37"/>
              <a:gd name="T1" fmla="*/ 0 h 14"/>
              <a:gd name="T2" fmla="*/ 7 w 37"/>
              <a:gd name="T3" fmla="*/ 0 h 14"/>
              <a:gd name="T4" fmla="*/ 2 w 37"/>
              <a:gd name="T5" fmla="*/ 2 h 14"/>
              <a:gd name="T6" fmla="*/ 0 w 37"/>
              <a:gd name="T7" fmla="*/ 7 h 14"/>
              <a:gd name="T8" fmla="*/ 7 w 37"/>
              <a:gd name="T9" fmla="*/ 14 h 14"/>
              <a:gd name="T10" fmla="*/ 30 w 37"/>
              <a:gd name="T11" fmla="*/ 14 h 14"/>
              <a:gd name="T12" fmla="*/ 37 w 37"/>
              <a:gd name="T13" fmla="*/ 7 h 14"/>
              <a:gd name="T14" fmla="*/ 30 w 37"/>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4">
                <a:moveTo>
                  <a:pt x="30" y="0"/>
                </a:moveTo>
                <a:cubicBezTo>
                  <a:pt x="7" y="0"/>
                  <a:pt x="7" y="0"/>
                  <a:pt x="7" y="0"/>
                </a:cubicBezTo>
                <a:cubicBezTo>
                  <a:pt x="5" y="0"/>
                  <a:pt x="3" y="1"/>
                  <a:pt x="2" y="2"/>
                </a:cubicBezTo>
                <a:cubicBezTo>
                  <a:pt x="1" y="4"/>
                  <a:pt x="0" y="5"/>
                  <a:pt x="0" y="7"/>
                </a:cubicBezTo>
                <a:cubicBezTo>
                  <a:pt x="0" y="11"/>
                  <a:pt x="3" y="14"/>
                  <a:pt x="7" y="14"/>
                </a:cubicBezTo>
                <a:cubicBezTo>
                  <a:pt x="30" y="14"/>
                  <a:pt x="30" y="14"/>
                  <a:pt x="30" y="14"/>
                </a:cubicBezTo>
                <a:cubicBezTo>
                  <a:pt x="34" y="14"/>
                  <a:pt x="37" y="11"/>
                  <a:pt x="37" y="7"/>
                </a:cubicBezTo>
                <a:cubicBezTo>
                  <a:pt x="37" y="4"/>
                  <a:pt x="34" y="0"/>
                  <a:pt x="30"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6" name="Freeform 463"/>
          <p:cNvSpPr>
            <a:spLocks/>
          </p:cNvSpPr>
          <p:nvPr/>
        </p:nvSpPr>
        <p:spPr bwMode="auto">
          <a:xfrm>
            <a:off x="1820361" y="4843021"/>
            <a:ext cx="106028" cy="44900"/>
          </a:xfrm>
          <a:custGeom>
            <a:avLst/>
            <a:gdLst>
              <a:gd name="T0" fmla="*/ 66 w 83"/>
              <a:gd name="T1" fmla="*/ 5 h 35"/>
              <a:gd name="T2" fmla="*/ 66 w 83"/>
              <a:gd name="T3" fmla="*/ 22 h 35"/>
              <a:gd name="T4" fmla="*/ 41 w 83"/>
              <a:gd name="T5" fmla="*/ 27 h 35"/>
              <a:gd name="T6" fmla="*/ 18 w 83"/>
              <a:gd name="T7" fmla="*/ 22 h 35"/>
              <a:gd name="T8" fmla="*/ 15 w 83"/>
              <a:gd name="T9" fmla="*/ 5 h 35"/>
              <a:gd name="T10" fmla="*/ 6 w 83"/>
              <a:gd name="T11" fmla="*/ 0 h 35"/>
              <a:gd name="T12" fmla="*/ 11 w 83"/>
              <a:gd name="T13" fmla="*/ 14 h 35"/>
              <a:gd name="T14" fmla="*/ 41 w 83"/>
              <a:gd name="T15" fmla="*/ 35 h 35"/>
              <a:gd name="T16" fmla="*/ 42 w 83"/>
              <a:gd name="T17" fmla="*/ 35 h 35"/>
              <a:gd name="T18" fmla="*/ 73 w 83"/>
              <a:gd name="T19" fmla="*/ 14 h 35"/>
              <a:gd name="T20" fmla="*/ 77 w 83"/>
              <a:gd name="T21" fmla="*/ 0 h 35"/>
              <a:gd name="T22" fmla="*/ 66 w 83"/>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5">
                <a:moveTo>
                  <a:pt x="66" y="5"/>
                </a:moveTo>
                <a:cubicBezTo>
                  <a:pt x="65" y="10"/>
                  <a:pt x="63" y="17"/>
                  <a:pt x="66" y="22"/>
                </a:cubicBezTo>
                <a:cubicBezTo>
                  <a:pt x="66" y="22"/>
                  <a:pt x="53" y="27"/>
                  <a:pt x="41" y="27"/>
                </a:cubicBezTo>
                <a:cubicBezTo>
                  <a:pt x="30" y="27"/>
                  <a:pt x="18" y="22"/>
                  <a:pt x="18" y="22"/>
                </a:cubicBezTo>
                <a:cubicBezTo>
                  <a:pt x="19" y="16"/>
                  <a:pt x="17" y="10"/>
                  <a:pt x="15" y="5"/>
                </a:cubicBezTo>
                <a:cubicBezTo>
                  <a:pt x="6" y="0"/>
                  <a:pt x="6" y="0"/>
                  <a:pt x="6" y="0"/>
                </a:cubicBezTo>
                <a:cubicBezTo>
                  <a:pt x="8" y="5"/>
                  <a:pt x="10" y="11"/>
                  <a:pt x="11" y="14"/>
                </a:cubicBezTo>
                <a:cubicBezTo>
                  <a:pt x="11" y="22"/>
                  <a:pt x="0" y="35"/>
                  <a:pt x="41" y="35"/>
                </a:cubicBezTo>
                <a:cubicBezTo>
                  <a:pt x="41" y="35"/>
                  <a:pt x="42" y="35"/>
                  <a:pt x="42" y="35"/>
                </a:cubicBezTo>
                <a:cubicBezTo>
                  <a:pt x="83" y="35"/>
                  <a:pt x="73" y="22"/>
                  <a:pt x="73" y="14"/>
                </a:cubicBezTo>
                <a:cubicBezTo>
                  <a:pt x="73" y="11"/>
                  <a:pt x="75" y="5"/>
                  <a:pt x="77" y="0"/>
                </a:cubicBezTo>
                <a:lnTo>
                  <a:pt x="66" y="5"/>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7" name="Freeform 464"/>
          <p:cNvSpPr>
            <a:spLocks/>
          </p:cNvSpPr>
          <p:nvPr/>
        </p:nvSpPr>
        <p:spPr bwMode="auto">
          <a:xfrm>
            <a:off x="1796018" y="4872234"/>
            <a:ext cx="29212" cy="29753"/>
          </a:xfrm>
          <a:custGeom>
            <a:avLst/>
            <a:gdLst>
              <a:gd name="T0" fmla="*/ 16 w 23"/>
              <a:gd name="T1" fmla="*/ 3 h 23"/>
              <a:gd name="T2" fmla="*/ 3 w 23"/>
              <a:gd name="T3" fmla="*/ 7 h 23"/>
              <a:gd name="T4" fmla="*/ 6 w 23"/>
              <a:gd name="T5" fmla="*/ 20 h 23"/>
              <a:gd name="T6" fmla="*/ 20 w 23"/>
              <a:gd name="T7" fmla="*/ 17 h 23"/>
              <a:gd name="T8" fmla="*/ 16 w 23"/>
              <a:gd name="T9" fmla="*/ 3 h 23"/>
            </a:gdLst>
            <a:ahLst/>
            <a:cxnLst>
              <a:cxn ang="0">
                <a:pos x="T0" y="T1"/>
              </a:cxn>
              <a:cxn ang="0">
                <a:pos x="T2" y="T3"/>
              </a:cxn>
              <a:cxn ang="0">
                <a:pos x="T4" y="T5"/>
              </a:cxn>
              <a:cxn ang="0">
                <a:pos x="T6" y="T7"/>
              </a:cxn>
              <a:cxn ang="0">
                <a:pos x="T8" y="T9"/>
              </a:cxn>
            </a:cxnLst>
            <a:rect l="0" t="0" r="r" b="b"/>
            <a:pathLst>
              <a:path w="23" h="23">
                <a:moveTo>
                  <a:pt x="16" y="3"/>
                </a:moveTo>
                <a:cubicBezTo>
                  <a:pt x="12" y="0"/>
                  <a:pt x="5" y="2"/>
                  <a:pt x="3" y="7"/>
                </a:cubicBezTo>
                <a:cubicBezTo>
                  <a:pt x="0" y="11"/>
                  <a:pt x="1" y="17"/>
                  <a:pt x="6" y="20"/>
                </a:cubicBezTo>
                <a:cubicBezTo>
                  <a:pt x="11" y="23"/>
                  <a:pt x="17" y="22"/>
                  <a:pt x="20" y="17"/>
                </a:cubicBezTo>
                <a:cubicBezTo>
                  <a:pt x="23" y="12"/>
                  <a:pt x="21" y="6"/>
                  <a:pt x="16" y="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8" name="Freeform 465"/>
          <p:cNvSpPr>
            <a:spLocks noEditPoints="1"/>
          </p:cNvSpPr>
          <p:nvPr/>
        </p:nvSpPr>
        <p:spPr bwMode="auto">
          <a:xfrm>
            <a:off x="1803591" y="4709945"/>
            <a:ext cx="139568" cy="139568"/>
          </a:xfrm>
          <a:custGeom>
            <a:avLst/>
            <a:gdLst>
              <a:gd name="T0" fmla="*/ 54 w 109"/>
              <a:gd name="T1" fmla="*/ 0 h 109"/>
              <a:gd name="T2" fmla="*/ 0 w 109"/>
              <a:gd name="T3" fmla="*/ 54 h 109"/>
              <a:gd name="T4" fmla="*/ 12 w 109"/>
              <a:gd name="T5" fmla="*/ 89 h 109"/>
              <a:gd name="T6" fmla="*/ 12 w 109"/>
              <a:gd name="T7" fmla="*/ 89 h 109"/>
              <a:gd name="T8" fmla="*/ 25 w 109"/>
              <a:gd name="T9" fmla="*/ 100 h 109"/>
              <a:gd name="T10" fmla="*/ 54 w 109"/>
              <a:gd name="T11" fmla="*/ 109 h 109"/>
              <a:gd name="T12" fmla="*/ 82 w 109"/>
              <a:gd name="T13" fmla="*/ 101 h 109"/>
              <a:gd name="T14" fmla="*/ 97 w 109"/>
              <a:gd name="T15" fmla="*/ 89 h 109"/>
              <a:gd name="T16" fmla="*/ 97 w 109"/>
              <a:gd name="T17" fmla="*/ 88 h 109"/>
              <a:gd name="T18" fmla="*/ 109 w 109"/>
              <a:gd name="T19" fmla="*/ 54 h 109"/>
              <a:gd name="T20" fmla="*/ 54 w 109"/>
              <a:gd name="T21" fmla="*/ 0 h 109"/>
              <a:gd name="T22" fmla="*/ 54 w 109"/>
              <a:gd name="T23" fmla="*/ 101 h 109"/>
              <a:gd name="T24" fmla="*/ 7 w 109"/>
              <a:gd name="T25" fmla="*/ 54 h 109"/>
              <a:gd name="T26" fmla="*/ 54 w 109"/>
              <a:gd name="T27" fmla="*/ 7 h 109"/>
              <a:gd name="T28" fmla="*/ 101 w 109"/>
              <a:gd name="T29" fmla="*/ 54 h 109"/>
              <a:gd name="T30" fmla="*/ 54 w 109"/>
              <a:gd name="T3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4" y="0"/>
                </a:moveTo>
                <a:cubicBezTo>
                  <a:pt x="24" y="0"/>
                  <a:pt x="0" y="24"/>
                  <a:pt x="0" y="54"/>
                </a:cubicBezTo>
                <a:cubicBezTo>
                  <a:pt x="0" y="67"/>
                  <a:pt x="5" y="80"/>
                  <a:pt x="12" y="89"/>
                </a:cubicBezTo>
                <a:cubicBezTo>
                  <a:pt x="12" y="89"/>
                  <a:pt x="12" y="89"/>
                  <a:pt x="12" y="89"/>
                </a:cubicBezTo>
                <a:cubicBezTo>
                  <a:pt x="16" y="93"/>
                  <a:pt x="20" y="97"/>
                  <a:pt x="25" y="100"/>
                </a:cubicBezTo>
                <a:cubicBezTo>
                  <a:pt x="34" y="106"/>
                  <a:pt x="44" y="109"/>
                  <a:pt x="54" y="109"/>
                </a:cubicBezTo>
                <a:cubicBezTo>
                  <a:pt x="65" y="109"/>
                  <a:pt x="74" y="106"/>
                  <a:pt x="82" y="101"/>
                </a:cubicBezTo>
                <a:cubicBezTo>
                  <a:pt x="88" y="98"/>
                  <a:pt x="93" y="94"/>
                  <a:pt x="97" y="89"/>
                </a:cubicBezTo>
                <a:cubicBezTo>
                  <a:pt x="97" y="88"/>
                  <a:pt x="97" y="88"/>
                  <a:pt x="97" y="88"/>
                </a:cubicBezTo>
                <a:cubicBezTo>
                  <a:pt x="104" y="79"/>
                  <a:pt x="109" y="67"/>
                  <a:pt x="109" y="54"/>
                </a:cubicBezTo>
                <a:cubicBezTo>
                  <a:pt x="109" y="24"/>
                  <a:pt x="85" y="0"/>
                  <a:pt x="54" y="0"/>
                </a:cubicBezTo>
                <a:close/>
                <a:moveTo>
                  <a:pt x="54" y="101"/>
                </a:moveTo>
                <a:cubicBezTo>
                  <a:pt x="29" y="101"/>
                  <a:pt x="7" y="80"/>
                  <a:pt x="7" y="54"/>
                </a:cubicBezTo>
                <a:cubicBezTo>
                  <a:pt x="7" y="28"/>
                  <a:pt x="29" y="7"/>
                  <a:pt x="54" y="7"/>
                </a:cubicBezTo>
                <a:cubicBezTo>
                  <a:pt x="80" y="7"/>
                  <a:pt x="101" y="28"/>
                  <a:pt x="101" y="54"/>
                </a:cubicBezTo>
                <a:cubicBezTo>
                  <a:pt x="101" y="80"/>
                  <a:pt x="80" y="101"/>
                  <a:pt x="54" y="101"/>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59" name="Freeform 466"/>
          <p:cNvSpPr>
            <a:spLocks/>
          </p:cNvSpPr>
          <p:nvPr/>
        </p:nvSpPr>
        <p:spPr bwMode="auto">
          <a:xfrm>
            <a:off x="1777084" y="4899281"/>
            <a:ext cx="21638" cy="21638"/>
          </a:xfrm>
          <a:custGeom>
            <a:avLst/>
            <a:gdLst>
              <a:gd name="T0" fmla="*/ 13 w 17"/>
              <a:gd name="T1" fmla="*/ 2 h 17"/>
              <a:gd name="T2" fmla="*/ 2 w 17"/>
              <a:gd name="T3" fmla="*/ 4 h 17"/>
              <a:gd name="T4" fmla="*/ 5 w 17"/>
              <a:gd name="T5" fmla="*/ 15 h 17"/>
              <a:gd name="T6" fmla="*/ 15 w 17"/>
              <a:gd name="T7" fmla="*/ 12 h 17"/>
              <a:gd name="T8" fmla="*/ 13 w 17"/>
              <a:gd name="T9" fmla="*/ 2 h 17"/>
            </a:gdLst>
            <a:ahLst/>
            <a:cxnLst>
              <a:cxn ang="0">
                <a:pos x="T0" y="T1"/>
              </a:cxn>
              <a:cxn ang="0">
                <a:pos x="T2" y="T3"/>
              </a:cxn>
              <a:cxn ang="0">
                <a:pos x="T4" y="T5"/>
              </a:cxn>
              <a:cxn ang="0">
                <a:pos x="T6" y="T7"/>
              </a:cxn>
              <a:cxn ang="0">
                <a:pos x="T8" y="T9"/>
              </a:cxn>
            </a:cxnLst>
            <a:rect l="0" t="0" r="r" b="b"/>
            <a:pathLst>
              <a:path w="17" h="17">
                <a:moveTo>
                  <a:pt x="13" y="2"/>
                </a:moveTo>
                <a:cubicBezTo>
                  <a:pt x="9" y="0"/>
                  <a:pt x="5" y="1"/>
                  <a:pt x="2" y="4"/>
                </a:cubicBezTo>
                <a:cubicBezTo>
                  <a:pt x="0" y="8"/>
                  <a:pt x="1" y="13"/>
                  <a:pt x="5" y="15"/>
                </a:cubicBezTo>
                <a:cubicBezTo>
                  <a:pt x="9" y="17"/>
                  <a:pt x="13" y="16"/>
                  <a:pt x="15" y="12"/>
                </a:cubicBezTo>
                <a:cubicBezTo>
                  <a:pt x="17" y="8"/>
                  <a:pt x="16" y="4"/>
                  <a:pt x="13" y="2"/>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0" name="Freeform 467"/>
          <p:cNvSpPr>
            <a:spLocks/>
          </p:cNvSpPr>
          <p:nvPr/>
        </p:nvSpPr>
        <p:spPr bwMode="auto">
          <a:xfrm>
            <a:off x="1765184" y="4731582"/>
            <a:ext cx="33539" cy="31917"/>
          </a:xfrm>
          <a:custGeom>
            <a:avLst/>
            <a:gdLst>
              <a:gd name="T0" fmla="*/ 3 w 26"/>
              <a:gd name="T1" fmla="*/ 14 h 25"/>
              <a:gd name="T2" fmla="*/ 14 w 26"/>
              <a:gd name="T3" fmla="*/ 23 h 25"/>
              <a:gd name="T4" fmla="*/ 24 w 26"/>
              <a:gd name="T5" fmla="*/ 21 h 25"/>
              <a:gd name="T6" fmla="*/ 26 w 26"/>
              <a:gd name="T7" fmla="*/ 17 h 25"/>
              <a:gd name="T8" fmla="*/ 23 w 26"/>
              <a:gd name="T9" fmla="*/ 11 h 25"/>
              <a:gd name="T10" fmla="*/ 11 w 26"/>
              <a:gd name="T11" fmla="*/ 2 h 25"/>
              <a:gd name="T12" fmla="*/ 1 w 26"/>
              <a:gd name="T13" fmla="*/ 4 h 25"/>
              <a:gd name="T14" fmla="*/ 0 w 26"/>
              <a:gd name="T15" fmla="*/ 8 h 25"/>
              <a:gd name="T16" fmla="*/ 3 w 26"/>
              <a:gd name="T1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3" y="14"/>
                </a:moveTo>
                <a:cubicBezTo>
                  <a:pt x="14" y="23"/>
                  <a:pt x="14" y="23"/>
                  <a:pt x="14" y="23"/>
                </a:cubicBezTo>
                <a:cubicBezTo>
                  <a:pt x="18" y="25"/>
                  <a:pt x="22" y="24"/>
                  <a:pt x="24" y="21"/>
                </a:cubicBezTo>
                <a:cubicBezTo>
                  <a:pt x="25" y="20"/>
                  <a:pt x="26" y="18"/>
                  <a:pt x="26" y="17"/>
                </a:cubicBezTo>
                <a:cubicBezTo>
                  <a:pt x="26" y="15"/>
                  <a:pt x="25" y="12"/>
                  <a:pt x="23" y="11"/>
                </a:cubicBezTo>
                <a:cubicBezTo>
                  <a:pt x="11" y="2"/>
                  <a:pt x="11" y="2"/>
                  <a:pt x="11" y="2"/>
                </a:cubicBezTo>
                <a:cubicBezTo>
                  <a:pt x="8" y="0"/>
                  <a:pt x="3" y="1"/>
                  <a:pt x="1" y="4"/>
                </a:cubicBezTo>
                <a:cubicBezTo>
                  <a:pt x="0" y="5"/>
                  <a:pt x="0" y="7"/>
                  <a:pt x="0" y="8"/>
                </a:cubicBezTo>
                <a:cubicBezTo>
                  <a:pt x="0" y="10"/>
                  <a:pt x="1" y="13"/>
                  <a:pt x="3" y="1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1" name="Freeform 468"/>
          <p:cNvSpPr>
            <a:spLocks/>
          </p:cNvSpPr>
          <p:nvPr/>
        </p:nvSpPr>
        <p:spPr bwMode="auto">
          <a:xfrm>
            <a:off x="1642925" y="5016669"/>
            <a:ext cx="150387" cy="203401"/>
          </a:xfrm>
          <a:custGeom>
            <a:avLst/>
            <a:gdLst>
              <a:gd name="T0" fmla="*/ 59 w 118"/>
              <a:gd name="T1" fmla="*/ 3 h 159"/>
              <a:gd name="T2" fmla="*/ 106 w 118"/>
              <a:gd name="T3" fmla="*/ 71 h 159"/>
              <a:gd name="T4" fmla="*/ 106 w 118"/>
              <a:gd name="T5" fmla="*/ 103 h 159"/>
              <a:gd name="T6" fmla="*/ 71 w 118"/>
              <a:gd name="T7" fmla="*/ 81 h 159"/>
              <a:gd name="T8" fmla="*/ 59 w 118"/>
              <a:gd name="T9" fmla="*/ 3 h 159"/>
              <a:gd name="T10" fmla="*/ 0 w 118"/>
              <a:gd name="T11" fmla="*/ 41 h 159"/>
              <a:gd name="T12" fmla="*/ 0 w 118"/>
              <a:gd name="T13" fmla="*/ 136 h 159"/>
              <a:gd name="T14" fmla="*/ 59 w 118"/>
              <a:gd name="T15" fmla="*/ 159 h 159"/>
              <a:gd name="T16" fmla="*/ 118 w 118"/>
              <a:gd name="T17" fmla="*/ 125 h 159"/>
              <a:gd name="T18" fmla="*/ 118 w 118"/>
              <a:gd name="T19" fmla="*/ 81 h 159"/>
              <a:gd name="T20" fmla="*/ 59 w 118"/>
              <a:gd name="T21"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9">
                <a:moveTo>
                  <a:pt x="59" y="3"/>
                </a:moveTo>
                <a:cubicBezTo>
                  <a:pt x="106" y="71"/>
                  <a:pt x="106" y="71"/>
                  <a:pt x="106" y="71"/>
                </a:cubicBezTo>
                <a:cubicBezTo>
                  <a:pt x="106" y="103"/>
                  <a:pt x="106" y="103"/>
                  <a:pt x="106" y="103"/>
                </a:cubicBezTo>
                <a:cubicBezTo>
                  <a:pt x="71" y="81"/>
                  <a:pt x="71" y="81"/>
                  <a:pt x="71" y="81"/>
                </a:cubicBezTo>
                <a:cubicBezTo>
                  <a:pt x="59" y="3"/>
                  <a:pt x="59" y="3"/>
                  <a:pt x="59" y="3"/>
                </a:cubicBezTo>
                <a:cubicBezTo>
                  <a:pt x="59" y="3"/>
                  <a:pt x="0" y="0"/>
                  <a:pt x="0" y="41"/>
                </a:cubicBezTo>
                <a:cubicBezTo>
                  <a:pt x="0" y="82"/>
                  <a:pt x="0" y="136"/>
                  <a:pt x="0" y="136"/>
                </a:cubicBezTo>
                <a:cubicBezTo>
                  <a:pt x="0" y="136"/>
                  <a:pt x="7" y="159"/>
                  <a:pt x="59" y="159"/>
                </a:cubicBezTo>
                <a:cubicBezTo>
                  <a:pt x="111" y="159"/>
                  <a:pt x="118" y="144"/>
                  <a:pt x="118" y="125"/>
                </a:cubicBezTo>
                <a:cubicBezTo>
                  <a:pt x="118" y="106"/>
                  <a:pt x="118" y="81"/>
                  <a:pt x="118" y="81"/>
                </a:cubicBezTo>
                <a:cubicBezTo>
                  <a:pt x="118" y="81"/>
                  <a:pt x="105" y="3"/>
                  <a:pt x="59"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2" name="Oval 469"/>
          <p:cNvSpPr>
            <a:spLocks noChangeArrowheads="1"/>
          </p:cNvSpPr>
          <p:nvPr/>
        </p:nvSpPr>
        <p:spPr bwMode="auto">
          <a:xfrm>
            <a:off x="1650499" y="4874937"/>
            <a:ext cx="118470" cy="137945"/>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3" name="Freeform 470"/>
          <p:cNvSpPr>
            <a:spLocks/>
          </p:cNvSpPr>
          <p:nvPr/>
        </p:nvSpPr>
        <p:spPr bwMode="auto">
          <a:xfrm>
            <a:off x="2834120" y="4859791"/>
            <a:ext cx="90881" cy="190418"/>
          </a:xfrm>
          <a:custGeom>
            <a:avLst/>
            <a:gdLst>
              <a:gd name="T0" fmla="*/ 58 w 71"/>
              <a:gd name="T1" fmla="*/ 37 h 149"/>
              <a:gd name="T2" fmla="*/ 21 w 71"/>
              <a:gd name="T3" fmla="*/ 0 h 149"/>
              <a:gd name="T4" fmla="*/ 0 w 71"/>
              <a:gd name="T5" fmla="*/ 19 h 149"/>
              <a:gd name="T6" fmla="*/ 30 w 71"/>
              <a:gd name="T7" fmla="*/ 75 h 149"/>
              <a:gd name="T8" fmla="*/ 9 w 71"/>
              <a:gd name="T9" fmla="*/ 123 h 149"/>
              <a:gd name="T10" fmla="*/ 31 w 71"/>
              <a:gd name="T11" fmla="*/ 149 h 149"/>
              <a:gd name="T12" fmla="*/ 71 w 71"/>
              <a:gd name="T13" fmla="*/ 79 h 149"/>
              <a:gd name="T14" fmla="*/ 58 w 71"/>
              <a:gd name="T15" fmla="*/ 37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49">
                <a:moveTo>
                  <a:pt x="58" y="37"/>
                </a:moveTo>
                <a:cubicBezTo>
                  <a:pt x="49" y="23"/>
                  <a:pt x="37" y="11"/>
                  <a:pt x="21" y="0"/>
                </a:cubicBezTo>
                <a:cubicBezTo>
                  <a:pt x="0" y="19"/>
                  <a:pt x="0" y="19"/>
                  <a:pt x="0" y="19"/>
                </a:cubicBezTo>
                <a:cubicBezTo>
                  <a:pt x="19" y="36"/>
                  <a:pt x="30" y="55"/>
                  <a:pt x="30" y="75"/>
                </a:cubicBezTo>
                <a:cubicBezTo>
                  <a:pt x="30" y="92"/>
                  <a:pt x="23" y="108"/>
                  <a:pt x="9" y="123"/>
                </a:cubicBezTo>
                <a:cubicBezTo>
                  <a:pt x="31" y="149"/>
                  <a:pt x="31" y="149"/>
                  <a:pt x="31" y="149"/>
                </a:cubicBezTo>
                <a:cubicBezTo>
                  <a:pt x="57" y="129"/>
                  <a:pt x="71" y="105"/>
                  <a:pt x="71" y="79"/>
                </a:cubicBezTo>
                <a:cubicBezTo>
                  <a:pt x="71" y="64"/>
                  <a:pt x="67" y="50"/>
                  <a:pt x="58" y="37"/>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4" name="Freeform 471"/>
          <p:cNvSpPr>
            <a:spLocks/>
          </p:cNvSpPr>
          <p:nvPr/>
        </p:nvSpPr>
        <p:spPr bwMode="auto">
          <a:xfrm>
            <a:off x="2723223" y="4790547"/>
            <a:ext cx="104405" cy="121716"/>
          </a:xfrm>
          <a:custGeom>
            <a:avLst/>
            <a:gdLst>
              <a:gd name="T0" fmla="*/ 41 w 82"/>
              <a:gd name="T1" fmla="*/ 95 h 95"/>
              <a:gd name="T2" fmla="*/ 78 w 82"/>
              <a:gd name="T3" fmla="*/ 66 h 95"/>
              <a:gd name="T4" fmla="*/ 82 w 82"/>
              <a:gd name="T5" fmla="*/ 47 h 95"/>
              <a:gd name="T6" fmla="*/ 81 w 82"/>
              <a:gd name="T7" fmla="*/ 38 h 95"/>
              <a:gd name="T8" fmla="*/ 41 w 82"/>
              <a:gd name="T9" fmla="*/ 0 h 95"/>
              <a:gd name="T10" fmla="*/ 12 w 82"/>
              <a:gd name="T11" fmla="*/ 14 h 95"/>
              <a:gd name="T12" fmla="*/ 2 w 82"/>
              <a:gd name="T13" fmla="*/ 32 h 95"/>
              <a:gd name="T14" fmla="*/ 0 w 82"/>
              <a:gd name="T15" fmla="*/ 47 h 95"/>
              <a:gd name="T16" fmla="*/ 41 w 82"/>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95">
                <a:moveTo>
                  <a:pt x="41" y="95"/>
                </a:moveTo>
                <a:cubicBezTo>
                  <a:pt x="58" y="95"/>
                  <a:pt x="72" y="83"/>
                  <a:pt x="78" y="66"/>
                </a:cubicBezTo>
                <a:cubicBezTo>
                  <a:pt x="80" y="60"/>
                  <a:pt x="82" y="54"/>
                  <a:pt x="82" y="47"/>
                </a:cubicBezTo>
                <a:cubicBezTo>
                  <a:pt x="82" y="44"/>
                  <a:pt x="81" y="41"/>
                  <a:pt x="81" y="38"/>
                </a:cubicBezTo>
                <a:cubicBezTo>
                  <a:pt x="77" y="16"/>
                  <a:pt x="61" y="0"/>
                  <a:pt x="41" y="0"/>
                </a:cubicBezTo>
                <a:cubicBezTo>
                  <a:pt x="29" y="0"/>
                  <a:pt x="19" y="5"/>
                  <a:pt x="12" y="14"/>
                </a:cubicBezTo>
                <a:cubicBezTo>
                  <a:pt x="7" y="19"/>
                  <a:pt x="4" y="25"/>
                  <a:pt x="2" y="32"/>
                </a:cubicBezTo>
                <a:cubicBezTo>
                  <a:pt x="1" y="37"/>
                  <a:pt x="0" y="42"/>
                  <a:pt x="0" y="47"/>
                </a:cubicBezTo>
                <a:cubicBezTo>
                  <a:pt x="0" y="74"/>
                  <a:pt x="18" y="95"/>
                  <a:pt x="41" y="9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5" name="Freeform 472"/>
          <p:cNvSpPr>
            <a:spLocks/>
          </p:cNvSpPr>
          <p:nvPr/>
        </p:nvSpPr>
        <p:spPr bwMode="auto">
          <a:xfrm>
            <a:off x="2702667" y="4916050"/>
            <a:ext cx="131453" cy="179058"/>
          </a:xfrm>
          <a:custGeom>
            <a:avLst/>
            <a:gdLst>
              <a:gd name="T0" fmla="*/ 51 w 103"/>
              <a:gd name="T1" fmla="*/ 2 h 140"/>
              <a:gd name="T2" fmla="*/ 41 w 103"/>
              <a:gd name="T3" fmla="*/ 71 h 140"/>
              <a:gd name="T4" fmla="*/ 10 w 103"/>
              <a:gd name="T5" fmla="*/ 90 h 140"/>
              <a:gd name="T6" fmla="*/ 10 w 103"/>
              <a:gd name="T7" fmla="*/ 62 h 140"/>
              <a:gd name="T8" fmla="*/ 51 w 103"/>
              <a:gd name="T9" fmla="*/ 2 h 140"/>
              <a:gd name="T10" fmla="*/ 0 w 103"/>
              <a:gd name="T11" fmla="*/ 71 h 140"/>
              <a:gd name="T12" fmla="*/ 0 w 103"/>
              <a:gd name="T13" fmla="*/ 110 h 140"/>
              <a:gd name="T14" fmla="*/ 8 w 103"/>
              <a:gd name="T15" fmla="*/ 131 h 140"/>
              <a:gd name="T16" fmla="*/ 51 w 103"/>
              <a:gd name="T17" fmla="*/ 140 h 140"/>
              <a:gd name="T18" fmla="*/ 80 w 103"/>
              <a:gd name="T19" fmla="*/ 136 h 140"/>
              <a:gd name="T20" fmla="*/ 80 w 103"/>
              <a:gd name="T21" fmla="*/ 136 h 140"/>
              <a:gd name="T22" fmla="*/ 94 w 103"/>
              <a:gd name="T23" fmla="*/ 130 h 140"/>
              <a:gd name="T24" fmla="*/ 103 w 103"/>
              <a:gd name="T25" fmla="*/ 120 h 140"/>
              <a:gd name="T26" fmla="*/ 103 w 103"/>
              <a:gd name="T27" fmla="*/ 87 h 140"/>
              <a:gd name="T28" fmla="*/ 103 w 103"/>
              <a:gd name="T29" fmla="*/ 36 h 140"/>
              <a:gd name="T30" fmla="*/ 51 w 103"/>
              <a:gd name="T31"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40">
                <a:moveTo>
                  <a:pt x="51" y="2"/>
                </a:moveTo>
                <a:cubicBezTo>
                  <a:pt x="41" y="71"/>
                  <a:pt x="41" y="71"/>
                  <a:pt x="41" y="71"/>
                </a:cubicBezTo>
                <a:cubicBezTo>
                  <a:pt x="10" y="90"/>
                  <a:pt x="10" y="90"/>
                  <a:pt x="10" y="90"/>
                </a:cubicBezTo>
                <a:cubicBezTo>
                  <a:pt x="10" y="62"/>
                  <a:pt x="10" y="62"/>
                  <a:pt x="10" y="62"/>
                </a:cubicBezTo>
                <a:cubicBezTo>
                  <a:pt x="51" y="2"/>
                  <a:pt x="51" y="2"/>
                  <a:pt x="51" y="2"/>
                </a:cubicBezTo>
                <a:cubicBezTo>
                  <a:pt x="11" y="2"/>
                  <a:pt x="0" y="71"/>
                  <a:pt x="0" y="71"/>
                </a:cubicBezTo>
                <a:cubicBezTo>
                  <a:pt x="0" y="71"/>
                  <a:pt x="0" y="93"/>
                  <a:pt x="0" y="110"/>
                </a:cubicBezTo>
                <a:cubicBezTo>
                  <a:pt x="0" y="118"/>
                  <a:pt x="1" y="126"/>
                  <a:pt x="8" y="131"/>
                </a:cubicBezTo>
                <a:cubicBezTo>
                  <a:pt x="15" y="137"/>
                  <a:pt x="28" y="140"/>
                  <a:pt x="51" y="140"/>
                </a:cubicBezTo>
                <a:cubicBezTo>
                  <a:pt x="63" y="140"/>
                  <a:pt x="73" y="139"/>
                  <a:pt x="80" y="136"/>
                </a:cubicBezTo>
                <a:cubicBezTo>
                  <a:pt x="80" y="136"/>
                  <a:pt x="80" y="136"/>
                  <a:pt x="80" y="136"/>
                </a:cubicBezTo>
                <a:cubicBezTo>
                  <a:pt x="85" y="135"/>
                  <a:pt x="89" y="132"/>
                  <a:pt x="94" y="130"/>
                </a:cubicBezTo>
                <a:cubicBezTo>
                  <a:pt x="102" y="125"/>
                  <a:pt x="103" y="120"/>
                  <a:pt x="103" y="120"/>
                </a:cubicBezTo>
                <a:cubicBezTo>
                  <a:pt x="103" y="120"/>
                  <a:pt x="103" y="106"/>
                  <a:pt x="103" y="87"/>
                </a:cubicBezTo>
                <a:cubicBezTo>
                  <a:pt x="103" y="71"/>
                  <a:pt x="103" y="52"/>
                  <a:pt x="103" y="36"/>
                </a:cubicBezTo>
                <a:cubicBezTo>
                  <a:pt x="103" y="0"/>
                  <a:pt x="51" y="2"/>
                  <a:pt x="51" y="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6" name="Freeform 473"/>
          <p:cNvSpPr>
            <a:spLocks/>
          </p:cNvSpPr>
          <p:nvPr/>
        </p:nvSpPr>
        <p:spPr bwMode="auto">
          <a:xfrm>
            <a:off x="2506838" y="5086995"/>
            <a:ext cx="197991" cy="40031"/>
          </a:xfrm>
          <a:custGeom>
            <a:avLst/>
            <a:gdLst>
              <a:gd name="T0" fmla="*/ 144 w 155"/>
              <a:gd name="T1" fmla="*/ 0 h 31"/>
              <a:gd name="T2" fmla="*/ 77 w 155"/>
              <a:gd name="T3" fmla="*/ 6 h 31"/>
              <a:gd name="T4" fmla="*/ 22 w 155"/>
              <a:gd name="T5" fmla="*/ 2 h 31"/>
              <a:gd name="T6" fmla="*/ 0 w 155"/>
              <a:gd name="T7" fmla="*/ 12 h 31"/>
              <a:gd name="T8" fmla="*/ 25 w 155"/>
              <a:gd name="T9" fmla="*/ 28 h 31"/>
              <a:gd name="T10" fmla="*/ 77 w 155"/>
              <a:gd name="T11" fmla="*/ 31 h 31"/>
              <a:gd name="T12" fmla="*/ 155 w 155"/>
              <a:gd name="T13" fmla="*/ 24 h 31"/>
              <a:gd name="T14" fmla="*/ 155 w 155"/>
              <a:gd name="T15" fmla="*/ 24 h 31"/>
              <a:gd name="T16" fmla="*/ 132 w 155"/>
              <a:gd name="T17" fmla="*/ 12 h 31"/>
              <a:gd name="T18" fmla="*/ 144 w 155"/>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31">
                <a:moveTo>
                  <a:pt x="144" y="0"/>
                </a:moveTo>
                <a:cubicBezTo>
                  <a:pt x="123" y="4"/>
                  <a:pt x="100" y="6"/>
                  <a:pt x="77" y="6"/>
                </a:cubicBezTo>
                <a:cubicBezTo>
                  <a:pt x="58" y="6"/>
                  <a:pt x="40" y="5"/>
                  <a:pt x="22" y="2"/>
                </a:cubicBezTo>
                <a:cubicBezTo>
                  <a:pt x="0" y="12"/>
                  <a:pt x="0" y="12"/>
                  <a:pt x="0" y="12"/>
                </a:cubicBezTo>
                <a:cubicBezTo>
                  <a:pt x="25" y="28"/>
                  <a:pt x="25" y="28"/>
                  <a:pt x="25" y="28"/>
                </a:cubicBezTo>
                <a:cubicBezTo>
                  <a:pt x="42" y="30"/>
                  <a:pt x="59" y="31"/>
                  <a:pt x="77" y="31"/>
                </a:cubicBezTo>
                <a:cubicBezTo>
                  <a:pt x="104" y="31"/>
                  <a:pt x="131" y="29"/>
                  <a:pt x="155" y="24"/>
                </a:cubicBezTo>
                <a:cubicBezTo>
                  <a:pt x="155" y="24"/>
                  <a:pt x="155" y="24"/>
                  <a:pt x="155" y="24"/>
                </a:cubicBezTo>
                <a:cubicBezTo>
                  <a:pt x="132" y="12"/>
                  <a:pt x="132" y="12"/>
                  <a:pt x="132" y="12"/>
                </a:cubicBezTo>
                <a:lnTo>
                  <a:pt x="144"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7" name="Freeform 474"/>
          <p:cNvSpPr>
            <a:spLocks/>
          </p:cNvSpPr>
          <p:nvPr/>
        </p:nvSpPr>
        <p:spPr bwMode="auto">
          <a:xfrm>
            <a:off x="2516036" y="4793253"/>
            <a:ext cx="188795" cy="30835"/>
          </a:xfrm>
          <a:custGeom>
            <a:avLst/>
            <a:gdLst>
              <a:gd name="T0" fmla="*/ 5 w 148"/>
              <a:gd name="T1" fmla="*/ 24 h 24"/>
              <a:gd name="T2" fmla="*/ 70 w 148"/>
              <a:gd name="T3" fmla="*/ 18 h 24"/>
              <a:gd name="T4" fmla="*/ 125 w 148"/>
              <a:gd name="T5" fmla="*/ 22 h 24"/>
              <a:gd name="T6" fmla="*/ 148 w 148"/>
              <a:gd name="T7" fmla="*/ 15 h 24"/>
              <a:gd name="T8" fmla="*/ 133 w 148"/>
              <a:gd name="T9" fmla="*/ 5 h 24"/>
              <a:gd name="T10" fmla="*/ 70 w 148"/>
              <a:gd name="T11" fmla="*/ 0 h 24"/>
              <a:gd name="T12" fmla="*/ 0 w 148"/>
              <a:gd name="T13" fmla="*/ 5 h 24"/>
              <a:gd name="T14" fmla="*/ 18 w 148"/>
              <a:gd name="T15" fmla="*/ 13 h 24"/>
              <a:gd name="T16" fmla="*/ 5 w 14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4">
                <a:moveTo>
                  <a:pt x="5" y="24"/>
                </a:moveTo>
                <a:cubicBezTo>
                  <a:pt x="25" y="20"/>
                  <a:pt x="47" y="18"/>
                  <a:pt x="70" y="18"/>
                </a:cubicBezTo>
                <a:cubicBezTo>
                  <a:pt x="89" y="18"/>
                  <a:pt x="107" y="20"/>
                  <a:pt x="125" y="22"/>
                </a:cubicBezTo>
                <a:cubicBezTo>
                  <a:pt x="148" y="15"/>
                  <a:pt x="148" y="15"/>
                  <a:pt x="148" y="15"/>
                </a:cubicBezTo>
                <a:cubicBezTo>
                  <a:pt x="133" y="5"/>
                  <a:pt x="133" y="5"/>
                  <a:pt x="133" y="5"/>
                </a:cubicBezTo>
                <a:cubicBezTo>
                  <a:pt x="113" y="2"/>
                  <a:pt x="92" y="0"/>
                  <a:pt x="70" y="0"/>
                </a:cubicBezTo>
                <a:cubicBezTo>
                  <a:pt x="46" y="0"/>
                  <a:pt x="23" y="2"/>
                  <a:pt x="0" y="5"/>
                </a:cubicBezTo>
                <a:cubicBezTo>
                  <a:pt x="18" y="13"/>
                  <a:pt x="18" y="13"/>
                  <a:pt x="18" y="13"/>
                </a:cubicBezTo>
                <a:lnTo>
                  <a:pt x="5" y="24"/>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8" name="Freeform 475"/>
          <p:cNvSpPr>
            <a:spLocks/>
          </p:cNvSpPr>
          <p:nvPr/>
        </p:nvSpPr>
        <p:spPr bwMode="auto">
          <a:xfrm>
            <a:off x="2394318" y="4918214"/>
            <a:ext cx="131994" cy="176894"/>
          </a:xfrm>
          <a:custGeom>
            <a:avLst/>
            <a:gdLst>
              <a:gd name="T0" fmla="*/ 103 w 103"/>
              <a:gd name="T1" fmla="*/ 108 h 138"/>
              <a:gd name="T2" fmla="*/ 103 w 103"/>
              <a:gd name="T3" fmla="*/ 69 h 138"/>
              <a:gd name="T4" fmla="*/ 52 w 103"/>
              <a:gd name="T5" fmla="*/ 0 h 138"/>
              <a:gd name="T6" fmla="*/ 93 w 103"/>
              <a:gd name="T7" fmla="*/ 60 h 138"/>
              <a:gd name="T8" fmla="*/ 93 w 103"/>
              <a:gd name="T9" fmla="*/ 88 h 138"/>
              <a:gd name="T10" fmla="*/ 62 w 103"/>
              <a:gd name="T11" fmla="*/ 69 h 138"/>
              <a:gd name="T12" fmla="*/ 52 w 103"/>
              <a:gd name="T13" fmla="*/ 0 h 138"/>
              <a:gd name="T14" fmla="*/ 46 w 103"/>
              <a:gd name="T15" fmla="*/ 0 h 138"/>
              <a:gd name="T16" fmla="*/ 0 w 103"/>
              <a:gd name="T17" fmla="*/ 34 h 138"/>
              <a:gd name="T18" fmla="*/ 0 w 103"/>
              <a:gd name="T19" fmla="*/ 91 h 138"/>
              <a:gd name="T20" fmla="*/ 0 w 103"/>
              <a:gd name="T21" fmla="*/ 96 h 138"/>
              <a:gd name="T22" fmla="*/ 0 w 103"/>
              <a:gd name="T23" fmla="*/ 118 h 138"/>
              <a:gd name="T24" fmla="*/ 52 w 103"/>
              <a:gd name="T25" fmla="*/ 138 h 138"/>
              <a:gd name="T26" fmla="*/ 92 w 103"/>
              <a:gd name="T27" fmla="*/ 131 h 138"/>
              <a:gd name="T28" fmla="*/ 103 w 103"/>
              <a:gd name="T29" fmla="*/ 10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138">
                <a:moveTo>
                  <a:pt x="103" y="108"/>
                </a:moveTo>
                <a:cubicBezTo>
                  <a:pt x="103" y="91"/>
                  <a:pt x="103" y="69"/>
                  <a:pt x="103" y="69"/>
                </a:cubicBezTo>
                <a:cubicBezTo>
                  <a:pt x="103" y="69"/>
                  <a:pt x="92" y="0"/>
                  <a:pt x="52" y="0"/>
                </a:cubicBezTo>
                <a:cubicBezTo>
                  <a:pt x="93" y="60"/>
                  <a:pt x="93" y="60"/>
                  <a:pt x="93" y="60"/>
                </a:cubicBezTo>
                <a:cubicBezTo>
                  <a:pt x="93" y="88"/>
                  <a:pt x="93" y="88"/>
                  <a:pt x="93" y="88"/>
                </a:cubicBezTo>
                <a:cubicBezTo>
                  <a:pt x="62" y="69"/>
                  <a:pt x="62" y="69"/>
                  <a:pt x="62" y="69"/>
                </a:cubicBezTo>
                <a:cubicBezTo>
                  <a:pt x="52" y="0"/>
                  <a:pt x="52" y="0"/>
                  <a:pt x="52" y="0"/>
                </a:cubicBezTo>
                <a:cubicBezTo>
                  <a:pt x="52" y="0"/>
                  <a:pt x="50" y="0"/>
                  <a:pt x="46" y="0"/>
                </a:cubicBezTo>
                <a:cubicBezTo>
                  <a:pt x="33" y="1"/>
                  <a:pt x="0" y="5"/>
                  <a:pt x="0" y="34"/>
                </a:cubicBezTo>
                <a:cubicBezTo>
                  <a:pt x="0" y="52"/>
                  <a:pt x="0" y="74"/>
                  <a:pt x="0" y="91"/>
                </a:cubicBezTo>
                <a:cubicBezTo>
                  <a:pt x="0" y="92"/>
                  <a:pt x="0" y="94"/>
                  <a:pt x="0" y="96"/>
                </a:cubicBezTo>
                <a:cubicBezTo>
                  <a:pt x="0" y="109"/>
                  <a:pt x="0" y="118"/>
                  <a:pt x="0" y="118"/>
                </a:cubicBezTo>
                <a:cubicBezTo>
                  <a:pt x="0" y="118"/>
                  <a:pt x="6" y="138"/>
                  <a:pt x="52" y="138"/>
                </a:cubicBezTo>
                <a:cubicBezTo>
                  <a:pt x="72" y="138"/>
                  <a:pt x="84" y="136"/>
                  <a:pt x="92" y="131"/>
                </a:cubicBezTo>
                <a:cubicBezTo>
                  <a:pt x="102" y="126"/>
                  <a:pt x="103" y="117"/>
                  <a:pt x="103" y="10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69" name="Freeform 476"/>
          <p:cNvSpPr>
            <a:spLocks/>
          </p:cNvSpPr>
          <p:nvPr/>
        </p:nvSpPr>
        <p:spPr bwMode="auto">
          <a:xfrm>
            <a:off x="2400810" y="4790547"/>
            <a:ext cx="104946" cy="121716"/>
          </a:xfrm>
          <a:custGeom>
            <a:avLst/>
            <a:gdLst>
              <a:gd name="T0" fmla="*/ 2 w 82"/>
              <a:gd name="T1" fmla="*/ 62 h 95"/>
              <a:gd name="T2" fmla="*/ 41 w 82"/>
              <a:gd name="T3" fmla="*/ 95 h 95"/>
              <a:gd name="T4" fmla="*/ 82 w 82"/>
              <a:gd name="T5" fmla="*/ 47 h 95"/>
              <a:gd name="T6" fmla="*/ 79 w 82"/>
              <a:gd name="T7" fmla="*/ 29 h 95"/>
              <a:gd name="T8" fmla="*/ 68 w 82"/>
              <a:gd name="T9" fmla="*/ 11 h 95"/>
              <a:gd name="T10" fmla="*/ 41 w 82"/>
              <a:gd name="T11" fmla="*/ 0 h 95"/>
              <a:gd name="T12" fmla="*/ 3 w 82"/>
              <a:gd name="T13" fmla="*/ 31 h 95"/>
              <a:gd name="T14" fmla="*/ 0 w 82"/>
              <a:gd name="T15" fmla="*/ 47 h 95"/>
              <a:gd name="T16" fmla="*/ 1 w 82"/>
              <a:gd name="T17" fmla="*/ 58 h 95"/>
              <a:gd name="T18" fmla="*/ 2 w 82"/>
              <a:gd name="T19"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95">
                <a:moveTo>
                  <a:pt x="2" y="62"/>
                </a:moveTo>
                <a:cubicBezTo>
                  <a:pt x="8" y="81"/>
                  <a:pt x="23" y="95"/>
                  <a:pt x="41" y="95"/>
                </a:cubicBezTo>
                <a:cubicBezTo>
                  <a:pt x="64" y="95"/>
                  <a:pt x="82" y="74"/>
                  <a:pt x="82" y="47"/>
                </a:cubicBezTo>
                <a:cubicBezTo>
                  <a:pt x="82" y="41"/>
                  <a:pt x="81" y="34"/>
                  <a:pt x="79" y="29"/>
                </a:cubicBezTo>
                <a:cubicBezTo>
                  <a:pt x="76" y="22"/>
                  <a:pt x="73" y="16"/>
                  <a:pt x="68" y="11"/>
                </a:cubicBezTo>
                <a:cubicBezTo>
                  <a:pt x="61" y="4"/>
                  <a:pt x="51" y="0"/>
                  <a:pt x="41" y="0"/>
                </a:cubicBezTo>
                <a:cubicBezTo>
                  <a:pt x="23" y="0"/>
                  <a:pt x="8" y="13"/>
                  <a:pt x="3" y="31"/>
                </a:cubicBezTo>
                <a:cubicBezTo>
                  <a:pt x="1" y="36"/>
                  <a:pt x="0" y="42"/>
                  <a:pt x="0" y="47"/>
                </a:cubicBezTo>
                <a:cubicBezTo>
                  <a:pt x="0" y="51"/>
                  <a:pt x="1" y="55"/>
                  <a:pt x="1" y="58"/>
                </a:cubicBezTo>
                <a:cubicBezTo>
                  <a:pt x="2" y="59"/>
                  <a:pt x="2" y="61"/>
                  <a:pt x="2" y="6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0" name="Freeform 477"/>
          <p:cNvSpPr>
            <a:spLocks/>
          </p:cNvSpPr>
          <p:nvPr/>
        </p:nvSpPr>
        <p:spPr bwMode="auto">
          <a:xfrm>
            <a:off x="2285587" y="4846808"/>
            <a:ext cx="98455" cy="217466"/>
          </a:xfrm>
          <a:custGeom>
            <a:avLst/>
            <a:gdLst>
              <a:gd name="T0" fmla="*/ 77 w 77"/>
              <a:gd name="T1" fmla="*/ 24 h 170"/>
              <a:gd name="T2" fmla="*/ 66 w 77"/>
              <a:gd name="T3" fmla="*/ 0 h 170"/>
              <a:gd name="T4" fmla="*/ 0 w 77"/>
              <a:gd name="T5" fmla="*/ 89 h 170"/>
              <a:gd name="T6" fmla="*/ 54 w 77"/>
              <a:gd name="T7" fmla="*/ 170 h 170"/>
              <a:gd name="T8" fmla="*/ 54 w 77"/>
              <a:gd name="T9" fmla="*/ 170 h 170"/>
              <a:gd name="T10" fmla="*/ 77 w 77"/>
              <a:gd name="T11" fmla="*/ 147 h 170"/>
              <a:gd name="T12" fmla="*/ 41 w 77"/>
              <a:gd name="T13" fmla="*/ 85 h 170"/>
              <a:gd name="T14" fmla="*/ 77 w 77"/>
              <a:gd name="T15" fmla="*/ 24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70">
                <a:moveTo>
                  <a:pt x="77" y="24"/>
                </a:moveTo>
                <a:cubicBezTo>
                  <a:pt x="66" y="0"/>
                  <a:pt x="66" y="0"/>
                  <a:pt x="66" y="0"/>
                </a:cubicBezTo>
                <a:cubicBezTo>
                  <a:pt x="25" y="23"/>
                  <a:pt x="0" y="54"/>
                  <a:pt x="0" y="89"/>
                </a:cubicBezTo>
                <a:cubicBezTo>
                  <a:pt x="0" y="119"/>
                  <a:pt x="20" y="148"/>
                  <a:pt x="54" y="170"/>
                </a:cubicBezTo>
                <a:cubicBezTo>
                  <a:pt x="54" y="170"/>
                  <a:pt x="54" y="170"/>
                  <a:pt x="54" y="170"/>
                </a:cubicBezTo>
                <a:cubicBezTo>
                  <a:pt x="77" y="147"/>
                  <a:pt x="77" y="147"/>
                  <a:pt x="77" y="147"/>
                </a:cubicBezTo>
                <a:cubicBezTo>
                  <a:pt x="54" y="129"/>
                  <a:pt x="41" y="108"/>
                  <a:pt x="41" y="85"/>
                </a:cubicBezTo>
                <a:cubicBezTo>
                  <a:pt x="41" y="62"/>
                  <a:pt x="54" y="41"/>
                  <a:pt x="77" y="2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1" name="Freeform 478"/>
          <p:cNvSpPr>
            <a:spLocks/>
          </p:cNvSpPr>
          <p:nvPr/>
        </p:nvSpPr>
        <p:spPr bwMode="auto">
          <a:xfrm>
            <a:off x="3544940" y="4755927"/>
            <a:ext cx="147141" cy="144437"/>
          </a:xfrm>
          <a:custGeom>
            <a:avLst/>
            <a:gdLst>
              <a:gd name="T0" fmla="*/ 106 w 115"/>
              <a:gd name="T1" fmla="*/ 73 h 113"/>
              <a:gd name="T2" fmla="*/ 40 w 115"/>
              <a:gd name="T3" fmla="*/ 6 h 113"/>
              <a:gd name="T4" fmla="*/ 24 w 115"/>
              <a:gd name="T5" fmla="*/ 0 h 113"/>
              <a:gd name="T6" fmla="*/ 9 w 115"/>
              <a:gd name="T7" fmla="*/ 6 h 113"/>
              <a:gd name="T8" fmla="*/ 9 w 115"/>
              <a:gd name="T9" fmla="*/ 37 h 113"/>
              <a:gd name="T10" fmla="*/ 75 w 115"/>
              <a:gd name="T11" fmla="*/ 104 h 113"/>
              <a:gd name="T12" fmla="*/ 106 w 115"/>
              <a:gd name="T13" fmla="*/ 104 h 113"/>
              <a:gd name="T14" fmla="*/ 106 w 115"/>
              <a:gd name="T15" fmla="*/ 7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106" y="73"/>
                </a:moveTo>
                <a:cubicBezTo>
                  <a:pt x="40" y="6"/>
                  <a:pt x="40" y="6"/>
                  <a:pt x="40" y="6"/>
                </a:cubicBezTo>
                <a:cubicBezTo>
                  <a:pt x="36" y="2"/>
                  <a:pt x="30" y="0"/>
                  <a:pt x="24" y="0"/>
                </a:cubicBezTo>
                <a:cubicBezTo>
                  <a:pt x="19" y="0"/>
                  <a:pt x="13" y="2"/>
                  <a:pt x="9" y="6"/>
                </a:cubicBezTo>
                <a:cubicBezTo>
                  <a:pt x="0" y="15"/>
                  <a:pt x="0" y="29"/>
                  <a:pt x="9" y="37"/>
                </a:cubicBezTo>
                <a:cubicBezTo>
                  <a:pt x="75" y="104"/>
                  <a:pt x="75" y="104"/>
                  <a:pt x="75" y="104"/>
                </a:cubicBezTo>
                <a:cubicBezTo>
                  <a:pt x="83" y="113"/>
                  <a:pt x="97" y="113"/>
                  <a:pt x="106" y="104"/>
                </a:cubicBezTo>
                <a:cubicBezTo>
                  <a:pt x="115" y="96"/>
                  <a:pt x="115" y="81"/>
                  <a:pt x="106" y="7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2" name="Freeform 479"/>
          <p:cNvSpPr>
            <a:spLocks/>
          </p:cNvSpPr>
          <p:nvPr/>
        </p:nvSpPr>
        <p:spPr bwMode="auto">
          <a:xfrm>
            <a:off x="3323688" y="4773777"/>
            <a:ext cx="315920" cy="206106"/>
          </a:xfrm>
          <a:custGeom>
            <a:avLst/>
            <a:gdLst>
              <a:gd name="T0" fmla="*/ 232 w 247"/>
              <a:gd name="T1" fmla="*/ 96 h 161"/>
              <a:gd name="T2" fmla="*/ 165 w 247"/>
              <a:gd name="T3" fmla="*/ 24 h 161"/>
              <a:gd name="T4" fmla="*/ 91 w 247"/>
              <a:gd name="T5" fmla="*/ 6 h 161"/>
              <a:gd name="T6" fmla="*/ 42 w 247"/>
              <a:gd name="T7" fmla="*/ 18 h 161"/>
              <a:gd name="T8" fmla="*/ 38 w 247"/>
              <a:gd name="T9" fmla="*/ 24 h 161"/>
              <a:gd name="T10" fmla="*/ 36 w 247"/>
              <a:gd name="T11" fmla="*/ 29 h 161"/>
              <a:gd name="T12" fmla="*/ 36 w 247"/>
              <a:gd name="T13" fmla="*/ 29 h 161"/>
              <a:gd name="T14" fmla="*/ 5 w 247"/>
              <a:gd name="T15" fmla="*/ 96 h 161"/>
              <a:gd name="T16" fmla="*/ 43 w 247"/>
              <a:gd name="T17" fmla="*/ 128 h 161"/>
              <a:gd name="T18" fmla="*/ 69 w 247"/>
              <a:gd name="T19" fmla="*/ 82 h 161"/>
              <a:gd name="T20" fmla="*/ 101 w 247"/>
              <a:gd name="T21" fmla="*/ 82 h 161"/>
              <a:gd name="T22" fmla="*/ 179 w 247"/>
              <a:gd name="T23" fmla="*/ 153 h 161"/>
              <a:gd name="T24" fmla="*/ 188 w 247"/>
              <a:gd name="T25" fmla="*/ 161 h 161"/>
              <a:gd name="T26" fmla="*/ 232 w 247"/>
              <a:gd name="T27" fmla="*/ 118 h 161"/>
              <a:gd name="T28" fmla="*/ 232 w 247"/>
              <a:gd name="T29" fmla="*/ 9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161">
                <a:moveTo>
                  <a:pt x="232" y="96"/>
                </a:moveTo>
                <a:cubicBezTo>
                  <a:pt x="165" y="24"/>
                  <a:pt x="165" y="24"/>
                  <a:pt x="165" y="24"/>
                </a:cubicBezTo>
                <a:cubicBezTo>
                  <a:pt x="165" y="24"/>
                  <a:pt x="132" y="14"/>
                  <a:pt x="91" y="6"/>
                </a:cubicBezTo>
                <a:cubicBezTo>
                  <a:pt x="62" y="0"/>
                  <a:pt x="48" y="11"/>
                  <a:pt x="42" y="18"/>
                </a:cubicBezTo>
                <a:cubicBezTo>
                  <a:pt x="39" y="21"/>
                  <a:pt x="38" y="24"/>
                  <a:pt x="38" y="24"/>
                </a:cubicBezTo>
                <a:cubicBezTo>
                  <a:pt x="36" y="29"/>
                  <a:pt x="36" y="29"/>
                  <a:pt x="36" y="29"/>
                </a:cubicBezTo>
                <a:cubicBezTo>
                  <a:pt x="36" y="29"/>
                  <a:pt x="36" y="29"/>
                  <a:pt x="36" y="29"/>
                </a:cubicBezTo>
                <a:cubicBezTo>
                  <a:pt x="5" y="96"/>
                  <a:pt x="5" y="96"/>
                  <a:pt x="5" y="96"/>
                </a:cubicBezTo>
                <a:cubicBezTo>
                  <a:pt x="0" y="144"/>
                  <a:pt x="43" y="128"/>
                  <a:pt x="43" y="128"/>
                </a:cubicBezTo>
                <a:cubicBezTo>
                  <a:pt x="43" y="128"/>
                  <a:pt x="56" y="106"/>
                  <a:pt x="69" y="82"/>
                </a:cubicBezTo>
                <a:cubicBezTo>
                  <a:pt x="83" y="59"/>
                  <a:pt x="101" y="82"/>
                  <a:pt x="101" y="82"/>
                </a:cubicBezTo>
                <a:cubicBezTo>
                  <a:pt x="179" y="153"/>
                  <a:pt x="179" y="153"/>
                  <a:pt x="179" y="153"/>
                </a:cubicBezTo>
                <a:cubicBezTo>
                  <a:pt x="188" y="161"/>
                  <a:pt x="188" y="161"/>
                  <a:pt x="188" y="161"/>
                </a:cubicBezTo>
                <a:cubicBezTo>
                  <a:pt x="188" y="161"/>
                  <a:pt x="217" y="133"/>
                  <a:pt x="232" y="118"/>
                </a:cubicBezTo>
                <a:cubicBezTo>
                  <a:pt x="247" y="104"/>
                  <a:pt x="232" y="96"/>
                  <a:pt x="232" y="9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3" name="Freeform 480"/>
          <p:cNvSpPr>
            <a:spLocks/>
          </p:cNvSpPr>
          <p:nvPr/>
        </p:nvSpPr>
        <p:spPr bwMode="auto">
          <a:xfrm>
            <a:off x="3515727" y="4976096"/>
            <a:ext cx="67620" cy="67620"/>
          </a:xfrm>
          <a:custGeom>
            <a:avLst/>
            <a:gdLst>
              <a:gd name="T0" fmla="*/ 24 w 53"/>
              <a:gd name="T1" fmla="*/ 0 h 53"/>
              <a:gd name="T2" fmla="*/ 19 w 53"/>
              <a:gd name="T3" fmla="*/ 6 h 53"/>
              <a:gd name="T4" fmla="*/ 22 w 53"/>
              <a:gd name="T5" fmla="*/ 8 h 53"/>
              <a:gd name="T6" fmla="*/ 36 w 53"/>
              <a:gd name="T7" fmla="*/ 22 h 53"/>
              <a:gd name="T8" fmla="*/ 39 w 53"/>
              <a:gd name="T9" fmla="*/ 39 h 53"/>
              <a:gd name="T10" fmla="*/ 22 w 53"/>
              <a:gd name="T11" fmla="*/ 36 h 53"/>
              <a:gd name="T12" fmla="*/ 7 w 53"/>
              <a:gd name="T13" fmla="*/ 22 h 53"/>
              <a:gd name="T14" fmla="*/ 5 w 53"/>
              <a:gd name="T15" fmla="*/ 20 h 53"/>
              <a:gd name="T16" fmla="*/ 0 w 53"/>
              <a:gd name="T17" fmla="*/ 25 h 53"/>
              <a:gd name="T18" fmla="*/ 1 w 53"/>
              <a:gd name="T19" fmla="*/ 26 h 53"/>
              <a:gd name="T20" fmla="*/ 20 w 53"/>
              <a:gd name="T21" fmla="*/ 44 h 53"/>
              <a:gd name="T22" fmla="*/ 46 w 53"/>
              <a:gd name="T23" fmla="*/ 46 h 53"/>
              <a:gd name="T24" fmla="*/ 44 w 53"/>
              <a:gd name="T25" fmla="*/ 20 h 53"/>
              <a:gd name="T26" fmla="*/ 24 w 53"/>
              <a:gd name="T2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53">
                <a:moveTo>
                  <a:pt x="24" y="0"/>
                </a:moveTo>
                <a:cubicBezTo>
                  <a:pt x="19" y="6"/>
                  <a:pt x="19" y="6"/>
                  <a:pt x="19" y="6"/>
                </a:cubicBezTo>
                <a:cubicBezTo>
                  <a:pt x="20" y="6"/>
                  <a:pt x="21" y="7"/>
                  <a:pt x="22" y="8"/>
                </a:cubicBezTo>
                <a:cubicBezTo>
                  <a:pt x="36" y="22"/>
                  <a:pt x="36" y="22"/>
                  <a:pt x="36" y="22"/>
                </a:cubicBezTo>
                <a:cubicBezTo>
                  <a:pt x="42" y="28"/>
                  <a:pt x="43" y="35"/>
                  <a:pt x="39" y="39"/>
                </a:cubicBezTo>
                <a:cubicBezTo>
                  <a:pt x="35" y="43"/>
                  <a:pt x="27" y="42"/>
                  <a:pt x="22" y="36"/>
                </a:cubicBezTo>
                <a:cubicBezTo>
                  <a:pt x="7" y="22"/>
                  <a:pt x="7" y="22"/>
                  <a:pt x="7" y="22"/>
                </a:cubicBezTo>
                <a:cubicBezTo>
                  <a:pt x="7" y="21"/>
                  <a:pt x="6" y="21"/>
                  <a:pt x="5" y="20"/>
                </a:cubicBezTo>
                <a:cubicBezTo>
                  <a:pt x="0" y="25"/>
                  <a:pt x="0" y="25"/>
                  <a:pt x="0" y="25"/>
                </a:cubicBezTo>
                <a:cubicBezTo>
                  <a:pt x="1" y="26"/>
                  <a:pt x="1" y="26"/>
                  <a:pt x="1" y="26"/>
                </a:cubicBezTo>
                <a:cubicBezTo>
                  <a:pt x="20" y="44"/>
                  <a:pt x="20" y="44"/>
                  <a:pt x="20" y="44"/>
                </a:cubicBezTo>
                <a:cubicBezTo>
                  <a:pt x="27" y="52"/>
                  <a:pt x="39" y="53"/>
                  <a:pt x="46" y="46"/>
                </a:cubicBezTo>
                <a:cubicBezTo>
                  <a:pt x="53" y="39"/>
                  <a:pt x="52" y="28"/>
                  <a:pt x="44" y="20"/>
                </a:cubicBezTo>
                <a:lnTo>
                  <a:pt x="24"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4" name="Freeform 481"/>
          <p:cNvSpPr>
            <a:spLocks/>
          </p:cNvSpPr>
          <p:nvPr/>
        </p:nvSpPr>
        <p:spPr bwMode="auto">
          <a:xfrm>
            <a:off x="3478402" y="5015586"/>
            <a:ext cx="68161" cy="67620"/>
          </a:xfrm>
          <a:custGeom>
            <a:avLst/>
            <a:gdLst>
              <a:gd name="T0" fmla="*/ 24 w 53"/>
              <a:gd name="T1" fmla="*/ 1 h 53"/>
              <a:gd name="T2" fmla="*/ 24 w 53"/>
              <a:gd name="T3" fmla="*/ 0 h 53"/>
              <a:gd name="T4" fmla="*/ 18 w 53"/>
              <a:gd name="T5" fmla="*/ 6 h 53"/>
              <a:gd name="T6" fmla="*/ 22 w 53"/>
              <a:gd name="T7" fmla="*/ 10 h 53"/>
              <a:gd name="T8" fmla="*/ 37 w 53"/>
              <a:gd name="T9" fmla="*/ 24 h 53"/>
              <a:gd name="T10" fmla="*/ 40 w 53"/>
              <a:gd name="T11" fmla="*/ 41 h 53"/>
              <a:gd name="T12" fmla="*/ 23 w 53"/>
              <a:gd name="T13" fmla="*/ 38 h 53"/>
              <a:gd name="T14" fmla="*/ 8 w 53"/>
              <a:gd name="T15" fmla="*/ 24 h 53"/>
              <a:gd name="T16" fmla="*/ 5 w 53"/>
              <a:gd name="T17" fmla="*/ 20 h 53"/>
              <a:gd name="T18" fmla="*/ 5 w 53"/>
              <a:gd name="T19" fmla="*/ 20 h 53"/>
              <a:gd name="T20" fmla="*/ 0 w 53"/>
              <a:gd name="T21" fmla="*/ 25 h 53"/>
              <a:gd name="T22" fmla="*/ 0 w 53"/>
              <a:gd name="T23" fmla="*/ 25 h 53"/>
              <a:gd name="T24" fmla="*/ 20 w 53"/>
              <a:gd name="T25" fmla="*/ 45 h 53"/>
              <a:gd name="T26" fmla="*/ 46 w 53"/>
              <a:gd name="T27" fmla="*/ 46 h 53"/>
              <a:gd name="T28" fmla="*/ 44 w 53"/>
              <a:gd name="T29" fmla="*/ 20 h 53"/>
              <a:gd name="T30" fmla="*/ 24 w 53"/>
              <a:gd name="T31"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3">
                <a:moveTo>
                  <a:pt x="24" y="1"/>
                </a:moveTo>
                <a:cubicBezTo>
                  <a:pt x="24" y="0"/>
                  <a:pt x="24" y="0"/>
                  <a:pt x="24" y="0"/>
                </a:cubicBezTo>
                <a:cubicBezTo>
                  <a:pt x="18" y="6"/>
                  <a:pt x="18" y="6"/>
                  <a:pt x="18" y="6"/>
                </a:cubicBezTo>
                <a:cubicBezTo>
                  <a:pt x="19" y="7"/>
                  <a:pt x="21" y="8"/>
                  <a:pt x="22" y="10"/>
                </a:cubicBezTo>
                <a:cubicBezTo>
                  <a:pt x="37" y="24"/>
                  <a:pt x="37" y="24"/>
                  <a:pt x="37" y="24"/>
                </a:cubicBezTo>
                <a:cubicBezTo>
                  <a:pt x="42" y="30"/>
                  <a:pt x="44" y="37"/>
                  <a:pt x="40" y="41"/>
                </a:cubicBezTo>
                <a:cubicBezTo>
                  <a:pt x="36" y="45"/>
                  <a:pt x="28" y="44"/>
                  <a:pt x="23" y="38"/>
                </a:cubicBezTo>
                <a:cubicBezTo>
                  <a:pt x="8" y="24"/>
                  <a:pt x="8" y="24"/>
                  <a:pt x="8" y="24"/>
                </a:cubicBezTo>
                <a:cubicBezTo>
                  <a:pt x="7" y="23"/>
                  <a:pt x="6" y="21"/>
                  <a:pt x="5" y="20"/>
                </a:cubicBezTo>
                <a:cubicBezTo>
                  <a:pt x="5" y="20"/>
                  <a:pt x="5" y="20"/>
                  <a:pt x="5" y="20"/>
                </a:cubicBezTo>
                <a:cubicBezTo>
                  <a:pt x="0" y="25"/>
                  <a:pt x="0" y="25"/>
                  <a:pt x="0" y="25"/>
                </a:cubicBezTo>
                <a:cubicBezTo>
                  <a:pt x="0" y="25"/>
                  <a:pt x="0" y="25"/>
                  <a:pt x="0" y="25"/>
                </a:cubicBezTo>
                <a:cubicBezTo>
                  <a:pt x="20" y="45"/>
                  <a:pt x="20" y="45"/>
                  <a:pt x="20" y="45"/>
                </a:cubicBezTo>
                <a:cubicBezTo>
                  <a:pt x="28" y="52"/>
                  <a:pt x="39" y="53"/>
                  <a:pt x="46" y="46"/>
                </a:cubicBezTo>
                <a:cubicBezTo>
                  <a:pt x="53" y="40"/>
                  <a:pt x="52" y="28"/>
                  <a:pt x="44" y="20"/>
                </a:cubicBezTo>
                <a:lnTo>
                  <a:pt x="24" y="1"/>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5" name="Freeform 482"/>
          <p:cNvSpPr>
            <a:spLocks/>
          </p:cNvSpPr>
          <p:nvPr/>
        </p:nvSpPr>
        <p:spPr bwMode="auto">
          <a:xfrm>
            <a:off x="3441616" y="5053995"/>
            <a:ext cx="67620" cy="67620"/>
          </a:xfrm>
          <a:custGeom>
            <a:avLst/>
            <a:gdLst>
              <a:gd name="T0" fmla="*/ 44 w 53"/>
              <a:gd name="T1" fmla="*/ 20 h 53"/>
              <a:gd name="T2" fmla="*/ 25 w 53"/>
              <a:gd name="T3" fmla="*/ 0 h 53"/>
              <a:gd name="T4" fmla="*/ 24 w 53"/>
              <a:gd name="T5" fmla="*/ 0 h 53"/>
              <a:gd name="T6" fmla="*/ 19 w 53"/>
              <a:gd name="T7" fmla="*/ 5 h 53"/>
              <a:gd name="T8" fmla="*/ 23 w 53"/>
              <a:gd name="T9" fmla="*/ 8 h 53"/>
              <a:gd name="T10" fmla="*/ 37 w 53"/>
              <a:gd name="T11" fmla="*/ 22 h 53"/>
              <a:gd name="T12" fmla="*/ 40 w 53"/>
              <a:gd name="T13" fmla="*/ 40 h 53"/>
              <a:gd name="T14" fmla="*/ 23 w 53"/>
              <a:gd name="T15" fmla="*/ 37 h 53"/>
              <a:gd name="T16" fmla="*/ 8 w 53"/>
              <a:gd name="T17" fmla="*/ 22 h 53"/>
              <a:gd name="T18" fmla="*/ 6 w 53"/>
              <a:gd name="T19" fmla="*/ 19 h 53"/>
              <a:gd name="T20" fmla="*/ 0 w 53"/>
              <a:gd name="T21" fmla="*/ 25 h 53"/>
              <a:gd name="T22" fmla="*/ 1 w 53"/>
              <a:gd name="T23" fmla="*/ 25 h 53"/>
              <a:gd name="T24" fmla="*/ 20 w 53"/>
              <a:gd name="T25" fmla="*/ 44 h 53"/>
              <a:gd name="T26" fmla="*/ 46 w 53"/>
              <a:gd name="T27" fmla="*/ 46 h 53"/>
              <a:gd name="T28" fmla="*/ 44 w 53"/>
              <a:gd name="T29"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44" y="20"/>
                </a:moveTo>
                <a:cubicBezTo>
                  <a:pt x="25" y="0"/>
                  <a:pt x="25" y="0"/>
                  <a:pt x="25" y="0"/>
                </a:cubicBezTo>
                <a:cubicBezTo>
                  <a:pt x="24" y="0"/>
                  <a:pt x="24" y="0"/>
                  <a:pt x="24" y="0"/>
                </a:cubicBezTo>
                <a:cubicBezTo>
                  <a:pt x="19" y="5"/>
                  <a:pt x="19" y="5"/>
                  <a:pt x="19" y="5"/>
                </a:cubicBezTo>
                <a:cubicBezTo>
                  <a:pt x="20" y="6"/>
                  <a:pt x="22" y="7"/>
                  <a:pt x="23" y="8"/>
                </a:cubicBezTo>
                <a:cubicBezTo>
                  <a:pt x="37" y="22"/>
                  <a:pt x="37" y="22"/>
                  <a:pt x="37" y="22"/>
                </a:cubicBezTo>
                <a:cubicBezTo>
                  <a:pt x="43" y="28"/>
                  <a:pt x="44" y="36"/>
                  <a:pt x="40" y="40"/>
                </a:cubicBezTo>
                <a:cubicBezTo>
                  <a:pt x="36" y="43"/>
                  <a:pt x="28" y="42"/>
                  <a:pt x="23" y="37"/>
                </a:cubicBezTo>
                <a:cubicBezTo>
                  <a:pt x="8" y="22"/>
                  <a:pt x="8" y="22"/>
                  <a:pt x="8" y="22"/>
                </a:cubicBezTo>
                <a:cubicBezTo>
                  <a:pt x="7" y="21"/>
                  <a:pt x="6" y="20"/>
                  <a:pt x="6" y="19"/>
                </a:cubicBezTo>
                <a:cubicBezTo>
                  <a:pt x="0" y="25"/>
                  <a:pt x="0" y="25"/>
                  <a:pt x="0" y="25"/>
                </a:cubicBezTo>
                <a:cubicBezTo>
                  <a:pt x="1" y="25"/>
                  <a:pt x="1" y="25"/>
                  <a:pt x="1" y="25"/>
                </a:cubicBezTo>
                <a:cubicBezTo>
                  <a:pt x="20" y="44"/>
                  <a:pt x="20" y="44"/>
                  <a:pt x="20" y="44"/>
                </a:cubicBezTo>
                <a:cubicBezTo>
                  <a:pt x="28" y="52"/>
                  <a:pt x="40" y="53"/>
                  <a:pt x="46" y="46"/>
                </a:cubicBezTo>
                <a:cubicBezTo>
                  <a:pt x="53" y="39"/>
                  <a:pt x="52" y="28"/>
                  <a:pt x="44" y="2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6" name="Freeform 483"/>
          <p:cNvSpPr>
            <a:spLocks/>
          </p:cNvSpPr>
          <p:nvPr/>
        </p:nvSpPr>
        <p:spPr bwMode="auto">
          <a:xfrm>
            <a:off x="3369669" y="5078339"/>
            <a:ext cx="78440" cy="80603"/>
          </a:xfrm>
          <a:custGeom>
            <a:avLst/>
            <a:gdLst>
              <a:gd name="T0" fmla="*/ 53 w 61"/>
              <a:gd name="T1" fmla="*/ 8 h 63"/>
              <a:gd name="T2" fmla="*/ 25 w 61"/>
              <a:gd name="T3" fmla="*/ 8 h 63"/>
              <a:gd name="T4" fmla="*/ 25 w 61"/>
              <a:gd name="T5" fmla="*/ 8 h 63"/>
              <a:gd name="T6" fmla="*/ 10 w 61"/>
              <a:gd name="T7" fmla="*/ 23 h 63"/>
              <a:gd name="T8" fmla="*/ 5 w 61"/>
              <a:gd name="T9" fmla="*/ 28 h 63"/>
              <a:gd name="T10" fmla="*/ 0 w 61"/>
              <a:gd name="T11" fmla="*/ 42 h 63"/>
              <a:gd name="T12" fmla="*/ 6 w 61"/>
              <a:gd name="T13" fmla="*/ 56 h 63"/>
              <a:gd name="T14" fmla="*/ 33 w 61"/>
              <a:gd name="T15" fmla="*/ 56 h 63"/>
              <a:gd name="T16" fmla="*/ 53 w 61"/>
              <a:gd name="T17" fmla="*/ 36 h 63"/>
              <a:gd name="T18" fmla="*/ 54 w 61"/>
              <a:gd name="T19" fmla="*/ 9 h 63"/>
              <a:gd name="T20" fmla="*/ 53 w 61"/>
              <a:gd name="T21"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3">
                <a:moveTo>
                  <a:pt x="53" y="8"/>
                </a:moveTo>
                <a:cubicBezTo>
                  <a:pt x="45" y="0"/>
                  <a:pt x="33" y="0"/>
                  <a:pt x="25" y="8"/>
                </a:cubicBezTo>
                <a:cubicBezTo>
                  <a:pt x="25" y="8"/>
                  <a:pt x="25" y="8"/>
                  <a:pt x="25" y="8"/>
                </a:cubicBezTo>
                <a:cubicBezTo>
                  <a:pt x="10" y="23"/>
                  <a:pt x="10" y="23"/>
                  <a:pt x="10" y="23"/>
                </a:cubicBezTo>
                <a:cubicBezTo>
                  <a:pt x="5" y="28"/>
                  <a:pt x="5" y="28"/>
                  <a:pt x="5" y="28"/>
                </a:cubicBezTo>
                <a:cubicBezTo>
                  <a:pt x="2" y="32"/>
                  <a:pt x="0" y="37"/>
                  <a:pt x="0" y="42"/>
                </a:cubicBezTo>
                <a:cubicBezTo>
                  <a:pt x="0" y="47"/>
                  <a:pt x="2" y="52"/>
                  <a:pt x="6" y="56"/>
                </a:cubicBezTo>
                <a:cubicBezTo>
                  <a:pt x="13" y="63"/>
                  <a:pt x="26" y="63"/>
                  <a:pt x="33" y="56"/>
                </a:cubicBezTo>
                <a:cubicBezTo>
                  <a:pt x="53" y="36"/>
                  <a:pt x="53" y="36"/>
                  <a:pt x="53" y="36"/>
                </a:cubicBezTo>
                <a:cubicBezTo>
                  <a:pt x="60" y="28"/>
                  <a:pt x="61" y="17"/>
                  <a:pt x="54" y="9"/>
                </a:cubicBezTo>
                <a:cubicBezTo>
                  <a:pt x="54" y="9"/>
                  <a:pt x="53" y="8"/>
                  <a:pt x="53" y="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7" name="Freeform 484"/>
          <p:cNvSpPr>
            <a:spLocks/>
          </p:cNvSpPr>
          <p:nvPr/>
        </p:nvSpPr>
        <p:spPr bwMode="auto">
          <a:xfrm>
            <a:off x="3326392" y="5036144"/>
            <a:ext cx="77898" cy="81685"/>
          </a:xfrm>
          <a:custGeom>
            <a:avLst/>
            <a:gdLst>
              <a:gd name="T0" fmla="*/ 53 w 61"/>
              <a:gd name="T1" fmla="*/ 36 h 64"/>
              <a:gd name="T2" fmla="*/ 53 w 61"/>
              <a:gd name="T3" fmla="*/ 8 h 64"/>
              <a:gd name="T4" fmla="*/ 25 w 61"/>
              <a:gd name="T5" fmla="*/ 8 h 64"/>
              <a:gd name="T6" fmla="*/ 24 w 61"/>
              <a:gd name="T7" fmla="*/ 9 h 64"/>
              <a:gd name="T8" fmla="*/ 8 w 61"/>
              <a:gd name="T9" fmla="*/ 25 h 64"/>
              <a:gd name="T10" fmla="*/ 5 w 61"/>
              <a:gd name="T11" fmla="*/ 28 h 64"/>
              <a:gd name="T12" fmla="*/ 0 w 61"/>
              <a:gd name="T13" fmla="*/ 42 h 64"/>
              <a:gd name="T14" fmla="*/ 5 w 61"/>
              <a:gd name="T15" fmla="*/ 56 h 64"/>
              <a:gd name="T16" fmla="*/ 33 w 61"/>
              <a:gd name="T17" fmla="*/ 56 h 64"/>
              <a:gd name="T18" fmla="*/ 38 w 61"/>
              <a:gd name="T19" fmla="*/ 51 h 64"/>
              <a:gd name="T20" fmla="*/ 53 w 61"/>
              <a:gd name="T21"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53" y="36"/>
                </a:moveTo>
                <a:cubicBezTo>
                  <a:pt x="61" y="28"/>
                  <a:pt x="61" y="15"/>
                  <a:pt x="53" y="8"/>
                </a:cubicBezTo>
                <a:cubicBezTo>
                  <a:pt x="45" y="0"/>
                  <a:pt x="33" y="0"/>
                  <a:pt x="25" y="8"/>
                </a:cubicBezTo>
                <a:cubicBezTo>
                  <a:pt x="24" y="9"/>
                  <a:pt x="24" y="9"/>
                  <a:pt x="24" y="9"/>
                </a:cubicBezTo>
                <a:cubicBezTo>
                  <a:pt x="8" y="25"/>
                  <a:pt x="8" y="25"/>
                  <a:pt x="8" y="25"/>
                </a:cubicBezTo>
                <a:cubicBezTo>
                  <a:pt x="5" y="28"/>
                  <a:pt x="5" y="28"/>
                  <a:pt x="5" y="28"/>
                </a:cubicBezTo>
                <a:cubicBezTo>
                  <a:pt x="1" y="32"/>
                  <a:pt x="0" y="37"/>
                  <a:pt x="0" y="42"/>
                </a:cubicBezTo>
                <a:cubicBezTo>
                  <a:pt x="0" y="47"/>
                  <a:pt x="2" y="52"/>
                  <a:pt x="5" y="56"/>
                </a:cubicBezTo>
                <a:cubicBezTo>
                  <a:pt x="13" y="64"/>
                  <a:pt x="26" y="63"/>
                  <a:pt x="33" y="56"/>
                </a:cubicBezTo>
                <a:cubicBezTo>
                  <a:pt x="38" y="51"/>
                  <a:pt x="38" y="51"/>
                  <a:pt x="38" y="51"/>
                </a:cubicBezTo>
                <a:lnTo>
                  <a:pt x="53" y="3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8" name="Freeform 485"/>
          <p:cNvSpPr>
            <a:spLocks/>
          </p:cNvSpPr>
          <p:nvPr/>
        </p:nvSpPr>
        <p:spPr bwMode="auto">
          <a:xfrm>
            <a:off x="3279328" y="4993950"/>
            <a:ext cx="78980" cy="80603"/>
          </a:xfrm>
          <a:custGeom>
            <a:avLst/>
            <a:gdLst>
              <a:gd name="T0" fmla="*/ 54 w 62"/>
              <a:gd name="T1" fmla="*/ 36 h 63"/>
              <a:gd name="T2" fmla="*/ 54 w 62"/>
              <a:gd name="T3" fmla="*/ 8 h 63"/>
              <a:gd name="T4" fmla="*/ 26 w 62"/>
              <a:gd name="T5" fmla="*/ 8 h 63"/>
              <a:gd name="T6" fmla="*/ 7 w 62"/>
              <a:gd name="T7" fmla="*/ 27 h 63"/>
              <a:gd name="T8" fmla="*/ 6 w 62"/>
              <a:gd name="T9" fmla="*/ 28 h 63"/>
              <a:gd name="T10" fmla="*/ 0 w 62"/>
              <a:gd name="T11" fmla="*/ 42 h 63"/>
              <a:gd name="T12" fmla="*/ 6 w 62"/>
              <a:gd name="T13" fmla="*/ 56 h 63"/>
              <a:gd name="T14" fmla="*/ 34 w 62"/>
              <a:gd name="T15" fmla="*/ 56 h 63"/>
              <a:gd name="T16" fmla="*/ 37 w 62"/>
              <a:gd name="T17" fmla="*/ 52 h 63"/>
              <a:gd name="T18" fmla="*/ 54 w 62"/>
              <a:gd name="T19" fmla="*/ 3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54" y="36"/>
                </a:moveTo>
                <a:cubicBezTo>
                  <a:pt x="62" y="28"/>
                  <a:pt x="61" y="15"/>
                  <a:pt x="54" y="8"/>
                </a:cubicBezTo>
                <a:cubicBezTo>
                  <a:pt x="46" y="0"/>
                  <a:pt x="33" y="0"/>
                  <a:pt x="26" y="8"/>
                </a:cubicBezTo>
                <a:cubicBezTo>
                  <a:pt x="7" y="27"/>
                  <a:pt x="7" y="27"/>
                  <a:pt x="7" y="27"/>
                </a:cubicBezTo>
                <a:cubicBezTo>
                  <a:pt x="6" y="28"/>
                  <a:pt x="6" y="28"/>
                  <a:pt x="6" y="28"/>
                </a:cubicBezTo>
                <a:cubicBezTo>
                  <a:pt x="2" y="32"/>
                  <a:pt x="0" y="37"/>
                  <a:pt x="0" y="42"/>
                </a:cubicBezTo>
                <a:cubicBezTo>
                  <a:pt x="0" y="47"/>
                  <a:pt x="2" y="52"/>
                  <a:pt x="6" y="56"/>
                </a:cubicBezTo>
                <a:cubicBezTo>
                  <a:pt x="14" y="63"/>
                  <a:pt x="27" y="63"/>
                  <a:pt x="34" y="56"/>
                </a:cubicBezTo>
                <a:cubicBezTo>
                  <a:pt x="37" y="52"/>
                  <a:pt x="37" y="52"/>
                  <a:pt x="37" y="52"/>
                </a:cubicBezTo>
                <a:lnTo>
                  <a:pt x="54" y="3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79" name="Freeform 486"/>
          <p:cNvSpPr>
            <a:spLocks/>
          </p:cNvSpPr>
          <p:nvPr/>
        </p:nvSpPr>
        <p:spPr bwMode="auto">
          <a:xfrm>
            <a:off x="3238215" y="4954459"/>
            <a:ext cx="77898" cy="78980"/>
          </a:xfrm>
          <a:custGeom>
            <a:avLst/>
            <a:gdLst>
              <a:gd name="T0" fmla="*/ 53 w 61"/>
              <a:gd name="T1" fmla="*/ 34 h 62"/>
              <a:gd name="T2" fmla="*/ 53 w 61"/>
              <a:gd name="T3" fmla="*/ 34 h 62"/>
              <a:gd name="T4" fmla="*/ 53 w 61"/>
              <a:gd name="T5" fmla="*/ 6 h 62"/>
              <a:gd name="T6" fmla="*/ 37 w 61"/>
              <a:gd name="T7" fmla="*/ 0 h 62"/>
              <a:gd name="T8" fmla="*/ 26 w 61"/>
              <a:gd name="T9" fmla="*/ 5 h 62"/>
              <a:gd name="T10" fmla="*/ 25 w 61"/>
              <a:gd name="T11" fmla="*/ 6 h 62"/>
              <a:gd name="T12" fmla="*/ 5 w 61"/>
              <a:gd name="T13" fmla="*/ 26 h 62"/>
              <a:gd name="T14" fmla="*/ 0 w 61"/>
              <a:gd name="T15" fmla="*/ 40 h 62"/>
              <a:gd name="T16" fmla="*/ 6 w 61"/>
              <a:gd name="T17" fmla="*/ 54 h 62"/>
              <a:gd name="T18" fmla="*/ 33 w 61"/>
              <a:gd name="T19" fmla="*/ 54 h 62"/>
              <a:gd name="T20" fmla="*/ 53 w 61"/>
              <a:gd name="T2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2">
                <a:moveTo>
                  <a:pt x="53" y="34"/>
                </a:moveTo>
                <a:cubicBezTo>
                  <a:pt x="53" y="34"/>
                  <a:pt x="53" y="34"/>
                  <a:pt x="53" y="34"/>
                </a:cubicBezTo>
                <a:cubicBezTo>
                  <a:pt x="61" y="26"/>
                  <a:pt x="61" y="13"/>
                  <a:pt x="53" y="6"/>
                </a:cubicBezTo>
                <a:cubicBezTo>
                  <a:pt x="49" y="2"/>
                  <a:pt x="43" y="0"/>
                  <a:pt x="37" y="0"/>
                </a:cubicBezTo>
                <a:cubicBezTo>
                  <a:pt x="33" y="0"/>
                  <a:pt x="30" y="2"/>
                  <a:pt x="26" y="5"/>
                </a:cubicBezTo>
                <a:cubicBezTo>
                  <a:pt x="26" y="5"/>
                  <a:pt x="25" y="6"/>
                  <a:pt x="25" y="6"/>
                </a:cubicBezTo>
                <a:cubicBezTo>
                  <a:pt x="5" y="26"/>
                  <a:pt x="5" y="26"/>
                  <a:pt x="5" y="26"/>
                </a:cubicBezTo>
                <a:cubicBezTo>
                  <a:pt x="2" y="30"/>
                  <a:pt x="0" y="35"/>
                  <a:pt x="0" y="40"/>
                </a:cubicBezTo>
                <a:cubicBezTo>
                  <a:pt x="0" y="45"/>
                  <a:pt x="2" y="50"/>
                  <a:pt x="6" y="54"/>
                </a:cubicBezTo>
                <a:cubicBezTo>
                  <a:pt x="13" y="62"/>
                  <a:pt x="26" y="61"/>
                  <a:pt x="33" y="54"/>
                </a:cubicBezTo>
                <a:lnTo>
                  <a:pt x="53" y="34"/>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0" name="Freeform 487"/>
          <p:cNvSpPr>
            <a:spLocks/>
          </p:cNvSpPr>
          <p:nvPr/>
        </p:nvSpPr>
        <p:spPr bwMode="auto">
          <a:xfrm>
            <a:off x="3153827" y="4755927"/>
            <a:ext cx="201778" cy="198533"/>
          </a:xfrm>
          <a:custGeom>
            <a:avLst/>
            <a:gdLst>
              <a:gd name="T0" fmla="*/ 206 w 373"/>
              <a:gd name="T1" fmla="*/ 362 h 367"/>
              <a:gd name="T2" fmla="*/ 222 w 373"/>
              <a:gd name="T3" fmla="*/ 348 h 367"/>
              <a:gd name="T4" fmla="*/ 45 w 373"/>
              <a:gd name="T5" fmla="*/ 203 h 367"/>
              <a:gd name="T6" fmla="*/ 182 w 373"/>
              <a:gd name="T7" fmla="*/ 43 h 367"/>
              <a:gd name="T8" fmla="*/ 286 w 373"/>
              <a:gd name="T9" fmla="*/ 137 h 367"/>
              <a:gd name="T10" fmla="*/ 359 w 373"/>
              <a:gd name="T11" fmla="*/ 116 h 367"/>
              <a:gd name="T12" fmla="*/ 371 w 373"/>
              <a:gd name="T13" fmla="*/ 90 h 367"/>
              <a:gd name="T14" fmla="*/ 373 w 373"/>
              <a:gd name="T15" fmla="*/ 88 h 367"/>
              <a:gd name="T16" fmla="*/ 295 w 373"/>
              <a:gd name="T17" fmla="*/ 111 h 367"/>
              <a:gd name="T18" fmla="*/ 180 w 373"/>
              <a:gd name="T19" fmla="*/ 0 h 367"/>
              <a:gd name="T20" fmla="*/ 0 w 373"/>
              <a:gd name="T21" fmla="*/ 206 h 367"/>
              <a:gd name="T22" fmla="*/ 199 w 373"/>
              <a:gd name="T23" fmla="*/ 367 h 367"/>
              <a:gd name="T24" fmla="*/ 206 w 373"/>
              <a:gd name="T25" fmla="*/ 36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3" h="367">
                <a:moveTo>
                  <a:pt x="206" y="362"/>
                </a:moveTo>
                <a:lnTo>
                  <a:pt x="222" y="348"/>
                </a:lnTo>
                <a:lnTo>
                  <a:pt x="45" y="203"/>
                </a:lnTo>
                <a:lnTo>
                  <a:pt x="182" y="43"/>
                </a:lnTo>
                <a:lnTo>
                  <a:pt x="286" y="137"/>
                </a:lnTo>
                <a:lnTo>
                  <a:pt x="359" y="116"/>
                </a:lnTo>
                <a:lnTo>
                  <a:pt x="371" y="90"/>
                </a:lnTo>
                <a:lnTo>
                  <a:pt x="373" y="88"/>
                </a:lnTo>
                <a:lnTo>
                  <a:pt x="295" y="111"/>
                </a:lnTo>
                <a:lnTo>
                  <a:pt x="180" y="0"/>
                </a:lnTo>
                <a:lnTo>
                  <a:pt x="0" y="206"/>
                </a:lnTo>
                <a:lnTo>
                  <a:pt x="199" y="367"/>
                </a:lnTo>
                <a:lnTo>
                  <a:pt x="206" y="362"/>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1" name="Freeform 488"/>
          <p:cNvSpPr>
            <a:spLocks/>
          </p:cNvSpPr>
          <p:nvPr/>
        </p:nvSpPr>
        <p:spPr bwMode="auto">
          <a:xfrm>
            <a:off x="3101353" y="4708862"/>
            <a:ext cx="139568" cy="153092"/>
          </a:xfrm>
          <a:custGeom>
            <a:avLst/>
            <a:gdLst>
              <a:gd name="T0" fmla="*/ 99 w 109"/>
              <a:gd name="T1" fmla="*/ 9 h 120"/>
              <a:gd name="T2" fmla="*/ 68 w 109"/>
              <a:gd name="T3" fmla="*/ 10 h 120"/>
              <a:gd name="T4" fmla="*/ 5 w 109"/>
              <a:gd name="T5" fmla="*/ 80 h 120"/>
              <a:gd name="T6" fmla="*/ 0 w 109"/>
              <a:gd name="T7" fmla="*/ 95 h 120"/>
              <a:gd name="T8" fmla="*/ 7 w 109"/>
              <a:gd name="T9" fmla="*/ 112 h 120"/>
              <a:gd name="T10" fmla="*/ 38 w 109"/>
              <a:gd name="T11" fmla="*/ 110 h 120"/>
              <a:gd name="T12" fmla="*/ 101 w 109"/>
              <a:gd name="T13" fmla="*/ 40 h 120"/>
              <a:gd name="T14" fmla="*/ 99 w 109"/>
              <a:gd name="T15" fmla="*/ 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20">
                <a:moveTo>
                  <a:pt x="99" y="9"/>
                </a:moveTo>
                <a:cubicBezTo>
                  <a:pt x="90" y="0"/>
                  <a:pt x="76" y="1"/>
                  <a:pt x="68" y="10"/>
                </a:cubicBezTo>
                <a:cubicBezTo>
                  <a:pt x="5" y="80"/>
                  <a:pt x="5" y="80"/>
                  <a:pt x="5" y="80"/>
                </a:cubicBezTo>
                <a:cubicBezTo>
                  <a:pt x="2" y="84"/>
                  <a:pt x="0" y="90"/>
                  <a:pt x="0" y="95"/>
                </a:cubicBezTo>
                <a:cubicBezTo>
                  <a:pt x="0" y="101"/>
                  <a:pt x="2" y="107"/>
                  <a:pt x="7" y="112"/>
                </a:cubicBezTo>
                <a:cubicBezTo>
                  <a:pt x="16" y="120"/>
                  <a:pt x="30" y="119"/>
                  <a:pt x="38" y="110"/>
                </a:cubicBezTo>
                <a:cubicBezTo>
                  <a:pt x="101" y="40"/>
                  <a:pt x="101" y="40"/>
                  <a:pt x="101" y="40"/>
                </a:cubicBezTo>
                <a:cubicBezTo>
                  <a:pt x="109" y="31"/>
                  <a:pt x="108" y="17"/>
                  <a:pt x="99" y="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2" name="Freeform 489"/>
          <p:cNvSpPr>
            <a:spLocks/>
          </p:cNvSpPr>
          <p:nvPr/>
        </p:nvSpPr>
        <p:spPr bwMode="auto">
          <a:xfrm>
            <a:off x="2706453" y="3987764"/>
            <a:ext cx="183926" cy="227744"/>
          </a:xfrm>
          <a:custGeom>
            <a:avLst/>
            <a:gdLst>
              <a:gd name="T0" fmla="*/ 248 w 340"/>
              <a:gd name="T1" fmla="*/ 0 h 421"/>
              <a:gd name="T2" fmla="*/ 0 w 340"/>
              <a:gd name="T3" fmla="*/ 357 h 421"/>
              <a:gd name="T4" fmla="*/ 94 w 340"/>
              <a:gd name="T5" fmla="*/ 421 h 421"/>
              <a:gd name="T6" fmla="*/ 340 w 340"/>
              <a:gd name="T7" fmla="*/ 66 h 421"/>
              <a:gd name="T8" fmla="*/ 248 w 340"/>
              <a:gd name="T9" fmla="*/ 0 h 421"/>
            </a:gdLst>
            <a:ahLst/>
            <a:cxnLst>
              <a:cxn ang="0">
                <a:pos x="T0" y="T1"/>
              </a:cxn>
              <a:cxn ang="0">
                <a:pos x="T2" y="T3"/>
              </a:cxn>
              <a:cxn ang="0">
                <a:pos x="T4" y="T5"/>
              </a:cxn>
              <a:cxn ang="0">
                <a:pos x="T6" y="T7"/>
              </a:cxn>
              <a:cxn ang="0">
                <a:pos x="T8" y="T9"/>
              </a:cxn>
            </a:cxnLst>
            <a:rect l="0" t="0" r="r" b="b"/>
            <a:pathLst>
              <a:path w="340" h="421">
                <a:moveTo>
                  <a:pt x="248" y="0"/>
                </a:moveTo>
                <a:lnTo>
                  <a:pt x="0" y="357"/>
                </a:lnTo>
                <a:lnTo>
                  <a:pt x="94" y="421"/>
                </a:lnTo>
                <a:lnTo>
                  <a:pt x="340" y="66"/>
                </a:lnTo>
                <a:lnTo>
                  <a:pt x="248"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3" name="Freeform 490"/>
          <p:cNvSpPr>
            <a:spLocks/>
          </p:cNvSpPr>
          <p:nvPr/>
        </p:nvSpPr>
        <p:spPr bwMode="auto">
          <a:xfrm>
            <a:off x="2688601" y="4189541"/>
            <a:ext cx="61129" cy="51392"/>
          </a:xfrm>
          <a:custGeom>
            <a:avLst/>
            <a:gdLst>
              <a:gd name="T0" fmla="*/ 14 w 113"/>
              <a:gd name="T1" fmla="*/ 12 h 95"/>
              <a:gd name="T2" fmla="*/ 0 w 113"/>
              <a:gd name="T3" fmla="*/ 33 h 95"/>
              <a:gd name="T4" fmla="*/ 14 w 113"/>
              <a:gd name="T5" fmla="*/ 43 h 95"/>
              <a:gd name="T6" fmla="*/ 26 w 113"/>
              <a:gd name="T7" fmla="*/ 52 h 95"/>
              <a:gd name="T8" fmla="*/ 90 w 113"/>
              <a:gd name="T9" fmla="*/ 95 h 95"/>
              <a:gd name="T10" fmla="*/ 113 w 113"/>
              <a:gd name="T11" fmla="*/ 62 h 95"/>
              <a:gd name="T12" fmla="*/ 23 w 113"/>
              <a:gd name="T13" fmla="*/ 0 h 95"/>
              <a:gd name="T14" fmla="*/ 14 w 113"/>
              <a:gd name="T15" fmla="*/ 12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95">
                <a:moveTo>
                  <a:pt x="14" y="12"/>
                </a:moveTo>
                <a:lnTo>
                  <a:pt x="0" y="33"/>
                </a:lnTo>
                <a:lnTo>
                  <a:pt x="14" y="43"/>
                </a:lnTo>
                <a:lnTo>
                  <a:pt x="26" y="52"/>
                </a:lnTo>
                <a:lnTo>
                  <a:pt x="90" y="95"/>
                </a:lnTo>
                <a:lnTo>
                  <a:pt x="113" y="62"/>
                </a:lnTo>
                <a:lnTo>
                  <a:pt x="23" y="0"/>
                </a:lnTo>
                <a:lnTo>
                  <a:pt x="14" y="1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4" name="Freeform 491"/>
          <p:cNvSpPr>
            <a:spLocks/>
          </p:cNvSpPr>
          <p:nvPr/>
        </p:nvSpPr>
        <p:spPr bwMode="auto">
          <a:xfrm>
            <a:off x="2597719" y="4216589"/>
            <a:ext cx="133076" cy="169862"/>
          </a:xfrm>
          <a:custGeom>
            <a:avLst/>
            <a:gdLst>
              <a:gd name="T0" fmla="*/ 66 w 104"/>
              <a:gd name="T1" fmla="*/ 0 h 133"/>
              <a:gd name="T2" fmla="*/ 60 w 104"/>
              <a:gd name="T3" fmla="*/ 8 h 133"/>
              <a:gd name="T4" fmla="*/ 59 w 104"/>
              <a:gd name="T5" fmla="*/ 10 h 133"/>
              <a:gd name="T6" fmla="*/ 11 w 104"/>
              <a:gd name="T7" fmla="*/ 29 h 133"/>
              <a:gd name="T8" fmla="*/ 0 w 104"/>
              <a:gd name="T9" fmla="*/ 129 h 133"/>
              <a:gd name="T10" fmla="*/ 37 w 104"/>
              <a:gd name="T11" fmla="*/ 76 h 133"/>
              <a:gd name="T12" fmla="*/ 37 w 104"/>
              <a:gd name="T13" fmla="*/ 51 h 133"/>
              <a:gd name="T14" fmla="*/ 60 w 104"/>
              <a:gd name="T15" fmla="*/ 43 h 133"/>
              <a:gd name="T16" fmla="*/ 63 w 104"/>
              <a:gd name="T17" fmla="*/ 44 h 133"/>
              <a:gd name="T18" fmla="*/ 66 w 104"/>
              <a:gd name="T19" fmla="*/ 71 h 133"/>
              <a:gd name="T20" fmla="*/ 60 w 104"/>
              <a:gd name="T21" fmla="*/ 77 h 133"/>
              <a:gd name="T22" fmla="*/ 42 w 104"/>
              <a:gd name="T23" fmla="*/ 80 h 133"/>
              <a:gd name="T24" fmla="*/ 6 w 104"/>
              <a:gd name="T25" fmla="*/ 133 h 133"/>
              <a:gd name="T26" fmla="*/ 54 w 104"/>
              <a:gd name="T27" fmla="*/ 109 h 133"/>
              <a:gd name="T28" fmla="*/ 60 w 104"/>
              <a:gd name="T29" fmla="*/ 106 h 133"/>
              <a:gd name="T30" fmla="*/ 77 w 104"/>
              <a:gd name="T31" fmla="*/ 98 h 133"/>
              <a:gd name="T32" fmla="*/ 96 w 104"/>
              <a:gd name="T33" fmla="*/ 88 h 133"/>
              <a:gd name="T34" fmla="*/ 97 w 104"/>
              <a:gd name="T35" fmla="*/ 37 h 133"/>
              <a:gd name="T36" fmla="*/ 104 w 104"/>
              <a:gd name="T37" fmla="*/ 26 h 133"/>
              <a:gd name="T38" fmla="*/ 77 w 104"/>
              <a:gd name="T39" fmla="*/ 7 h 133"/>
              <a:gd name="T40" fmla="*/ 66 w 104"/>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 h="133">
                <a:moveTo>
                  <a:pt x="66" y="0"/>
                </a:moveTo>
                <a:cubicBezTo>
                  <a:pt x="60" y="8"/>
                  <a:pt x="60" y="8"/>
                  <a:pt x="60" y="8"/>
                </a:cubicBezTo>
                <a:cubicBezTo>
                  <a:pt x="59" y="10"/>
                  <a:pt x="59" y="10"/>
                  <a:pt x="59" y="10"/>
                </a:cubicBezTo>
                <a:cubicBezTo>
                  <a:pt x="11" y="29"/>
                  <a:pt x="11" y="29"/>
                  <a:pt x="11" y="29"/>
                </a:cubicBezTo>
                <a:cubicBezTo>
                  <a:pt x="0" y="129"/>
                  <a:pt x="0" y="129"/>
                  <a:pt x="0" y="129"/>
                </a:cubicBezTo>
                <a:cubicBezTo>
                  <a:pt x="37" y="76"/>
                  <a:pt x="37" y="76"/>
                  <a:pt x="37" y="76"/>
                </a:cubicBezTo>
                <a:cubicBezTo>
                  <a:pt x="32" y="70"/>
                  <a:pt x="31" y="60"/>
                  <a:pt x="37" y="51"/>
                </a:cubicBezTo>
                <a:cubicBezTo>
                  <a:pt x="43" y="43"/>
                  <a:pt x="52" y="40"/>
                  <a:pt x="60" y="43"/>
                </a:cubicBezTo>
                <a:cubicBezTo>
                  <a:pt x="61" y="43"/>
                  <a:pt x="62" y="44"/>
                  <a:pt x="63" y="44"/>
                </a:cubicBezTo>
                <a:cubicBezTo>
                  <a:pt x="71" y="50"/>
                  <a:pt x="72" y="62"/>
                  <a:pt x="66" y="71"/>
                </a:cubicBezTo>
                <a:cubicBezTo>
                  <a:pt x="64" y="74"/>
                  <a:pt x="62" y="76"/>
                  <a:pt x="60" y="77"/>
                </a:cubicBezTo>
                <a:cubicBezTo>
                  <a:pt x="55" y="81"/>
                  <a:pt x="48" y="82"/>
                  <a:pt x="42" y="80"/>
                </a:cubicBezTo>
                <a:cubicBezTo>
                  <a:pt x="6" y="133"/>
                  <a:pt x="6" y="133"/>
                  <a:pt x="6" y="133"/>
                </a:cubicBezTo>
                <a:cubicBezTo>
                  <a:pt x="54" y="109"/>
                  <a:pt x="54" y="109"/>
                  <a:pt x="54" y="109"/>
                </a:cubicBezTo>
                <a:cubicBezTo>
                  <a:pt x="60" y="106"/>
                  <a:pt x="60" y="106"/>
                  <a:pt x="60" y="106"/>
                </a:cubicBezTo>
                <a:cubicBezTo>
                  <a:pt x="77" y="98"/>
                  <a:pt x="77" y="98"/>
                  <a:pt x="77" y="98"/>
                </a:cubicBezTo>
                <a:cubicBezTo>
                  <a:pt x="96" y="88"/>
                  <a:pt x="96" y="88"/>
                  <a:pt x="96" y="88"/>
                </a:cubicBezTo>
                <a:cubicBezTo>
                  <a:pt x="97" y="37"/>
                  <a:pt x="97" y="37"/>
                  <a:pt x="97" y="37"/>
                </a:cubicBezTo>
                <a:cubicBezTo>
                  <a:pt x="104" y="26"/>
                  <a:pt x="104" y="26"/>
                  <a:pt x="104" y="26"/>
                </a:cubicBezTo>
                <a:cubicBezTo>
                  <a:pt x="77" y="7"/>
                  <a:pt x="77" y="7"/>
                  <a:pt x="77" y="7"/>
                </a:cubicBezTo>
                <a:lnTo>
                  <a:pt x="66"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5" name="Rectangle 492"/>
          <p:cNvSpPr>
            <a:spLocks noChangeArrowheads="1"/>
          </p:cNvSpPr>
          <p:nvPr/>
        </p:nvSpPr>
        <p:spPr bwMode="auto">
          <a:xfrm>
            <a:off x="2427859" y="4276637"/>
            <a:ext cx="126584" cy="1136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6" name="Rectangle 493"/>
          <p:cNvSpPr>
            <a:spLocks noChangeArrowheads="1"/>
          </p:cNvSpPr>
          <p:nvPr/>
        </p:nvSpPr>
        <p:spPr bwMode="auto">
          <a:xfrm>
            <a:off x="2427859" y="4242015"/>
            <a:ext cx="126584" cy="1298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7" name="Rectangle 494"/>
          <p:cNvSpPr>
            <a:spLocks noChangeArrowheads="1"/>
          </p:cNvSpPr>
          <p:nvPr/>
        </p:nvSpPr>
        <p:spPr bwMode="auto">
          <a:xfrm>
            <a:off x="2427859" y="4207394"/>
            <a:ext cx="126584" cy="11901"/>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8" name="Rectangle 495"/>
          <p:cNvSpPr>
            <a:spLocks noChangeArrowheads="1"/>
          </p:cNvSpPr>
          <p:nvPr/>
        </p:nvSpPr>
        <p:spPr bwMode="auto">
          <a:xfrm>
            <a:off x="2427859" y="4173313"/>
            <a:ext cx="126584" cy="1136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89" name="Freeform 496"/>
          <p:cNvSpPr>
            <a:spLocks/>
          </p:cNvSpPr>
          <p:nvPr/>
        </p:nvSpPr>
        <p:spPr bwMode="auto">
          <a:xfrm>
            <a:off x="2331567" y="4066744"/>
            <a:ext cx="367312" cy="445210"/>
          </a:xfrm>
          <a:custGeom>
            <a:avLst/>
            <a:gdLst>
              <a:gd name="T0" fmla="*/ 268 w 287"/>
              <a:gd name="T1" fmla="*/ 303 h 348"/>
              <a:gd name="T2" fmla="*/ 245 w 287"/>
              <a:gd name="T3" fmla="*/ 331 h 348"/>
              <a:gd name="T4" fmla="*/ 90 w 287"/>
              <a:gd name="T5" fmla="*/ 331 h 348"/>
              <a:gd name="T6" fmla="*/ 90 w 287"/>
              <a:gd name="T7" fmla="*/ 281 h 348"/>
              <a:gd name="T8" fmla="*/ 76 w 287"/>
              <a:gd name="T9" fmla="*/ 263 h 348"/>
              <a:gd name="T10" fmla="*/ 17 w 287"/>
              <a:gd name="T11" fmla="*/ 263 h 348"/>
              <a:gd name="T12" fmla="*/ 17 w 287"/>
              <a:gd name="T13" fmla="*/ 59 h 348"/>
              <a:gd name="T14" fmla="*/ 40 w 287"/>
              <a:gd name="T15" fmla="*/ 27 h 348"/>
              <a:gd name="T16" fmla="*/ 251 w 287"/>
              <a:gd name="T17" fmla="*/ 27 h 348"/>
              <a:gd name="T18" fmla="*/ 268 w 287"/>
              <a:gd name="T19" fmla="*/ 52 h 348"/>
              <a:gd name="T20" fmla="*/ 268 w 287"/>
              <a:gd name="T21" fmla="*/ 104 h 348"/>
              <a:gd name="T22" fmla="*/ 268 w 287"/>
              <a:gd name="T23" fmla="*/ 104 h 348"/>
              <a:gd name="T24" fmla="*/ 285 w 287"/>
              <a:gd name="T25" fmla="*/ 83 h 348"/>
              <a:gd name="T26" fmla="*/ 285 w 287"/>
              <a:gd name="T27" fmla="*/ 45 h 348"/>
              <a:gd name="T28" fmla="*/ 252 w 287"/>
              <a:gd name="T29" fmla="*/ 8 h 348"/>
              <a:gd name="T30" fmla="*/ 70 w 287"/>
              <a:gd name="T31" fmla="*/ 8 h 348"/>
              <a:gd name="T32" fmla="*/ 40 w 287"/>
              <a:gd name="T33" fmla="*/ 8 h 348"/>
              <a:gd name="T34" fmla="*/ 0 w 287"/>
              <a:gd name="T35" fmla="*/ 44 h 348"/>
              <a:gd name="T36" fmla="*/ 0 w 287"/>
              <a:gd name="T37" fmla="*/ 294 h 348"/>
              <a:gd name="T38" fmla="*/ 82 w 287"/>
              <a:gd name="T39" fmla="*/ 346 h 348"/>
              <a:gd name="T40" fmla="*/ 252 w 287"/>
              <a:gd name="T41" fmla="*/ 346 h 348"/>
              <a:gd name="T42" fmla="*/ 285 w 287"/>
              <a:gd name="T43" fmla="*/ 321 h 348"/>
              <a:gd name="T44" fmla="*/ 285 w 287"/>
              <a:gd name="T45" fmla="*/ 228 h 348"/>
              <a:gd name="T46" fmla="*/ 268 w 287"/>
              <a:gd name="T47" fmla="*/ 238 h 348"/>
              <a:gd name="T48" fmla="*/ 268 w 287"/>
              <a:gd name="T49" fmla="*/ 3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7" h="348">
                <a:moveTo>
                  <a:pt x="268" y="303"/>
                </a:moveTo>
                <a:cubicBezTo>
                  <a:pt x="268" y="303"/>
                  <a:pt x="272" y="331"/>
                  <a:pt x="245" y="331"/>
                </a:cubicBezTo>
                <a:cubicBezTo>
                  <a:pt x="217" y="331"/>
                  <a:pt x="90" y="331"/>
                  <a:pt x="90" y="331"/>
                </a:cubicBezTo>
                <a:cubicBezTo>
                  <a:pt x="90" y="281"/>
                  <a:pt x="90" y="281"/>
                  <a:pt x="90" y="281"/>
                </a:cubicBezTo>
                <a:cubicBezTo>
                  <a:pt x="90" y="281"/>
                  <a:pt x="91" y="263"/>
                  <a:pt x="76" y="263"/>
                </a:cubicBezTo>
                <a:cubicBezTo>
                  <a:pt x="60" y="263"/>
                  <a:pt x="17" y="263"/>
                  <a:pt x="17" y="263"/>
                </a:cubicBezTo>
                <a:cubicBezTo>
                  <a:pt x="17" y="59"/>
                  <a:pt x="17" y="59"/>
                  <a:pt x="17" y="59"/>
                </a:cubicBezTo>
                <a:cubicBezTo>
                  <a:pt x="17" y="59"/>
                  <a:pt x="13" y="27"/>
                  <a:pt x="40" y="27"/>
                </a:cubicBezTo>
                <a:cubicBezTo>
                  <a:pt x="251" y="27"/>
                  <a:pt x="251" y="27"/>
                  <a:pt x="251" y="27"/>
                </a:cubicBezTo>
                <a:cubicBezTo>
                  <a:pt x="251" y="27"/>
                  <a:pt x="268" y="30"/>
                  <a:pt x="268" y="52"/>
                </a:cubicBezTo>
                <a:cubicBezTo>
                  <a:pt x="268" y="57"/>
                  <a:pt x="268" y="77"/>
                  <a:pt x="268" y="104"/>
                </a:cubicBezTo>
                <a:cubicBezTo>
                  <a:pt x="268" y="104"/>
                  <a:pt x="268" y="104"/>
                  <a:pt x="268" y="104"/>
                </a:cubicBezTo>
                <a:cubicBezTo>
                  <a:pt x="285" y="83"/>
                  <a:pt x="285" y="83"/>
                  <a:pt x="285" y="83"/>
                </a:cubicBezTo>
                <a:cubicBezTo>
                  <a:pt x="285" y="60"/>
                  <a:pt x="285" y="45"/>
                  <a:pt x="285" y="45"/>
                </a:cubicBezTo>
                <a:cubicBezTo>
                  <a:pt x="285" y="45"/>
                  <a:pt x="287" y="8"/>
                  <a:pt x="252" y="8"/>
                </a:cubicBezTo>
                <a:cubicBezTo>
                  <a:pt x="70" y="8"/>
                  <a:pt x="70" y="8"/>
                  <a:pt x="70" y="8"/>
                </a:cubicBezTo>
                <a:cubicBezTo>
                  <a:pt x="40" y="8"/>
                  <a:pt x="40" y="8"/>
                  <a:pt x="40" y="8"/>
                </a:cubicBezTo>
                <a:cubicBezTo>
                  <a:pt x="40" y="8"/>
                  <a:pt x="0" y="0"/>
                  <a:pt x="0" y="44"/>
                </a:cubicBezTo>
                <a:cubicBezTo>
                  <a:pt x="0" y="87"/>
                  <a:pt x="0" y="294"/>
                  <a:pt x="0" y="294"/>
                </a:cubicBezTo>
                <a:cubicBezTo>
                  <a:pt x="82" y="346"/>
                  <a:pt x="82" y="346"/>
                  <a:pt x="82" y="346"/>
                </a:cubicBezTo>
                <a:cubicBezTo>
                  <a:pt x="252" y="346"/>
                  <a:pt x="252" y="346"/>
                  <a:pt x="252" y="346"/>
                </a:cubicBezTo>
                <a:cubicBezTo>
                  <a:pt x="252" y="346"/>
                  <a:pt x="285" y="348"/>
                  <a:pt x="285" y="321"/>
                </a:cubicBezTo>
                <a:cubicBezTo>
                  <a:pt x="285" y="312"/>
                  <a:pt x="285" y="274"/>
                  <a:pt x="285" y="228"/>
                </a:cubicBezTo>
                <a:cubicBezTo>
                  <a:pt x="268" y="238"/>
                  <a:pt x="268" y="238"/>
                  <a:pt x="268" y="238"/>
                </a:cubicBezTo>
                <a:cubicBezTo>
                  <a:pt x="268" y="275"/>
                  <a:pt x="268" y="303"/>
                  <a:pt x="268" y="30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0" name="Freeform 497"/>
          <p:cNvSpPr>
            <a:spLocks/>
          </p:cNvSpPr>
          <p:nvPr/>
        </p:nvSpPr>
        <p:spPr bwMode="auto">
          <a:xfrm>
            <a:off x="3602824" y="4303684"/>
            <a:ext cx="114683" cy="96832"/>
          </a:xfrm>
          <a:custGeom>
            <a:avLst/>
            <a:gdLst>
              <a:gd name="T0" fmla="*/ 73 w 90"/>
              <a:gd name="T1" fmla="*/ 0 h 76"/>
              <a:gd name="T2" fmla="*/ 0 w 90"/>
              <a:gd name="T3" fmla="*/ 0 h 76"/>
              <a:gd name="T4" fmla="*/ 0 w 90"/>
              <a:gd name="T5" fmla="*/ 14 h 76"/>
              <a:gd name="T6" fmla="*/ 62 w 90"/>
              <a:gd name="T7" fmla="*/ 14 h 76"/>
              <a:gd name="T8" fmla="*/ 76 w 90"/>
              <a:gd name="T9" fmla="*/ 28 h 76"/>
              <a:gd name="T10" fmla="*/ 76 w 90"/>
              <a:gd name="T11" fmla="*/ 76 h 76"/>
              <a:gd name="T12" fmla="*/ 90 w 90"/>
              <a:gd name="T13" fmla="*/ 76 h 76"/>
              <a:gd name="T14" fmla="*/ 90 w 90"/>
              <a:gd name="T15" fmla="*/ 18 h 76"/>
              <a:gd name="T16" fmla="*/ 73 w 90"/>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76">
                <a:moveTo>
                  <a:pt x="73" y="0"/>
                </a:moveTo>
                <a:cubicBezTo>
                  <a:pt x="0" y="0"/>
                  <a:pt x="0" y="0"/>
                  <a:pt x="0" y="0"/>
                </a:cubicBezTo>
                <a:cubicBezTo>
                  <a:pt x="0" y="14"/>
                  <a:pt x="0" y="14"/>
                  <a:pt x="0" y="14"/>
                </a:cubicBezTo>
                <a:cubicBezTo>
                  <a:pt x="62" y="14"/>
                  <a:pt x="62" y="14"/>
                  <a:pt x="62" y="14"/>
                </a:cubicBezTo>
                <a:cubicBezTo>
                  <a:pt x="70" y="14"/>
                  <a:pt x="76" y="20"/>
                  <a:pt x="76" y="28"/>
                </a:cubicBezTo>
                <a:cubicBezTo>
                  <a:pt x="76" y="76"/>
                  <a:pt x="76" y="76"/>
                  <a:pt x="76" y="76"/>
                </a:cubicBezTo>
                <a:cubicBezTo>
                  <a:pt x="90" y="76"/>
                  <a:pt x="90" y="76"/>
                  <a:pt x="90" y="76"/>
                </a:cubicBezTo>
                <a:cubicBezTo>
                  <a:pt x="90" y="18"/>
                  <a:pt x="90" y="18"/>
                  <a:pt x="90" y="18"/>
                </a:cubicBezTo>
                <a:cubicBezTo>
                  <a:pt x="90" y="8"/>
                  <a:pt x="82" y="0"/>
                  <a:pt x="73"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1" name="Oval 498"/>
          <p:cNvSpPr>
            <a:spLocks noChangeArrowheads="1"/>
          </p:cNvSpPr>
          <p:nvPr/>
        </p:nvSpPr>
        <p:spPr bwMode="auto">
          <a:xfrm>
            <a:off x="3580643" y="4333978"/>
            <a:ext cx="43818" cy="51392"/>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2" name="Freeform 499"/>
          <p:cNvSpPr>
            <a:spLocks/>
          </p:cNvSpPr>
          <p:nvPr/>
        </p:nvSpPr>
        <p:spPr bwMode="auto">
          <a:xfrm>
            <a:off x="3562792" y="4389155"/>
            <a:ext cx="79521" cy="57342"/>
          </a:xfrm>
          <a:custGeom>
            <a:avLst/>
            <a:gdLst>
              <a:gd name="T0" fmla="*/ 39 w 62"/>
              <a:gd name="T1" fmla="*/ 0 h 45"/>
              <a:gd name="T2" fmla="*/ 31 w 62"/>
              <a:gd name="T3" fmla="*/ 5 h 45"/>
              <a:gd name="T4" fmla="*/ 37 w 62"/>
              <a:gd name="T5" fmla="*/ 27 h 45"/>
              <a:gd name="T6" fmla="*/ 31 w 62"/>
              <a:gd name="T7" fmla="*/ 34 h 45"/>
              <a:gd name="T8" fmla="*/ 25 w 62"/>
              <a:gd name="T9" fmla="*/ 27 h 45"/>
              <a:gd name="T10" fmla="*/ 31 w 62"/>
              <a:gd name="T11" fmla="*/ 5 h 45"/>
              <a:gd name="T12" fmla="*/ 23 w 62"/>
              <a:gd name="T13" fmla="*/ 0 h 45"/>
              <a:gd name="T14" fmla="*/ 0 w 62"/>
              <a:gd name="T15" fmla="*/ 18 h 45"/>
              <a:gd name="T16" fmla="*/ 0 w 62"/>
              <a:gd name="T17" fmla="*/ 45 h 45"/>
              <a:gd name="T18" fmla="*/ 29 w 62"/>
              <a:gd name="T19" fmla="*/ 45 h 45"/>
              <a:gd name="T20" fmla="*/ 33 w 62"/>
              <a:gd name="T21" fmla="*/ 45 h 45"/>
              <a:gd name="T22" fmla="*/ 62 w 62"/>
              <a:gd name="T23" fmla="*/ 45 h 45"/>
              <a:gd name="T24" fmla="*/ 62 w 62"/>
              <a:gd name="T25" fmla="*/ 18 h 45"/>
              <a:gd name="T26" fmla="*/ 39 w 62"/>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45">
                <a:moveTo>
                  <a:pt x="39" y="0"/>
                </a:moveTo>
                <a:cubicBezTo>
                  <a:pt x="31" y="5"/>
                  <a:pt x="31" y="5"/>
                  <a:pt x="31" y="5"/>
                </a:cubicBezTo>
                <a:cubicBezTo>
                  <a:pt x="37" y="27"/>
                  <a:pt x="37" y="27"/>
                  <a:pt x="37" y="27"/>
                </a:cubicBezTo>
                <a:cubicBezTo>
                  <a:pt x="31" y="34"/>
                  <a:pt x="31" y="34"/>
                  <a:pt x="31" y="34"/>
                </a:cubicBezTo>
                <a:cubicBezTo>
                  <a:pt x="25" y="27"/>
                  <a:pt x="25" y="27"/>
                  <a:pt x="25" y="27"/>
                </a:cubicBezTo>
                <a:cubicBezTo>
                  <a:pt x="31" y="5"/>
                  <a:pt x="31" y="5"/>
                  <a:pt x="31" y="5"/>
                </a:cubicBezTo>
                <a:cubicBezTo>
                  <a:pt x="23" y="0"/>
                  <a:pt x="23" y="0"/>
                  <a:pt x="23" y="0"/>
                </a:cubicBezTo>
                <a:cubicBezTo>
                  <a:pt x="14" y="2"/>
                  <a:pt x="0" y="7"/>
                  <a:pt x="0" y="18"/>
                </a:cubicBezTo>
                <a:cubicBezTo>
                  <a:pt x="0" y="34"/>
                  <a:pt x="0" y="45"/>
                  <a:pt x="0" y="45"/>
                </a:cubicBezTo>
                <a:cubicBezTo>
                  <a:pt x="29" y="45"/>
                  <a:pt x="29" y="45"/>
                  <a:pt x="29" y="45"/>
                </a:cubicBezTo>
                <a:cubicBezTo>
                  <a:pt x="33" y="45"/>
                  <a:pt x="33" y="45"/>
                  <a:pt x="33" y="45"/>
                </a:cubicBezTo>
                <a:cubicBezTo>
                  <a:pt x="62" y="45"/>
                  <a:pt x="62" y="45"/>
                  <a:pt x="62" y="45"/>
                </a:cubicBezTo>
                <a:cubicBezTo>
                  <a:pt x="62" y="45"/>
                  <a:pt x="62" y="34"/>
                  <a:pt x="62" y="18"/>
                </a:cubicBezTo>
                <a:cubicBezTo>
                  <a:pt x="62" y="7"/>
                  <a:pt x="48" y="2"/>
                  <a:pt x="39"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3" name="Freeform 500"/>
          <p:cNvSpPr>
            <a:spLocks/>
          </p:cNvSpPr>
          <p:nvPr/>
        </p:nvSpPr>
        <p:spPr bwMode="auto">
          <a:xfrm>
            <a:off x="3378865" y="4048891"/>
            <a:ext cx="44900" cy="51392"/>
          </a:xfrm>
          <a:custGeom>
            <a:avLst/>
            <a:gdLst>
              <a:gd name="T0" fmla="*/ 11 w 35"/>
              <a:gd name="T1" fmla="*/ 39 h 40"/>
              <a:gd name="T2" fmla="*/ 18 w 35"/>
              <a:gd name="T3" fmla="*/ 40 h 40"/>
              <a:gd name="T4" fmla="*/ 35 w 35"/>
              <a:gd name="T5" fmla="*/ 20 h 40"/>
              <a:gd name="T6" fmla="*/ 18 w 35"/>
              <a:gd name="T7" fmla="*/ 0 h 40"/>
              <a:gd name="T8" fmla="*/ 0 w 35"/>
              <a:gd name="T9" fmla="*/ 20 h 40"/>
              <a:gd name="T10" fmla="*/ 11 w 35"/>
              <a:gd name="T11" fmla="*/ 39 h 40"/>
            </a:gdLst>
            <a:ahLst/>
            <a:cxnLst>
              <a:cxn ang="0">
                <a:pos x="T0" y="T1"/>
              </a:cxn>
              <a:cxn ang="0">
                <a:pos x="T2" y="T3"/>
              </a:cxn>
              <a:cxn ang="0">
                <a:pos x="T4" y="T5"/>
              </a:cxn>
              <a:cxn ang="0">
                <a:pos x="T6" y="T7"/>
              </a:cxn>
              <a:cxn ang="0">
                <a:pos x="T8" y="T9"/>
              </a:cxn>
              <a:cxn ang="0">
                <a:pos x="T10" y="T11"/>
              </a:cxn>
            </a:cxnLst>
            <a:rect l="0" t="0" r="r" b="b"/>
            <a:pathLst>
              <a:path w="35" h="40">
                <a:moveTo>
                  <a:pt x="11" y="39"/>
                </a:moveTo>
                <a:cubicBezTo>
                  <a:pt x="13" y="40"/>
                  <a:pt x="15" y="40"/>
                  <a:pt x="18" y="40"/>
                </a:cubicBezTo>
                <a:cubicBezTo>
                  <a:pt x="27" y="40"/>
                  <a:pt x="35" y="31"/>
                  <a:pt x="35" y="20"/>
                </a:cubicBezTo>
                <a:cubicBezTo>
                  <a:pt x="35" y="9"/>
                  <a:pt x="27" y="0"/>
                  <a:pt x="18" y="0"/>
                </a:cubicBezTo>
                <a:cubicBezTo>
                  <a:pt x="8" y="0"/>
                  <a:pt x="0" y="9"/>
                  <a:pt x="0" y="20"/>
                </a:cubicBezTo>
                <a:cubicBezTo>
                  <a:pt x="0" y="29"/>
                  <a:pt x="5" y="36"/>
                  <a:pt x="11" y="3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4" name="Freeform 501"/>
          <p:cNvSpPr>
            <a:spLocks/>
          </p:cNvSpPr>
          <p:nvPr/>
        </p:nvSpPr>
        <p:spPr bwMode="auto">
          <a:xfrm>
            <a:off x="3361014" y="4104069"/>
            <a:ext cx="80603" cy="57342"/>
          </a:xfrm>
          <a:custGeom>
            <a:avLst/>
            <a:gdLst>
              <a:gd name="T0" fmla="*/ 34 w 63"/>
              <a:gd name="T1" fmla="*/ 45 h 45"/>
              <a:gd name="T2" fmla="*/ 63 w 63"/>
              <a:gd name="T3" fmla="*/ 45 h 45"/>
              <a:gd name="T4" fmla="*/ 63 w 63"/>
              <a:gd name="T5" fmla="*/ 19 h 45"/>
              <a:gd name="T6" fmla="*/ 40 w 63"/>
              <a:gd name="T7" fmla="*/ 0 h 45"/>
              <a:gd name="T8" fmla="*/ 32 w 63"/>
              <a:gd name="T9" fmla="*/ 6 h 45"/>
              <a:gd name="T10" fmla="*/ 38 w 63"/>
              <a:gd name="T11" fmla="*/ 27 h 45"/>
              <a:gd name="T12" fmla="*/ 32 w 63"/>
              <a:gd name="T13" fmla="*/ 35 h 45"/>
              <a:gd name="T14" fmla="*/ 26 w 63"/>
              <a:gd name="T15" fmla="*/ 27 h 45"/>
              <a:gd name="T16" fmla="*/ 32 w 63"/>
              <a:gd name="T17" fmla="*/ 6 h 45"/>
              <a:gd name="T18" fmla="*/ 23 w 63"/>
              <a:gd name="T19" fmla="*/ 0 h 45"/>
              <a:gd name="T20" fmla="*/ 0 w 63"/>
              <a:gd name="T21" fmla="*/ 19 h 45"/>
              <a:gd name="T22" fmla="*/ 0 w 63"/>
              <a:gd name="T23" fmla="*/ 45 h 45"/>
              <a:gd name="T24" fmla="*/ 30 w 63"/>
              <a:gd name="T25" fmla="*/ 45 h 45"/>
              <a:gd name="T26" fmla="*/ 34 w 63"/>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5">
                <a:moveTo>
                  <a:pt x="34" y="45"/>
                </a:moveTo>
                <a:cubicBezTo>
                  <a:pt x="63" y="45"/>
                  <a:pt x="63" y="45"/>
                  <a:pt x="63" y="45"/>
                </a:cubicBezTo>
                <a:cubicBezTo>
                  <a:pt x="63" y="45"/>
                  <a:pt x="63" y="34"/>
                  <a:pt x="63" y="19"/>
                </a:cubicBezTo>
                <a:cubicBezTo>
                  <a:pt x="63" y="8"/>
                  <a:pt x="49" y="3"/>
                  <a:pt x="40" y="0"/>
                </a:cubicBezTo>
                <a:cubicBezTo>
                  <a:pt x="32" y="6"/>
                  <a:pt x="32" y="6"/>
                  <a:pt x="32" y="6"/>
                </a:cubicBezTo>
                <a:cubicBezTo>
                  <a:pt x="38" y="27"/>
                  <a:pt x="38" y="27"/>
                  <a:pt x="38" y="27"/>
                </a:cubicBezTo>
                <a:cubicBezTo>
                  <a:pt x="32" y="35"/>
                  <a:pt x="32" y="35"/>
                  <a:pt x="32" y="35"/>
                </a:cubicBezTo>
                <a:cubicBezTo>
                  <a:pt x="26" y="27"/>
                  <a:pt x="26" y="27"/>
                  <a:pt x="26" y="27"/>
                </a:cubicBezTo>
                <a:cubicBezTo>
                  <a:pt x="32" y="6"/>
                  <a:pt x="32" y="6"/>
                  <a:pt x="32" y="6"/>
                </a:cubicBezTo>
                <a:cubicBezTo>
                  <a:pt x="23" y="0"/>
                  <a:pt x="23" y="0"/>
                  <a:pt x="23" y="0"/>
                </a:cubicBezTo>
                <a:cubicBezTo>
                  <a:pt x="15" y="3"/>
                  <a:pt x="0" y="8"/>
                  <a:pt x="0" y="19"/>
                </a:cubicBezTo>
                <a:cubicBezTo>
                  <a:pt x="0" y="34"/>
                  <a:pt x="0" y="45"/>
                  <a:pt x="0" y="45"/>
                </a:cubicBezTo>
                <a:cubicBezTo>
                  <a:pt x="30" y="45"/>
                  <a:pt x="30" y="45"/>
                  <a:pt x="30" y="45"/>
                </a:cubicBezTo>
                <a:lnTo>
                  <a:pt x="34" y="4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5" name="Freeform 502"/>
          <p:cNvSpPr>
            <a:spLocks noEditPoints="1"/>
          </p:cNvSpPr>
          <p:nvPr/>
        </p:nvSpPr>
        <p:spPr bwMode="auto">
          <a:xfrm>
            <a:off x="3286901" y="4019679"/>
            <a:ext cx="229908" cy="172566"/>
          </a:xfrm>
          <a:custGeom>
            <a:avLst/>
            <a:gdLst>
              <a:gd name="T0" fmla="*/ 17 w 180"/>
              <a:gd name="T1" fmla="*/ 135 h 135"/>
              <a:gd name="T2" fmla="*/ 163 w 180"/>
              <a:gd name="T3" fmla="*/ 135 h 135"/>
              <a:gd name="T4" fmla="*/ 180 w 180"/>
              <a:gd name="T5" fmla="*/ 117 h 135"/>
              <a:gd name="T6" fmla="*/ 180 w 180"/>
              <a:gd name="T7" fmla="*/ 18 h 135"/>
              <a:gd name="T8" fmla="*/ 163 w 180"/>
              <a:gd name="T9" fmla="*/ 0 h 135"/>
              <a:gd name="T10" fmla="*/ 17 w 180"/>
              <a:gd name="T11" fmla="*/ 0 h 135"/>
              <a:gd name="T12" fmla="*/ 0 w 180"/>
              <a:gd name="T13" fmla="*/ 18 h 135"/>
              <a:gd name="T14" fmla="*/ 0 w 180"/>
              <a:gd name="T15" fmla="*/ 117 h 135"/>
              <a:gd name="T16" fmla="*/ 17 w 180"/>
              <a:gd name="T17" fmla="*/ 135 h 135"/>
              <a:gd name="T18" fmla="*/ 13 w 180"/>
              <a:gd name="T19" fmla="*/ 27 h 135"/>
              <a:gd name="T20" fmla="*/ 28 w 180"/>
              <a:gd name="T21" fmla="*/ 13 h 135"/>
              <a:gd name="T22" fmla="*/ 90 w 180"/>
              <a:gd name="T23" fmla="*/ 13 h 135"/>
              <a:gd name="T24" fmla="*/ 152 w 180"/>
              <a:gd name="T25" fmla="*/ 13 h 135"/>
              <a:gd name="T26" fmla="*/ 166 w 180"/>
              <a:gd name="T27" fmla="*/ 27 h 135"/>
              <a:gd name="T28" fmla="*/ 166 w 180"/>
              <a:gd name="T29" fmla="*/ 107 h 135"/>
              <a:gd name="T30" fmla="*/ 152 w 180"/>
              <a:gd name="T31" fmla="*/ 122 h 135"/>
              <a:gd name="T32" fmla="*/ 92 w 180"/>
              <a:gd name="T33" fmla="*/ 122 h 135"/>
              <a:gd name="T34" fmla="*/ 28 w 180"/>
              <a:gd name="T35" fmla="*/ 122 h 135"/>
              <a:gd name="T36" fmla="*/ 13 w 180"/>
              <a:gd name="T37" fmla="*/ 107 h 135"/>
              <a:gd name="T38" fmla="*/ 13 w 180"/>
              <a:gd name="T39" fmla="*/ 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135">
                <a:moveTo>
                  <a:pt x="17" y="135"/>
                </a:moveTo>
                <a:cubicBezTo>
                  <a:pt x="163" y="135"/>
                  <a:pt x="163" y="135"/>
                  <a:pt x="163" y="135"/>
                </a:cubicBezTo>
                <a:cubicBezTo>
                  <a:pt x="172" y="135"/>
                  <a:pt x="180" y="127"/>
                  <a:pt x="180" y="117"/>
                </a:cubicBezTo>
                <a:cubicBezTo>
                  <a:pt x="180" y="18"/>
                  <a:pt x="180" y="18"/>
                  <a:pt x="180" y="18"/>
                </a:cubicBezTo>
                <a:cubicBezTo>
                  <a:pt x="180" y="8"/>
                  <a:pt x="172" y="0"/>
                  <a:pt x="163" y="0"/>
                </a:cubicBezTo>
                <a:cubicBezTo>
                  <a:pt x="17" y="0"/>
                  <a:pt x="17" y="0"/>
                  <a:pt x="17" y="0"/>
                </a:cubicBezTo>
                <a:cubicBezTo>
                  <a:pt x="8" y="0"/>
                  <a:pt x="0" y="8"/>
                  <a:pt x="0" y="18"/>
                </a:cubicBezTo>
                <a:cubicBezTo>
                  <a:pt x="0" y="117"/>
                  <a:pt x="0" y="117"/>
                  <a:pt x="0" y="117"/>
                </a:cubicBezTo>
                <a:cubicBezTo>
                  <a:pt x="0" y="127"/>
                  <a:pt x="8" y="135"/>
                  <a:pt x="17" y="135"/>
                </a:cubicBezTo>
                <a:close/>
                <a:moveTo>
                  <a:pt x="13" y="27"/>
                </a:moveTo>
                <a:cubicBezTo>
                  <a:pt x="13" y="19"/>
                  <a:pt x="20" y="13"/>
                  <a:pt x="28" y="13"/>
                </a:cubicBezTo>
                <a:cubicBezTo>
                  <a:pt x="90" y="13"/>
                  <a:pt x="90" y="13"/>
                  <a:pt x="90" y="13"/>
                </a:cubicBezTo>
                <a:cubicBezTo>
                  <a:pt x="152" y="13"/>
                  <a:pt x="152" y="13"/>
                  <a:pt x="152" y="13"/>
                </a:cubicBezTo>
                <a:cubicBezTo>
                  <a:pt x="160" y="13"/>
                  <a:pt x="166" y="19"/>
                  <a:pt x="166" y="27"/>
                </a:cubicBezTo>
                <a:cubicBezTo>
                  <a:pt x="166" y="107"/>
                  <a:pt x="166" y="107"/>
                  <a:pt x="166" y="107"/>
                </a:cubicBezTo>
                <a:cubicBezTo>
                  <a:pt x="166" y="115"/>
                  <a:pt x="160" y="122"/>
                  <a:pt x="152" y="122"/>
                </a:cubicBezTo>
                <a:cubicBezTo>
                  <a:pt x="92" y="122"/>
                  <a:pt x="92" y="122"/>
                  <a:pt x="92" y="122"/>
                </a:cubicBezTo>
                <a:cubicBezTo>
                  <a:pt x="28" y="122"/>
                  <a:pt x="28" y="122"/>
                  <a:pt x="28" y="122"/>
                </a:cubicBezTo>
                <a:cubicBezTo>
                  <a:pt x="20" y="122"/>
                  <a:pt x="13" y="115"/>
                  <a:pt x="13" y="107"/>
                </a:cubicBezTo>
                <a:lnTo>
                  <a:pt x="13" y="2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6" name="Freeform 503"/>
          <p:cNvSpPr>
            <a:spLocks/>
          </p:cNvSpPr>
          <p:nvPr/>
        </p:nvSpPr>
        <p:spPr bwMode="auto">
          <a:xfrm>
            <a:off x="3194939" y="4205228"/>
            <a:ext cx="411671" cy="77898"/>
          </a:xfrm>
          <a:custGeom>
            <a:avLst/>
            <a:gdLst>
              <a:gd name="T0" fmla="*/ 720 w 761"/>
              <a:gd name="T1" fmla="*/ 144 h 144"/>
              <a:gd name="T2" fmla="*/ 761 w 761"/>
              <a:gd name="T3" fmla="*/ 144 h 144"/>
              <a:gd name="T4" fmla="*/ 761 w 761"/>
              <a:gd name="T5" fmla="*/ 85 h 144"/>
              <a:gd name="T6" fmla="*/ 409 w 761"/>
              <a:gd name="T7" fmla="*/ 85 h 144"/>
              <a:gd name="T8" fmla="*/ 409 w 761"/>
              <a:gd name="T9" fmla="*/ 0 h 144"/>
              <a:gd name="T10" fmla="*/ 390 w 761"/>
              <a:gd name="T11" fmla="*/ 0 h 144"/>
              <a:gd name="T12" fmla="*/ 371 w 761"/>
              <a:gd name="T13" fmla="*/ 0 h 144"/>
              <a:gd name="T14" fmla="*/ 352 w 761"/>
              <a:gd name="T15" fmla="*/ 0 h 144"/>
              <a:gd name="T16" fmla="*/ 352 w 761"/>
              <a:gd name="T17" fmla="*/ 85 h 144"/>
              <a:gd name="T18" fmla="*/ 0 w 761"/>
              <a:gd name="T19" fmla="*/ 85 h 144"/>
              <a:gd name="T20" fmla="*/ 0 w 761"/>
              <a:gd name="T21" fmla="*/ 144 h 144"/>
              <a:gd name="T22" fmla="*/ 40 w 761"/>
              <a:gd name="T23" fmla="*/ 144 h 144"/>
              <a:gd name="T24" fmla="*/ 40 w 761"/>
              <a:gd name="T25" fmla="*/ 115 h 144"/>
              <a:gd name="T26" fmla="*/ 371 w 761"/>
              <a:gd name="T27" fmla="*/ 115 h 144"/>
              <a:gd name="T28" fmla="*/ 390 w 761"/>
              <a:gd name="T29" fmla="*/ 115 h 144"/>
              <a:gd name="T30" fmla="*/ 720 w 761"/>
              <a:gd name="T31" fmla="*/ 115 h 144"/>
              <a:gd name="T32" fmla="*/ 720 w 761"/>
              <a:gd name="T3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1" h="144">
                <a:moveTo>
                  <a:pt x="720" y="144"/>
                </a:moveTo>
                <a:lnTo>
                  <a:pt x="761" y="144"/>
                </a:lnTo>
                <a:lnTo>
                  <a:pt x="761" y="85"/>
                </a:lnTo>
                <a:lnTo>
                  <a:pt x="409" y="85"/>
                </a:lnTo>
                <a:lnTo>
                  <a:pt x="409" y="0"/>
                </a:lnTo>
                <a:lnTo>
                  <a:pt x="390" y="0"/>
                </a:lnTo>
                <a:lnTo>
                  <a:pt x="371" y="0"/>
                </a:lnTo>
                <a:lnTo>
                  <a:pt x="352" y="0"/>
                </a:lnTo>
                <a:lnTo>
                  <a:pt x="352" y="85"/>
                </a:lnTo>
                <a:lnTo>
                  <a:pt x="0" y="85"/>
                </a:lnTo>
                <a:lnTo>
                  <a:pt x="0" y="144"/>
                </a:lnTo>
                <a:lnTo>
                  <a:pt x="40" y="144"/>
                </a:lnTo>
                <a:lnTo>
                  <a:pt x="40" y="115"/>
                </a:lnTo>
                <a:lnTo>
                  <a:pt x="371" y="115"/>
                </a:lnTo>
                <a:lnTo>
                  <a:pt x="390" y="115"/>
                </a:lnTo>
                <a:lnTo>
                  <a:pt x="720" y="115"/>
                </a:lnTo>
                <a:lnTo>
                  <a:pt x="720" y="144"/>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7" name="Oval 504"/>
          <p:cNvSpPr>
            <a:spLocks noChangeArrowheads="1"/>
          </p:cNvSpPr>
          <p:nvPr/>
        </p:nvSpPr>
        <p:spPr bwMode="auto">
          <a:xfrm>
            <a:off x="3171678" y="4331814"/>
            <a:ext cx="44900" cy="50850"/>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8" name="Freeform 505"/>
          <p:cNvSpPr>
            <a:spLocks/>
          </p:cNvSpPr>
          <p:nvPr/>
        </p:nvSpPr>
        <p:spPr bwMode="auto">
          <a:xfrm>
            <a:off x="3153827" y="4386452"/>
            <a:ext cx="80603" cy="57883"/>
          </a:xfrm>
          <a:custGeom>
            <a:avLst/>
            <a:gdLst>
              <a:gd name="T0" fmla="*/ 63 w 63"/>
              <a:gd name="T1" fmla="*/ 45 h 45"/>
              <a:gd name="T2" fmla="*/ 63 w 63"/>
              <a:gd name="T3" fmla="*/ 18 h 45"/>
              <a:gd name="T4" fmla="*/ 40 w 63"/>
              <a:gd name="T5" fmla="*/ 0 h 45"/>
              <a:gd name="T6" fmla="*/ 32 w 63"/>
              <a:gd name="T7" fmla="*/ 5 h 45"/>
              <a:gd name="T8" fmla="*/ 38 w 63"/>
              <a:gd name="T9" fmla="*/ 27 h 45"/>
              <a:gd name="T10" fmla="*/ 32 w 63"/>
              <a:gd name="T11" fmla="*/ 34 h 45"/>
              <a:gd name="T12" fmla="*/ 26 w 63"/>
              <a:gd name="T13" fmla="*/ 27 h 45"/>
              <a:gd name="T14" fmla="*/ 32 w 63"/>
              <a:gd name="T15" fmla="*/ 5 h 45"/>
              <a:gd name="T16" fmla="*/ 23 w 63"/>
              <a:gd name="T17" fmla="*/ 0 h 45"/>
              <a:gd name="T18" fmla="*/ 0 w 63"/>
              <a:gd name="T19" fmla="*/ 18 h 45"/>
              <a:gd name="T20" fmla="*/ 0 w 63"/>
              <a:gd name="T21" fmla="*/ 45 h 45"/>
              <a:gd name="T22" fmla="*/ 30 w 63"/>
              <a:gd name="T23" fmla="*/ 45 h 45"/>
              <a:gd name="T24" fmla="*/ 34 w 63"/>
              <a:gd name="T25" fmla="*/ 45 h 45"/>
              <a:gd name="T26" fmla="*/ 63 w 63"/>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5">
                <a:moveTo>
                  <a:pt x="63" y="45"/>
                </a:moveTo>
                <a:cubicBezTo>
                  <a:pt x="63" y="45"/>
                  <a:pt x="63" y="33"/>
                  <a:pt x="63" y="18"/>
                </a:cubicBezTo>
                <a:cubicBezTo>
                  <a:pt x="63" y="7"/>
                  <a:pt x="49" y="2"/>
                  <a:pt x="40" y="0"/>
                </a:cubicBezTo>
                <a:cubicBezTo>
                  <a:pt x="32" y="5"/>
                  <a:pt x="32" y="5"/>
                  <a:pt x="32" y="5"/>
                </a:cubicBezTo>
                <a:cubicBezTo>
                  <a:pt x="38" y="27"/>
                  <a:pt x="38" y="27"/>
                  <a:pt x="38" y="27"/>
                </a:cubicBezTo>
                <a:cubicBezTo>
                  <a:pt x="32" y="34"/>
                  <a:pt x="32" y="34"/>
                  <a:pt x="32" y="34"/>
                </a:cubicBezTo>
                <a:cubicBezTo>
                  <a:pt x="26" y="27"/>
                  <a:pt x="26" y="27"/>
                  <a:pt x="26" y="27"/>
                </a:cubicBezTo>
                <a:cubicBezTo>
                  <a:pt x="32" y="5"/>
                  <a:pt x="32" y="5"/>
                  <a:pt x="32" y="5"/>
                </a:cubicBezTo>
                <a:cubicBezTo>
                  <a:pt x="23" y="0"/>
                  <a:pt x="23" y="0"/>
                  <a:pt x="23" y="0"/>
                </a:cubicBezTo>
                <a:cubicBezTo>
                  <a:pt x="15" y="2"/>
                  <a:pt x="0" y="7"/>
                  <a:pt x="0" y="18"/>
                </a:cubicBezTo>
                <a:cubicBezTo>
                  <a:pt x="0" y="33"/>
                  <a:pt x="0" y="45"/>
                  <a:pt x="0" y="45"/>
                </a:cubicBezTo>
                <a:cubicBezTo>
                  <a:pt x="30" y="45"/>
                  <a:pt x="30" y="45"/>
                  <a:pt x="30" y="45"/>
                </a:cubicBezTo>
                <a:cubicBezTo>
                  <a:pt x="34" y="45"/>
                  <a:pt x="34" y="45"/>
                  <a:pt x="34" y="45"/>
                </a:cubicBezTo>
                <a:lnTo>
                  <a:pt x="63" y="4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199" name="Freeform 506"/>
          <p:cNvSpPr>
            <a:spLocks/>
          </p:cNvSpPr>
          <p:nvPr/>
        </p:nvSpPr>
        <p:spPr bwMode="auto">
          <a:xfrm>
            <a:off x="3079715" y="4300980"/>
            <a:ext cx="115225" cy="96832"/>
          </a:xfrm>
          <a:custGeom>
            <a:avLst/>
            <a:gdLst>
              <a:gd name="T0" fmla="*/ 90 w 90"/>
              <a:gd name="T1" fmla="*/ 0 h 76"/>
              <a:gd name="T2" fmla="*/ 17 w 90"/>
              <a:gd name="T3" fmla="*/ 0 h 76"/>
              <a:gd name="T4" fmla="*/ 0 w 90"/>
              <a:gd name="T5" fmla="*/ 18 h 76"/>
              <a:gd name="T6" fmla="*/ 0 w 90"/>
              <a:gd name="T7" fmla="*/ 76 h 76"/>
              <a:gd name="T8" fmla="*/ 13 w 90"/>
              <a:gd name="T9" fmla="*/ 76 h 76"/>
              <a:gd name="T10" fmla="*/ 13 w 90"/>
              <a:gd name="T11" fmla="*/ 28 h 76"/>
              <a:gd name="T12" fmla="*/ 28 w 90"/>
              <a:gd name="T13" fmla="*/ 13 h 76"/>
              <a:gd name="T14" fmla="*/ 90 w 90"/>
              <a:gd name="T15" fmla="*/ 13 h 76"/>
              <a:gd name="T16" fmla="*/ 90 w 90"/>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76">
                <a:moveTo>
                  <a:pt x="90" y="0"/>
                </a:moveTo>
                <a:cubicBezTo>
                  <a:pt x="17" y="0"/>
                  <a:pt x="17" y="0"/>
                  <a:pt x="17" y="0"/>
                </a:cubicBezTo>
                <a:cubicBezTo>
                  <a:pt x="7" y="0"/>
                  <a:pt x="0" y="8"/>
                  <a:pt x="0" y="18"/>
                </a:cubicBezTo>
                <a:cubicBezTo>
                  <a:pt x="0" y="76"/>
                  <a:pt x="0" y="76"/>
                  <a:pt x="0" y="76"/>
                </a:cubicBezTo>
                <a:cubicBezTo>
                  <a:pt x="13" y="76"/>
                  <a:pt x="13" y="76"/>
                  <a:pt x="13" y="76"/>
                </a:cubicBezTo>
                <a:cubicBezTo>
                  <a:pt x="13" y="28"/>
                  <a:pt x="13" y="28"/>
                  <a:pt x="13" y="28"/>
                </a:cubicBezTo>
                <a:cubicBezTo>
                  <a:pt x="13" y="20"/>
                  <a:pt x="20" y="13"/>
                  <a:pt x="28" y="13"/>
                </a:cubicBezTo>
                <a:cubicBezTo>
                  <a:pt x="90" y="13"/>
                  <a:pt x="90" y="13"/>
                  <a:pt x="90" y="13"/>
                </a:cubicBezTo>
                <a:lnTo>
                  <a:pt x="90"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0" name="Freeform 507"/>
          <p:cNvSpPr>
            <a:spLocks/>
          </p:cNvSpPr>
          <p:nvPr/>
        </p:nvSpPr>
        <p:spPr bwMode="auto">
          <a:xfrm>
            <a:off x="4108621" y="4864660"/>
            <a:ext cx="281299" cy="254251"/>
          </a:xfrm>
          <a:custGeom>
            <a:avLst/>
            <a:gdLst>
              <a:gd name="T0" fmla="*/ 142 w 220"/>
              <a:gd name="T1" fmla="*/ 0 h 199"/>
              <a:gd name="T2" fmla="*/ 109 w 220"/>
              <a:gd name="T3" fmla="*/ 13 h 199"/>
              <a:gd name="T4" fmla="*/ 135 w 220"/>
              <a:gd name="T5" fmla="*/ 109 h 199"/>
              <a:gd name="T6" fmla="*/ 109 w 220"/>
              <a:gd name="T7" fmla="*/ 147 h 199"/>
              <a:gd name="T8" fmla="*/ 83 w 220"/>
              <a:gd name="T9" fmla="*/ 109 h 199"/>
              <a:gd name="T10" fmla="*/ 109 w 220"/>
              <a:gd name="T11" fmla="*/ 13 h 199"/>
              <a:gd name="T12" fmla="*/ 76 w 220"/>
              <a:gd name="T13" fmla="*/ 0 h 199"/>
              <a:gd name="T14" fmla="*/ 0 w 220"/>
              <a:gd name="T15" fmla="*/ 65 h 199"/>
              <a:gd name="T16" fmla="*/ 55 w 220"/>
              <a:gd name="T17" fmla="*/ 65 h 199"/>
              <a:gd name="T18" fmla="*/ 72 w 220"/>
              <a:gd name="T19" fmla="*/ 82 h 199"/>
              <a:gd name="T20" fmla="*/ 72 w 220"/>
              <a:gd name="T21" fmla="*/ 109 h 199"/>
              <a:gd name="T22" fmla="*/ 72 w 220"/>
              <a:gd name="T23" fmla="*/ 198 h 199"/>
              <a:gd name="T24" fmla="*/ 99 w 220"/>
              <a:gd name="T25" fmla="*/ 199 h 199"/>
              <a:gd name="T26" fmla="*/ 119 w 220"/>
              <a:gd name="T27" fmla="*/ 199 h 199"/>
              <a:gd name="T28" fmla="*/ 220 w 220"/>
              <a:gd name="T29" fmla="*/ 162 h 199"/>
              <a:gd name="T30" fmla="*/ 220 w 220"/>
              <a:gd name="T31" fmla="*/ 78 h 199"/>
              <a:gd name="T32" fmla="*/ 142 w 220"/>
              <a:gd name="T3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0" h="199">
                <a:moveTo>
                  <a:pt x="142" y="0"/>
                </a:moveTo>
                <a:cubicBezTo>
                  <a:pt x="109" y="13"/>
                  <a:pt x="109" y="13"/>
                  <a:pt x="109" y="13"/>
                </a:cubicBezTo>
                <a:cubicBezTo>
                  <a:pt x="135" y="109"/>
                  <a:pt x="135" y="109"/>
                  <a:pt x="135" y="109"/>
                </a:cubicBezTo>
                <a:cubicBezTo>
                  <a:pt x="109" y="147"/>
                  <a:pt x="109" y="147"/>
                  <a:pt x="109" y="147"/>
                </a:cubicBezTo>
                <a:cubicBezTo>
                  <a:pt x="83" y="109"/>
                  <a:pt x="83" y="109"/>
                  <a:pt x="83" y="109"/>
                </a:cubicBezTo>
                <a:cubicBezTo>
                  <a:pt x="109" y="13"/>
                  <a:pt x="109" y="13"/>
                  <a:pt x="109" y="13"/>
                </a:cubicBezTo>
                <a:cubicBezTo>
                  <a:pt x="76" y="0"/>
                  <a:pt x="76" y="0"/>
                  <a:pt x="76" y="0"/>
                </a:cubicBezTo>
                <a:cubicBezTo>
                  <a:pt x="49" y="8"/>
                  <a:pt x="7" y="25"/>
                  <a:pt x="0" y="65"/>
                </a:cubicBezTo>
                <a:cubicBezTo>
                  <a:pt x="55" y="65"/>
                  <a:pt x="55" y="65"/>
                  <a:pt x="55" y="65"/>
                </a:cubicBezTo>
                <a:cubicBezTo>
                  <a:pt x="64" y="65"/>
                  <a:pt x="72" y="73"/>
                  <a:pt x="72" y="82"/>
                </a:cubicBezTo>
                <a:cubicBezTo>
                  <a:pt x="72" y="109"/>
                  <a:pt x="72" y="109"/>
                  <a:pt x="72" y="109"/>
                </a:cubicBezTo>
                <a:cubicBezTo>
                  <a:pt x="72" y="198"/>
                  <a:pt x="72" y="198"/>
                  <a:pt x="72" y="198"/>
                </a:cubicBezTo>
                <a:cubicBezTo>
                  <a:pt x="80" y="199"/>
                  <a:pt x="89" y="199"/>
                  <a:pt x="99" y="199"/>
                </a:cubicBezTo>
                <a:cubicBezTo>
                  <a:pt x="119" y="199"/>
                  <a:pt x="119" y="199"/>
                  <a:pt x="119" y="199"/>
                </a:cubicBezTo>
                <a:cubicBezTo>
                  <a:pt x="217" y="199"/>
                  <a:pt x="220" y="162"/>
                  <a:pt x="220" y="162"/>
                </a:cubicBezTo>
                <a:cubicBezTo>
                  <a:pt x="220" y="162"/>
                  <a:pt x="220" y="150"/>
                  <a:pt x="220" y="78"/>
                </a:cubicBezTo>
                <a:cubicBezTo>
                  <a:pt x="220" y="29"/>
                  <a:pt x="172" y="8"/>
                  <a:pt x="14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1" name="Oval 508"/>
          <p:cNvSpPr>
            <a:spLocks noChangeArrowheads="1"/>
          </p:cNvSpPr>
          <p:nvPr/>
        </p:nvSpPr>
        <p:spPr bwMode="auto">
          <a:xfrm>
            <a:off x="4176781" y="4685602"/>
            <a:ext cx="142814" cy="16769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2" name="Freeform 509"/>
          <p:cNvSpPr>
            <a:spLocks noEditPoints="1"/>
          </p:cNvSpPr>
          <p:nvPr/>
        </p:nvSpPr>
        <p:spPr bwMode="auto">
          <a:xfrm>
            <a:off x="4008001" y="5180579"/>
            <a:ext cx="163370" cy="28130"/>
          </a:xfrm>
          <a:custGeom>
            <a:avLst/>
            <a:gdLst>
              <a:gd name="T0" fmla="*/ 0 w 128"/>
              <a:gd name="T1" fmla="*/ 22 h 22"/>
              <a:gd name="T2" fmla="*/ 128 w 128"/>
              <a:gd name="T3" fmla="*/ 22 h 22"/>
              <a:gd name="T4" fmla="*/ 128 w 128"/>
              <a:gd name="T5" fmla="*/ 0 h 22"/>
              <a:gd name="T6" fmla="*/ 0 w 128"/>
              <a:gd name="T7" fmla="*/ 0 h 22"/>
              <a:gd name="T8" fmla="*/ 0 w 128"/>
              <a:gd name="T9" fmla="*/ 22 h 22"/>
              <a:gd name="T10" fmla="*/ 104 w 128"/>
              <a:gd name="T11" fmla="*/ 5 h 22"/>
              <a:gd name="T12" fmla="*/ 110 w 128"/>
              <a:gd name="T13" fmla="*/ 11 h 22"/>
              <a:gd name="T14" fmla="*/ 104 w 128"/>
              <a:gd name="T15" fmla="*/ 18 h 22"/>
              <a:gd name="T16" fmla="*/ 97 w 128"/>
              <a:gd name="T17" fmla="*/ 11 h 22"/>
              <a:gd name="T18" fmla="*/ 104 w 128"/>
              <a:gd name="T1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2">
                <a:moveTo>
                  <a:pt x="0" y="22"/>
                </a:moveTo>
                <a:cubicBezTo>
                  <a:pt x="128" y="22"/>
                  <a:pt x="128" y="22"/>
                  <a:pt x="128" y="22"/>
                </a:cubicBezTo>
                <a:cubicBezTo>
                  <a:pt x="128" y="0"/>
                  <a:pt x="128" y="0"/>
                  <a:pt x="128" y="0"/>
                </a:cubicBezTo>
                <a:cubicBezTo>
                  <a:pt x="0" y="0"/>
                  <a:pt x="0" y="0"/>
                  <a:pt x="0" y="0"/>
                </a:cubicBezTo>
                <a:lnTo>
                  <a:pt x="0" y="22"/>
                </a:lnTo>
                <a:close/>
                <a:moveTo>
                  <a:pt x="104" y="5"/>
                </a:moveTo>
                <a:cubicBezTo>
                  <a:pt x="108" y="5"/>
                  <a:pt x="110" y="8"/>
                  <a:pt x="110" y="11"/>
                </a:cubicBezTo>
                <a:cubicBezTo>
                  <a:pt x="110" y="15"/>
                  <a:pt x="108" y="18"/>
                  <a:pt x="104" y="18"/>
                </a:cubicBezTo>
                <a:cubicBezTo>
                  <a:pt x="100" y="18"/>
                  <a:pt x="97" y="15"/>
                  <a:pt x="97" y="11"/>
                </a:cubicBezTo>
                <a:cubicBezTo>
                  <a:pt x="97" y="8"/>
                  <a:pt x="100" y="5"/>
                  <a:pt x="104" y="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3" name="Freeform 510"/>
          <p:cNvSpPr>
            <a:spLocks/>
          </p:cNvSpPr>
          <p:nvPr/>
        </p:nvSpPr>
        <p:spPr bwMode="auto">
          <a:xfrm>
            <a:off x="4032345" y="5147039"/>
            <a:ext cx="108733" cy="24344"/>
          </a:xfrm>
          <a:custGeom>
            <a:avLst/>
            <a:gdLst>
              <a:gd name="T0" fmla="*/ 76 w 85"/>
              <a:gd name="T1" fmla="*/ 19 h 19"/>
              <a:gd name="T2" fmla="*/ 85 w 85"/>
              <a:gd name="T3" fmla="*/ 10 h 19"/>
              <a:gd name="T4" fmla="*/ 76 w 85"/>
              <a:gd name="T5" fmla="*/ 0 h 19"/>
              <a:gd name="T6" fmla="*/ 9 w 85"/>
              <a:gd name="T7" fmla="*/ 0 h 19"/>
              <a:gd name="T8" fmla="*/ 3 w 85"/>
              <a:gd name="T9" fmla="*/ 3 h 19"/>
              <a:gd name="T10" fmla="*/ 0 w 85"/>
              <a:gd name="T11" fmla="*/ 10 h 19"/>
              <a:gd name="T12" fmla="*/ 9 w 85"/>
              <a:gd name="T13" fmla="*/ 19 h 19"/>
              <a:gd name="T14" fmla="*/ 76 w 85"/>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9">
                <a:moveTo>
                  <a:pt x="76" y="19"/>
                </a:moveTo>
                <a:cubicBezTo>
                  <a:pt x="81" y="19"/>
                  <a:pt x="85" y="15"/>
                  <a:pt x="85" y="10"/>
                </a:cubicBezTo>
                <a:cubicBezTo>
                  <a:pt x="85" y="5"/>
                  <a:pt x="81" y="0"/>
                  <a:pt x="76" y="0"/>
                </a:cubicBezTo>
                <a:cubicBezTo>
                  <a:pt x="9" y="0"/>
                  <a:pt x="9" y="0"/>
                  <a:pt x="9" y="0"/>
                </a:cubicBezTo>
                <a:cubicBezTo>
                  <a:pt x="7" y="0"/>
                  <a:pt x="4" y="1"/>
                  <a:pt x="3" y="3"/>
                </a:cubicBezTo>
                <a:cubicBezTo>
                  <a:pt x="1" y="5"/>
                  <a:pt x="0" y="7"/>
                  <a:pt x="0" y="10"/>
                </a:cubicBezTo>
                <a:cubicBezTo>
                  <a:pt x="0" y="15"/>
                  <a:pt x="4" y="19"/>
                  <a:pt x="9" y="19"/>
                </a:cubicBezTo>
                <a:lnTo>
                  <a:pt x="76" y="1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4" name="Freeform 511"/>
          <p:cNvSpPr>
            <a:spLocks noEditPoints="1"/>
          </p:cNvSpPr>
          <p:nvPr/>
        </p:nvSpPr>
        <p:spPr bwMode="auto">
          <a:xfrm>
            <a:off x="3983657" y="4958245"/>
            <a:ext cx="204483" cy="174730"/>
          </a:xfrm>
          <a:custGeom>
            <a:avLst/>
            <a:gdLst>
              <a:gd name="T0" fmla="*/ 145 w 160"/>
              <a:gd name="T1" fmla="*/ 0 h 137"/>
              <a:gd name="T2" fmla="*/ 97 w 160"/>
              <a:gd name="T3" fmla="*/ 0 h 137"/>
              <a:gd name="T4" fmla="*/ 16 w 160"/>
              <a:gd name="T5" fmla="*/ 0 h 137"/>
              <a:gd name="T6" fmla="*/ 0 w 160"/>
              <a:gd name="T7" fmla="*/ 15 h 137"/>
              <a:gd name="T8" fmla="*/ 0 w 160"/>
              <a:gd name="T9" fmla="*/ 122 h 137"/>
              <a:gd name="T10" fmla="*/ 16 w 160"/>
              <a:gd name="T11" fmla="*/ 137 h 137"/>
              <a:gd name="T12" fmla="*/ 145 w 160"/>
              <a:gd name="T13" fmla="*/ 137 h 137"/>
              <a:gd name="T14" fmla="*/ 160 w 160"/>
              <a:gd name="T15" fmla="*/ 124 h 137"/>
              <a:gd name="T16" fmla="*/ 160 w 160"/>
              <a:gd name="T17" fmla="*/ 122 h 137"/>
              <a:gd name="T18" fmla="*/ 160 w 160"/>
              <a:gd name="T19" fmla="*/ 15 h 137"/>
              <a:gd name="T20" fmla="*/ 145 w 160"/>
              <a:gd name="T21" fmla="*/ 0 h 137"/>
              <a:gd name="T22" fmla="*/ 135 w 160"/>
              <a:gd name="T23" fmla="*/ 123 h 137"/>
              <a:gd name="T24" fmla="*/ 26 w 160"/>
              <a:gd name="T25" fmla="*/ 123 h 137"/>
              <a:gd name="T26" fmla="*/ 13 w 160"/>
              <a:gd name="T27" fmla="*/ 111 h 137"/>
              <a:gd name="T28" fmla="*/ 13 w 160"/>
              <a:gd name="T29" fmla="*/ 27 h 137"/>
              <a:gd name="T30" fmla="*/ 26 w 160"/>
              <a:gd name="T31" fmla="*/ 15 h 137"/>
              <a:gd name="T32" fmla="*/ 97 w 160"/>
              <a:gd name="T33" fmla="*/ 15 h 137"/>
              <a:gd name="T34" fmla="*/ 135 w 160"/>
              <a:gd name="T35" fmla="*/ 15 h 137"/>
              <a:gd name="T36" fmla="*/ 147 w 160"/>
              <a:gd name="T37" fmla="*/ 27 h 137"/>
              <a:gd name="T38" fmla="*/ 147 w 160"/>
              <a:gd name="T39" fmla="*/ 111 h 137"/>
              <a:gd name="T40" fmla="*/ 142 w 160"/>
              <a:gd name="T41" fmla="*/ 121 h 137"/>
              <a:gd name="T42" fmla="*/ 135 w 160"/>
              <a:gd name="T43" fmla="*/ 12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137">
                <a:moveTo>
                  <a:pt x="145" y="0"/>
                </a:moveTo>
                <a:cubicBezTo>
                  <a:pt x="97" y="0"/>
                  <a:pt x="97" y="0"/>
                  <a:pt x="97" y="0"/>
                </a:cubicBezTo>
                <a:cubicBezTo>
                  <a:pt x="16" y="0"/>
                  <a:pt x="16" y="0"/>
                  <a:pt x="16" y="0"/>
                </a:cubicBezTo>
                <a:cubicBezTo>
                  <a:pt x="7" y="0"/>
                  <a:pt x="0" y="7"/>
                  <a:pt x="0" y="15"/>
                </a:cubicBezTo>
                <a:cubicBezTo>
                  <a:pt x="0" y="122"/>
                  <a:pt x="0" y="122"/>
                  <a:pt x="0" y="122"/>
                </a:cubicBezTo>
                <a:cubicBezTo>
                  <a:pt x="0" y="130"/>
                  <a:pt x="7" y="137"/>
                  <a:pt x="16" y="137"/>
                </a:cubicBezTo>
                <a:cubicBezTo>
                  <a:pt x="145" y="137"/>
                  <a:pt x="145" y="137"/>
                  <a:pt x="145" y="137"/>
                </a:cubicBezTo>
                <a:cubicBezTo>
                  <a:pt x="153" y="137"/>
                  <a:pt x="159" y="131"/>
                  <a:pt x="160" y="124"/>
                </a:cubicBezTo>
                <a:cubicBezTo>
                  <a:pt x="160" y="123"/>
                  <a:pt x="160" y="123"/>
                  <a:pt x="160" y="122"/>
                </a:cubicBezTo>
                <a:cubicBezTo>
                  <a:pt x="160" y="15"/>
                  <a:pt x="160" y="15"/>
                  <a:pt x="160" y="15"/>
                </a:cubicBezTo>
                <a:cubicBezTo>
                  <a:pt x="160" y="7"/>
                  <a:pt x="154" y="0"/>
                  <a:pt x="145" y="0"/>
                </a:cubicBezTo>
                <a:close/>
                <a:moveTo>
                  <a:pt x="135" y="123"/>
                </a:moveTo>
                <a:cubicBezTo>
                  <a:pt x="26" y="123"/>
                  <a:pt x="26" y="123"/>
                  <a:pt x="26" y="123"/>
                </a:cubicBezTo>
                <a:cubicBezTo>
                  <a:pt x="19" y="123"/>
                  <a:pt x="13" y="117"/>
                  <a:pt x="13" y="111"/>
                </a:cubicBezTo>
                <a:cubicBezTo>
                  <a:pt x="13" y="27"/>
                  <a:pt x="13" y="27"/>
                  <a:pt x="13" y="27"/>
                </a:cubicBezTo>
                <a:cubicBezTo>
                  <a:pt x="13" y="20"/>
                  <a:pt x="19" y="15"/>
                  <a:pt x="26" y="15"/>
                </a:cubicBezTo>
                <a:cubicBezTo>
                  <a:pt x="97" y="15"/>
                  <a:pt x="97" y="15"/>
                  <a:pt x="97" y="15"/>
                </a:cubicBezTo>
                <a:cubicBezTo>
                  <a:pt x="135" y="15"/>
                  <a:pt x="135" y="15"/>
                  <a:pt x="135" y="15"/>
                </a:cubicBezTo>
                <a:cubicBezTo>
                  <a:pt x="142" y="15"/>
                  <a:pt x="147" y="20"/>
                  <a:pt x="147" y="27"/>
                </a:cubicBezTo>
                <a:cubicBezTo>
                  <a:pt x="147" y="111"/>
                  <a:pt x="147" y="111"/>
                  <a:pt x="147" y="111"/>
                </a:cubicBezTo>
                <a:cubicBezTo>
                  <a:pt x="147" y="115"/>
                  <a:pt x="145" y="119"/>
                  <a:pt x="142" y="121"/>
                </a:cubicBezTo>
                <a:cubicBezTo>
                  <a:pt x="140" y="122"/>
                  <a:pt x="137" y="123"/>
                  <a:pt x="135" y="12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5" name="Freeform 512"/>
          <p:cNvSpPr>
            <a:spLocks/>
          </p:cNvSpPr>
          <p:nvPr/>
        </p:nvSpPr>
        <p:spPr bwMode="auto">
          <a:xfrm>
            <a:off x="4927091" y="4744566"/>
            <a:ext cx="337559" cy="16770"/>
          </a:xfrm>
          <a:custGeom>
            <a:avLst/>
            <a:gdLst>
              <a:gd name="T0" fmla="*/ 257 w 264"/>
              <a:gd name="T1" fmla="*/ 0 h 13"/>
              <a:gd name="T2" fmla="*/ 6 w 264"/>
              <a:gd name="T3" fmla="*/ 0 h 13"/>
              <a:gd name="T4" fmla="*/ 2 w 264"/>
              <a:gd name="T5" fmla="*/ 2 h 13"/>
              <a:gd name="T6" fmla="*/ 0 w 264"/>
              <a:gd name="T7" fmla="*/ 7 h 13"/>
              <a:gd name="T8" fmla="*/ 6 w 264"/>
              <a:gd name="T9" fmla="*/ 13 h 13"/>
              <a:gd name="T10" fmla="*/ 257 w 264"/>
              <a:gd name="T11" fmla="*/ 13 h 13"/>
              <a:gd name="T12" fmla="*/ 264 w 264"/>
              <a:gd name="T13" fmla="*/ 7 h 13"/>
              <a:gd name="T14" fmla="*/ 257 w 26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13">
                <a:moveTo>
                  <a:pt x="257" y="0"/>
                </a:moveTo>
                <a:cubicBezTo>
                  <a:pt x="6" y="0"/>
                  <a:pt x="6" y="0"/>
                  <a:pt x="6" y="0"/>
                </a:cubicBezTo>
                <a:cubicBezTo>
                  <a:pt x="4" y="0"/>
                  <a:pt x="3" y="1"/>
                  <a:pt x="2" y="2"/>
                </a:cubicBezTo>
                <a:cubicBezTo>
                  <a:pt x="0" y="3"/>
                  <a:pt x="0" y="5"/>
                  <a:pt x="0" y="7"/>
                </a:cubicBezTo>
                <a:cubicBezTo>
                  <a:pt x="0" y="10"/>
                  <a:pt x="3" y="13"/>
                  <a:pt x="6" y="13"/>
                </a:cubicBezTo>
                <a:cubicBezTo>
                  <a:pt x="257" y="13"/>
                  <a:pt x="257" y="13"/>
                  <a:pt x="257" y="13"/>
                </a:cubicBezTo>
                <a:cubicBezTo>
                  <a:pt x="261" y="13"/>
                  <a:pt x="264" y="10"/>
                  <a:pt x="264" y="7"/>
                </a:cubicBezTo>
                <a:cubicBezTo>
                  <a:pt x="264" y="3"/>
                  <a:pt x="261" y="0"/>
                  <a:pt x="25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6" name="Rectangle 513"/>
          <p:cNvSpPr>
            <a:spLocks noChangeArrowheads="1"/>
          </p:cNvSpPr>
          <p:nvPr/>
        </p:nvSpPr>
        <p:spPr bwMode="auto">
          <a:xfrm>
            <a:off x="5152132" y="4874938"/>
            <a:ext cx="21638" cy="9196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7" name="Rectangle 514"/>
          <p:cNvSpPr>
            <a:spLocks noChangeArrowheads="1"/>
          </p:cNvSpPr>
          <p:nvPr/>
        </p:nvSpPr>
        <p:spPr bwMode="auto">
          <a:xfrm>
            <a:off x="5116427" y="4899281"/>
            <a:ext cx="22721" cy="6491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8" name="Rectangle 515"/>
          <p:cNvSpPr>
            <a:spLocks noChangeArrowheads="1"/>
          </p:cNvSpPr>
          <p:nvPr/>
        </p:nvSpPr>
        <p:spPr bwMode="auto">
          <a:xfrm>
            <a:off x="5079102" y="4865741"/>
            <a:ext cx="21638" cy="9845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09" name="Freeform 516"/>
          <p:cNvSpPr>
            <a:spLocks/>
          </p:cNvSpPr>
          <p:nvPr/>
        </p:nvSpPr>
        <p:spPr bwMode="auto">
          <a:xfrm>
            <a:off x="5062873" y="5046422"/>
            <a:ext cx="64916" cy="109815"/>
          </a:xfrm>
          <a:custGeom>
            <a:avLst/>
            <a:gdLst>
              <a:gd name="T0" fmla="*/ 43 w 51"/>
              <a:gd name="T1" fmla="*/ 71 h 86"/>
              <a:gd name="T2" fmla="*/ 36 w 51"/>
              <a:gd name="T3" fmla="*/ 71 h 86"/>
              <a:gd name="T4" fmla="*/ 36 w 51"/>
              <a:gd name="T5" fmla="*/ 0 h 86"/>
              <a:gd name="T6" fmla="*/ 19 w 51"/>
              <a:gd name="T7" fmla="*/ 0 h 86"/>
              <a:gd name="T8" fmla="*/ 19 w 51"/>
              <a:gd name="T9" fmla="*/ 71 h 86"/>
              <a:gd name="T10" fmla="*/ 7 w 51"/>
              <a:gd name="T11" fmla="*/ 71 h 86"/>
              <a:gd name="T12" fmla="*/ 2 w 51"/>
              <a:gd name="T13" fmla="*/ 73 h 86"/>
              <a:gd name="T14" fmla="*/ 0 w 51"/>
              <a:gd name="T15" fmla="*/ 79 h 86"/>
              <a:gd name="T16" fmla="*/ 7 w 51"/>
              <a:gd name="T17" fmla="*/ 86 h 86"/>
              <a:gd name="T18" fmla="*/ 43 w 51"/>
              <a:gd name="T19" fmla="*/ 86 h 86"/>
              <a:gd name="T20" fmla="*/ 51 w 51"/>
              <a:gd name="T21" fmla="*/ 79 h 86"/>
              <a:gd name="T22" fmla="*/ 43 w 51"/>
              <a:gd name="T23" fmla="*/ 7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86">
                <a:moveTo>
                  <a:pt x="43" y="71"/>
                </a:moveTo>
                <a:cubicBezTo>
                  <a:pt x="36" y="71"/>
                  <a:pt x="36" y="71"/>
                  <a:pt x="36" y="71"/>
                </a:cubicBezTo>
                <a:cubicBezTo>
                  <a:pt x="36" y="0"/>
                  <a:pt x="36" y="0"/>
                  <a:pt x="36" y="0"/>
                </a:cubicBezTo>
                <a:cubicBezTo>
                  <a:pt x="19" y="0"/>
                  <a:pt x="19" y="0"/>
                  <a:pt x="19" y="0"/>
                </a:cubicBezTo>
                <a:cubicBezTo>
                  <a:pt x="19" y="71"/>
                  <a:pt x="19" y="71"/>
                  <a:pt x="19" y="71"/>
                </a:cubicBezTo>
                <a:cubicBezTo>
                  <a:pt x="7" y="71"/>
                  <a:pt x="7" y="71"/>
                  <a:pt x="7" y="71"/>
                </a:cubicBezTo>
                <a:cubicBezTo>
                  <a:pt x="5" y="71"/>
                  <a:pt x="3" y="72"/>
                  <a:pt x="2" y="73"/>
                </a:cubicBezTo>
                <a:cubicBezTo>
                  <a:pt x="0" y="75"/>
                  <a:pt x="0" y="77"/>
                  <a:pt x="0" y="79"/>
                </a:cubicBezTo>
                <a:cubicBezTo>
                  <a:pt x="0" y="83"/>
                  <a:pt x="3" y="86"/>
                  <a:pt x="7" y="86"/>
                </a:cubicBezTo>
                <a:cubicBezTo>
                  <a:pt x="43" y="86"/>
                  <a:pt x="43" y="86"/>
                  <a:pt x="43" y="86"/>
                </a:cubicBezTo>
                <a:cubicBezTo>
                  <a:pt x="47" y="86"/>
                  <a:pt x="51" y="83"/>
                  <a:pt x="51" y="79"/>
                </a:cubicBezTo>
                <a:cubicBezTo>
                  <a:pt x="51" y="75"/>
                  <a:pt x="47" y="71"/>
                  <a:pt x="43" y="71"/>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0" name="Rectangle 517"/>
          <p:cNvSpPr>
            <a:spLocks noChangeArrowheads="1"/>
          </p:cNvSpPr>
          <p:nvPr/>
        </p:nvSpPr>
        <p:spPr bwMode="auto">
          <a:xfrm>
            <a:off x="5040693" y="4899281"/>
            <a:ext cx="22180" cy="6491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1" name="Rectangle 518"/>
          <p:cNvSpPr>
            <a:spLocks noChangeArrowheads="1"/>
          </p:cNvSpPr>
          <p:nvPr/>
        </p:nvSpPr>
        <p:spPr bwMode="auto">
          <a:xfrm>
            <a:off x="5001204" y="4923624"/>
            <a:ext cx="21638" cy="40572"/>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2" name="Freeform 519"/>
          <p:cNvSpPr>
            <a:spLocks noEditPoints="1"/>
          </p:cNvSpPr>
          <p:nvPr/>
        </p:nvSpPr>
        <p:spPr bwMode="auto">
          <a:xfrm>
            <a:off x="4951435" y="4776483"/>
            <a:ext cx="287791" cy="259661"/>
          </a:xfrm>
          <a:custGeom>
            <a:avLst/>
            <a:gdLst>
              <a:gd name="T0" fmla="*/ 0 w 532"/>
              <a:gd name="T1" fmla="*/ 480 h 480"/>
              <a:gd name="T2" fmla="*/ 532 w 532"/>
              <a:gd name="T3" fmla="*/ 480 h 480"/>
              <a:gd name="T4" fmla="*/ 532 w 532"/>
              <a:gd name="T5" fmla="*/ 0 h 480"/>
              <a:gd name="T6" fmla="*/ 0 w 532"/>
              <a:gd name="T7" fmla="*/ 0 h 480"/>
              <a:gd name="T8" fmla="*/ 0 w 532"/>
              <a:gd name="T9" fmla="*/ 480 h 480"/>
              <a:gd name="T10" fmla="*/ 28 w 532"/>
              <a:gd name="T11" fmla="*/ 28 h 480"/>
              <a:gd name="T12" fmla="*/ 506 w 532"/>
              <a:gd name="T13" fmla="*/ 28 h 480"/>
              <a:gd name="T14" fmla="*/ 506 w 532"/>
              <a:gd name="T15" fmla="*/ 442 h 480"/>
              <a:gd name="T16" fmla="*/ 28 w 532"/>
              <a:gd name="T17" fmla="*/ 442 h 480"/>
              <a:gd name="T18" fmla="*/ 28 w 532"/>
              <a:gd name="T19" fmla="*/ 2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2" h="480">
                <a:moveTo>
                  <a:pt x="0" y="480"/>
                </a:moveTo>
                <a:lnTo>
                  <a:pt x="532" y="480"/>
                </a:lnTo>
                <a:lnTo>
                  <a:pt x="532" y="0"/>
                </a:lnTo>
                <a:lnTo>
                  <a:pt x="0" y="0"/>
                </a:lnTo>
                <a:lnTo>
                  <a:pt x="0" y="480"/>
                </a:lnTo>
                <a:close/>
                <a:moveTo>
                  <a:pt x="28" y="28"/>
                </a:moveTo>
                <a:lnTo>
                  <a:pt x="506" y="28"/>
                </a:lnTo>
                <a:lnTo>
                  <a:pt x="506" y="442"/>
                </a:lnTo>
                <a:lnTo>
                  <a:pt x="28" y="442"/>
                </a:lnTo>
                <a:lnTo>
                  <a:pt x="28" y="28"/>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3" name="Freeform 520"/>
          <p:cNvSpPr>
            <a:spLocks/>
          </p:cNvSpPr>
          <p:nvPr/>
        </p:nvSpPr>
        <p:spPr bwMode="auto">
          <a:xfrm>
            <a:off x="4705839" y="4879807"/>
            <a:ext cx="235318" cy="210974"/>
          </a:xfrm>
          <a:custGeom>
            <a:avLst/>
            <a:gdLst>
              <a:gd name="T0" fmla="*/ 161 w 184"/>
              <a:gd name="T1" fmla="*/ 20 h 165"/>
              <a:gd name="T2" fmla="*/ 119 w 184"/>
              <a:gd name="T3" fmla="*/ 0 h 165"/>
              <a:gd name="T4" fmla="*/ 92 w 184"/>
              <a:gd name="T5" fmla="*/ 11 h 165"/>
              <a:gd name="T6" fmla="*/ 114 w 184"/>
              <a:gd name="T7" fmla="*/ 90 h 165"/>
              <a:gd name="T8" fmla="*/ 92 w 184"/>
              <a:gd name="T9" fmla="*/ 122 h 165"/>
              <a:gd name="T10" fmla="*/ 70 w 184"/>
              <a:gd name="T11" fmla="*/ 90 h 165"/>
              <a:gd name="T12" fmla="*/ 92 w 184"/>
              <a:gd name="T13" fmla="*/ 11 h 165"/>
              <a:gd name="T14" fmla="*/ 65 w 184"/>
              <a:gd name="T15" fmla="*/ 0 h 165"/>
              <a:gd name="T16" fmla="*/ 0 w 184"/>
              <a:gd name="T17" fmla="*/ 65 h 165"/>
              <a:gd name="T18" fmla="*/ 0 w 184"/>
              <a:gd name="T19" fmla="*/ 135 h 165"/>
              <a:gd name="T20" fmla="*/ 84 w 184"/>
              <a:gd name="T21" fmla="*/ 165 h 165"/>
              <a:gd name="T22" fmla="*/ 100 w 184"/>
              <a:gd name="T23" fmla="*/ 165 h 165"/>
              <a:gd name="T24" fmla="*/ 184 w 184"/>
              <a:gd name="T25" fmla="*/ 135 h 165"/>
              <a:gd name="T26" fmla="*/ 184 w 184"/>
              <a:gd name="T27" fmla="*/ 65 h 165"/>
              <a:gd name="T28" fmla="*/ 161 w 184"/>
              <a:gd name="T29" fmla="*/ 2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4" h="165">
                <a:moveTo>
                  <a:pt x="161" y="20"/>
                </a:moveTo>
                <a:cubicBezTo>
                  <a:pt x="148" y="10"/>
                  <a:pt x="132" y="4"/>
                  <a:pt x="119" y="0"/>
                </a:cubicBezTo>
                <a:cubicBezTo>
                  <a:pt x="92" y="11"/>
                  <a:pt x="92" y="11"/>
                  <a:pt x="92" y="11"/>
                </a:cubicBezTo>
                <a:cubicBezTo>
                  <a:pt x="114" y="90"/>
                  <a:pt x="114" y="90"/>
                  <a:pt x="114" y="90"/>
                </a:cubicBezTo>
                <a:cubicBezTo>
                  <a:pt x="92" y="122"/>
                  <a:pt x="92" y="122"/>
                  <a:pt x="92" y="122"/>
                </a:cubicBezTo>
                <a:cubicBezTo>
                  <a:pt x="70" y="90"/>
                  <a:pt x="70" y="90"/>
                  <a:pt x="70" y="90"/>
                </a:cubicBezTo>
                <a:cubicBezTo>
                  <a:pt x="92" y="11"/>
                  <a:pt x="92" y="11"/>
                  <a:pt x="92" y="11"/>
                </a:cubicBezTo>
                <a:cubicBezTo>
                  <a:pt x="65" y="0"/>
                  <a:pt x="65" y="0"/>
                  <a:pt x="65" y="0"/>
                </a:cubicBezTo>
                <a:cubicBezTo>
                  <a:pt x="40" y="7"/>
                  <a:pt x="0" y="24"/>
                  <a:pt x="0" y="65"/>
                </a:cubicBezTo>
                <a:cubicBezTo>
                  <a:pt x="0" y="124"/>
                  <a:pt x="0" y="135"/>
                  <a:pt x="0" y="135"/>
                </a:cubicBezTo>
                <a:cubicBezTo>
                  <a:pt x="0" y="135"/>
                  <a:pt x="3" y="165"/>
                  <a:pt x="84" y="165"/>
                </a:cubicBezTo>
                <a:cubicBezTo>
                  <a:pt x="100" y="165"/>
                  <a:pt x="100" y="165"/>
                  <a:pt x="100" y="165"/>
                </a:cubicBezTo>
                <a:cubicBezTo>
                  <a:pt x="182" y="165"/>
                  <a:pt x="184" y="135"/>
                  <a:pt x="184" y="135"/>
                </a:cubicBezTo>
                <a:cubicBezTo>
                  <a:pt x="184" y="135"/>
                  <a:pt x="184" y="124"/>
                  <a:pt x="184" y="65"/>
                </a:cubicBezTo>
                <a:cubicBezTo>
                  <a:pt x="184" y="44"/>
                  <a:pt x="174" y="30"/>
                  <a:pt x="161" y="2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4" name="Oval 521"/>
          <p:cNvSpPr>
            <a:spLocks noChangeArrowheads="1"/>
          </p:cNvSpPr>
          <p:nvPr/>
        </p:nvSpPr>
        <p:spPr bwMode="auto">
          <a:xfrm>
            <a:off x="4764804" y="4733205"/>
            <a:ext cx="117389" cy="136863"/>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5" name="Rectangle 522"/>
          <p:cNvSpPr>
            <a:spLocks noChangeArrowheads="1"/>
          </p:cNvSpPr>
          <p:nvPr/>
        </p:nvSpPr>
        <p:spPr bwMode="auto">
          <a:xfrm>
            <a:off x="5767203" y="4940394"/>
            <a:ext cx="149305" cy="1893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6" name="Rectangle 523"/>
          <p:cNvSpPr>
            <a:spLocks noChangeArrowheads="1"/>
          </p:cNvSpPr>
          <p:nvPr/>
        </p:nvSpPr>
        <p:spPr bwMode="auto">
          <a:xfrm>
            <a:off x="5767203" y="4887921"/>
            <a:ext cx="149305" cy="1893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7" name="Rectangle 524"/>
          <p:cNvSpPr>
            <a:spLocks noChangeArrowheads="1"/>
          </p:cNvSpPr>
          <p:nvPr/>
        </p:nvSpPr>
        <p:spPr bwMode="auto">
          <a:xfrm>
            <a:off x="5767203" y="4826251"/>
            <a:ext cx="149305" cy="194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8" name="Rectangle 525"/>
          <p:cNvSpPr>
            <a:spLocks noChangeArrowheads="1"/>
          </p:cNvSpPr>
          <p:nvPr/>
        </p:nvSpPr>
        <p:spPr bwMode="auto">
          <a:xfrm>
            <a:off x="5767203" y="4773778"/>
            <a:ext cx="149305" cy="194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19" name="Rectangle 526"/>
          <p:cNvSpPr>
            <a:spLocks noChangeArrowheads="1"/>
          </p:cNvSpPr>
          <p:nvPr/>
        </p:nvSpPr>
        <p:spPr bwMode="auto">
          <a:xfrm>
            <a:off x="5615192" y="5116747"/>
            <a:ext cx="300233" cy="1893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0" name="Rectangle 527"/>
          <p:cNvSpPr>
            <a:spLocks noChangeArrowheads="1"/>
          </p:cNvSpPr>
          <p:nvPr/>
        </p:nvSpPr>
        <p:spPr bwMode="auto">
          <a:xfrm>
            <a:off x="5615192" y="5064274"/>
            <a:ext cx="300233" cy="1893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1" name="Rectangle 528"/>
          <p:cNvSpPr>
            <a:spLocks noChangeArrowheads="1"/>
          </p:cNvSpPr>
          <p:nvPr/>
        </p:nvSpPr>
        <p:spPr bwMode="auto">
          <a:xfrm>
            <a:off x="5615192" y="5002604"/>
            <a:ext cx="300233" cy="1947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2" name="Freeform 529"/>
          <p:cNvSpPr>
            <a:spLocks/>
          </p:cNvSpPr>
          <p:nvPr/>
        </p:nvSpPr>
        <p:spPr bwMode="auto">
          <a:xfrm>
            <a:off x="5610865" y="4845726"/>
            <a:ext cx="119011" cy="70325"/>
          </a:xfrm>
          <a:custGeom>
            <a:avLst/>
            <a:gdLst>
              <a:gd name="T0" fmla="*/ 52 w 93"/>
              <a:gd name="T1" fmla="*/ 55 h 55"/>
              <a:gd name="T2" fmla="*/ 93 w 93"/>
              <a:gd name="T3" fmla="*/ 55 h 55"/>
              <a:gd name="T4" fmla="*/ 93 w 93"/>
              <a:gd name="T5" fmla="*/ 39 h 55"/>
              <a:gd name="T6" fmla="*/ 52 w 93"/>
              <a:gd name="T7" fmla="*/ 0 h 55"/>
              <a:gd name="T8" fmla="*/ 41 w 93"/>
              <a:gd name="T9" fmla="*/ 0 h 55"/>
              <a:gd name="T10" fmla="*/ 0 w 93"/>
              <a:gd name="T11" fmla="*/ 39 h 55"/>
              <a:gd name="T12" fmla="*/ 0 w 93"/>
              <a:gd name="T13" fmla="*/ 55 h 55"/>
              <a:gd name="T14" fmla="*/ 41 w 93"/>
              <a:gd name="T15" fmla="*/ 55 h 55"/>
              <a:gd name="T16" fmla="*/ 52 w 93"/>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52" y="55"/>
                </a:moveTo>
                <a:cubicBezTo>
                  <a:pt x="93" y="55"/>
                  <a:pt x="93" y="55"/>
                  <a:pt x="93" y="55"/>
                </a:cubicBezTo>
                <a:cubicBezTo>
                  <a:pt x="93" y="39"/>
                  <a:pt x="93" y="39"/>
                  <a:pt x="93" y="39"/>
                </a:cubicBezTo>
                <a:cubicBezTo>
                  <a:pt x="93" y="0"/>
                  <a:pt x="52" y="0"/>
                  <a:pt x="52" y="0"/>
                </a:cubicBezTo>
                <a:cubicBezTo>
                  <a:pt x="41" y="0"/>
                  <a:pt x="41" y="0"/>
                  <a:pt x="41" y="0"/>
                </a:cubicBezTo>
                <a:cubicBezTo>
                  <a:pt x="41" y="0"/>
                  <a:pt x="0" y="0"/>
                  <a:pt x="0" y="39"/>
                </a:cubicBezTo>
                <a:cubicBezTo>
                  <a:pt x="0" y="55"/>
                  <a:pt x="0" y="55"/>
                  <a:pt x="0" y="55"/>
                </a:cubicBezTo>
                <a:cubicBezTo>
                  <a:pt x="41" y="55"/>
                  <a:pt x="41" y="55"/>
                  <a:pt x="41" y="55"/>
                </a:cubicBezTo>
                <a:lnTo>
                  <a:pt x="52" y="5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3" name="Oval 530"/>
          <p:cNvSpPr>
            <a:spLocks noChangeArrowheads="1"/>
          </p:cNvSpPr>
          <p:nvPr/>
        </p:nvSpPr>
        <p:spPr bwMode="auto">
          <a:xfrm>
            <a:off x="5643321" y="4780270"/>
            <a:ext cx="57342" cy="56260"/>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4" name="Freeform 531"/>
          <p:cNvSpPr>
            <a:spLocks noEditPoints="1"/>
          </p:cNvSpPr>
          <p:nvPr/>
        </p:nvSpPr>
        <p:spPr bwMode="auto">
          <a:xfrm>
            <a:off x="5536754" y="4675324"/>
            <a:ext cx="460357" cy="548533"/>
          </a:xfrm>
          <a:custGeom>
            <a:avLst/>
            <a:gdLst>
              <a:gd name="T0" fmla="*/ 332 w 360"/>
              <a:gd name="T1" fmla="*/ 0 h 429"/>
              <a:gd name="T2" fmla="*/ 28 w 360"/>
              <a:gd name="T3" fmla="*/ 0 h 429"/>
              <a:gd name="T4" fmla="*/ 0 w 360"/>
              <a:gd name="T5" fmla="*/ 29 h 429"/>
              <a:gd name="T6" fmla="*/ 0 w 360"/>
              <a:gd name="T7" fmla="*/ 401 h 429"/>
              <a:gd name="T8" fmla="*/ 28 w 360"/>
              <a:gd name="T9" fmla="*/ 429 h 429"/>
              <a:gd name="T10" fmla="*/ 332 w 360"/>
              <a:gd name="T11" fmla="*/ 429 h 429"/>
              <a:gd name="T12" fmla="*/ 360 w 360"/>
              <a:gd name="T13" fmla="*/ 401 h 429"/>
              <a:gd name="T14" fmla="*/ 360 w 360"/>
              <a:gd name="T15" fmla="*/ 29 h 429"/>
              <a:gd name="T16" fmla="*/ 332 w 360"/>
              <a:gd name="T17" fmla="*/ 0 h 429"/>
              <a:gd name="T18" fmla="*/ 342 w 360"/>
              <a:gd name="T19" fmla="*/ 385 h 429"/>
              <a:gd name="T20" fmla="*/ 317 w 360"/>
              <a:gd name="T21" fmla="*/ 411 h 429"/>
              <a:gd name="T22" fmla="*/ 44 w 360"/>
              <a:gd name="T23" fmla="*/ 411 h 429"/>
              <a:gd name="T24" fmla="*/ 19 w 360"/>
              <a:gd name="T25" fmla="*/ 385 h 429"/>
              <a:gd name="T26" fmla="*/ 19 w 360"/>
              <a:gd name="T27" fmla="*/ 42 h 429"/>
              <a:gd name="T28" fmla="*/ 44 w 360"/>
              <a:gd name="T29" fmla="*/ 15 h 429"/>
              <a:gd name="T30" fmla="*/ 317 w 360"/>
              <a:gd name="T31" fmla="*/ 15 h 429"/>
              <a:gd name="T32" fmla="*/ 342 w 360"/>
              <a:gd name="T33" fmla="*/ 42 h 429"/>
              <a:gd name="T34" fmla="*/ 342 w 360"/>
              <a:gd name="T35" fmla="*/ 38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0" h="429">
                <a:moveTo>
                  <a:pt x="332" y="0"/>
                </a:moveTo>
                <a:cubicBezTo>
                  <a:pt x="28" y="0"/>
                  <a:pt x="28" y="0"/>
                  <a:pt x="28" y="0"/>
                </a:cubicBezTo>
                <a:cubicBezTo>
                  <a:pt x="13" y="0"/>
                  <a:pt x="0" y="13"/>
                  <a:pt x="0" y="29"/>
                </a:cubicBezTo>
                <a:cubicBezTo>
                  <a:pt x="0" y="401"/>
                  <a:pt x="0" y="401"/>
                  <a:pt x="0" y="401"/>
                </a:cubicBezTo>
                <a:cubicBezTo>
                  <a:pt x="0" y="416"/>
                  <a:pt x="13" y="429"/>
                  <a:pt x="28" y="429"/>
                </a:cubicBezTo>
                <a:cubicBezTo>
                  <a:pt x="332" y="429"/>
                  <a:pt x="332" y="429"/>
                  <a:pt x="332" y="429"/>
                </a:cubicBezTo>
                <a:cubicBezTo>
                  <a:pt x="347" y="429"/>
                  <a:pt x="360" y="416"/>
                  <a:pt x="360" y="401"/>
                </a:cubicBezTo>
                <a:cubicBezTo>
                  <a:pt x="360" y="29"/>
                  <a:pt x="360" y="29"/>
                  <a:pt x="360" y="29"/>
                </a:cubicBezTo>
                <a:cubicBezTo>
                  <a:pt x="360" y="13"/>
                  <a:pt x="347" y="0"/>
                  <a:pt x="332" y="0"/>
                </a:cubicBezTo>
                <a:close/>
                <a:moveTo>
                  <a:pt x="342" y="385"/>
                </a:moveTo>
                <a:cubicBezTo>
                  <a:pt x="342" y="400"/>
                  <a:pt x="331" y="411"/>
                  <a:pt x="317" y="411"/>
                </a:cubicBezTo>
                <a:cubicBezTo>
                  <a:pt x="44" y="411"/>
                  <a:pt x="44" y="411"/>
                  <a:pt x="44" y="411"/>
                </a:cubicBezTo>
                <a:cubicBezTo>
                  <a:pt x="30" y="411"/>
                  <a:pt x="19" y="400"/>
                  <a:pt x="19" y="385"/>
                </a:cubicBezTo>
                <a:cubicBezTo>
                  <a:pt x="19" y="42"/>
                  <a:pt x="19" y="42"/>
                  <a:pt x="19" y="42"/>
                </a:cubicBezTo>
                <a:cubicBezTo>
                  <a:pt x="19" y="27"/>
                  <a:pt x="30" y="15"/>
                  <a:pt x="44" y="15"/>
                </a:cubicBezTo>
                <a:cubicBezTo>
                  <a:pt x="317" y="15"/>
                  <a:pt x="317" y="15"/>
                  <a:pt x="317" y="15"/>
                </a:cubicBezTo>
                <a:cubicBezTo>
                  <a:pt x="331" y="15"/>
                  <a:pt x="342" y="27"/>
                  <a:pt x="342" y="42"/>
                </a:cubicBezTo>
                <a:lnTo>
                  <a:pt x="342" y="38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5" name="Freeform 532"/>
          <p:cNvSpPr>
            <a:spLocks/>
          </p:cNvSpPr>
          <p:nvPr/>
        </p:nvSpPr>
        <p:spPr bwMode="auto">
          <a:xfrm>
            <a:off x="6641393" y="5039930"/>
            <a:ext cx="161206" cy="144437"/>
          </a:xfrm>
          <a:custGeom>
            <a:avLst/>
            <a:gdLst>
              <a:gd name="T0" fmla="*/ 81 w 126"/>
              <a:gd name="T1" fmla="*/ 0 h 113"/>
              <a:gd name="T2" fmla="*/ 63 w 126"/>
              <a:gd name="T3" fmla="*/ 7 h 113"/>
              <a:gd name="T4" fmla="*/ 77 w 126"/>
              <a:gd name="T5" fmla="*/ 61 h 113"/>
              <a:gd name="T6" fmla="*/ 63 w 126"/>
              <a:gd name="T7" fmla="*/ 83 h 113"/>
              <a:gd name="T8" fmla="*/ 48 w 126"/>
              <a:gd name="T9" fmla="*/ 61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8 w 126"/>
              <a:gd name="T21" fmla="*/ 113 h 113"/>
              <a:gd name="T22" fmla="*/ 126 w 126"/>
              <a:gd name="T23" fmla="*/ 92 h 113"/>
              <a:gd name="T24" fmla="*/ 126 w 126"/>
              <a:gd name="T25" fmla="*/ 44 h 113"/>
              <a:gd name="T26" fmla="*/ 81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1" y="0"/>
                </a:moveTo>
                <a:cubicBezTo>
                  <a:pt x="63" y="7"/>
                  <a:pt x="63" y="7"/>
                  <a:pt x="63" y="7"/>
                </a:cubicBezTo>
                <a:cubicBezTo>
                  <a:pt x="77" y="61"/>
                  <a:pt x="77" y="61"/>
                  <a:pt x="77" y="61"/>
                </a:cubicBezTo>
                <a:cubicBezTo>
                  <a:pt x="63" y="83"/>
                  <a:pt x="63" y="83"/>
                  <a:pt x="63" y="83"/>
                </a:cubicBezTo>
                <a:cubicBezTo>
                  <a:pt x="48" y="61"/>
                  <a:pt x="48" y="61"/>
                  <a:pt x="48" y="61"/>
                </a:cubicBezTo>
                <a:cubicBezTo>
                  <a:pt x="63" y="7"/>
                  <a:pt x="63" y="7"/>
                  <a:pt x="63" y="7"/>
                </a:cubicBezTo>
                <a:cubicBezTo>
                  <a:pt x="44" y="0"/>
                  <a:pt x="44" y="0"/>
                  <a:pt x="44" y="0"/>
                </a:cubicBezTo>
                <a:cubicBezTo>
                  <a:pt x="27" y="4"/>
                  <a:pt x="0" y="16"/>
                  <a:pt x="0" y="44"/>
                </a:cubicBezTo>
                <a:cubicBezTo>
                  <a:pt x="0" y="84"/>
                  <a:pt x="0" y="92"/>
                  <a:pt x="0" y="92"/>
                </a:cubicBezTo>
                <a:cubicBezTo>
                  <a:pt x="0" y="92"/>
                  <a:pt x="1" y="113"/>
                  <a:pt x="57" y="113"/>
                </a:cubicBezTo>
                <a:cubicBezTo>
                  <a:pt x="68" y="113"/>
                  <a:pt x="68" y="113"/>
                  <a:pt x="68" y="113"/>
                </a:cubicBezTo>
                <a:cubicBezTo>
                  <a:pt x="124" y="113"/>
                  <a:pt x="126" y="92"/>
                  <a:pt x="126" y="92"/>
                </a:cubicBezTo>
                <a:cubicBezTo>
                  <a:pt x="126" y="92"/>
                  <a:pt x="126" y="84"/>
                  <a:pt x="126" y="44"/>
                </a:cubicBezTo>
                <a:cubicBezTo>
                  <a:pt x="126" y="16"/>
                  <a:pt x="98" y="4"/>
                  <a:pt x="81"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6" name="Oval 533"/>
          <p:cNvSpPr>
            <a:spLocks noChangeArrowheads="1"/>
          </p:cNvSpPr>
          <p:nvPr/>
        </p:nvSpPr>
        <p:spPr bwMode="auto">
          <a:xfrm>
            <a:off x="6681425" y="4937688"/>
            <a:ext cx="80603" cy="9466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7" name="Freeform 534"/>
          <p:cNvSpPr>
            <a:spLocks/>
          </p:cNvSpPr>
          <p:nvPr/>
        </p:nvSpPr>
        <p:spPr bwMode="auto">
          <a:xfrm>
            <a:off x="6468827" y="4793253"/>
            <a:ext cx="161206" cy="144437"/>
          </a:xfrm>
          <a:custGeom>
            <a:avLst/>
            <a:gdLst>
              <a:gd name="T0" fmla="*/ 82 w 126"/>
              <a:gd name="T1" fmla="*/ 0 h 113"/>
              <a:gd name="T2" fmla="*/ 63 w 126"/>
              <a:gd name="T3" fmla="*/ 7 h 113"/>
              <a:gd name="T4" fmla="*/ 78 w 126"/>
              <a:gd name="T5" fmla="*/ 62 h 113"/>
              <a:gd name="T6" fmla="*/ 63 w 126"/>
              <a:gd name="T7" fmla="*/ 83 h 113"/>
              <a:gd name="T8" fmla="*/ 48 w 126"/>
              <a:gd name="T9" fmla="*/ 62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9 w 126"/>
              <a:gd name="T21" fmla="*/ 113 h 113"/>
              <a:gd name="T22" fmla="*/ 126 w 126"/>
              <a:gd name="T23" fmla="*/ 92 h 113"/>
              <a:gd name="T24" fmla="*/ 126 w 126"/>
              <a:gd name="T25" fmla="*/ 44 h 113"/>
              <a:gd name="T26" fmla="*/ 82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2" y="0"/>
                </a:moveTo>
                <a:cubicBezTo>
                  <a:pt x="63" y="7"/>
                  <a:pt x="63" y="7"/>
                  <a:pt x="63" y="7"/>
                </a:cubicBezTo>
                <a:cubicBezTo>
                  <a:pt x="78" y="62"/>
                  <a:pt x="78" y="62"/>
                  <a:pt x="78" y="62"/>
                </a:cubicBezTo>
                <a:cubicBezTo>
                  <a:pt x="63" y="83"/>
                  <a:pt x="63" y="83"/>
                  <a:pt x="63" y="83"/>
                </a:cubicBezTo>
                <a:cubicBezTo>
                  <a:pt x="48" y="62"/>
                  <a:pt x="48" y="62"/>
                  <a:pt x="48" y="62"/>
                </a:cubicBezTo>
                <a:cubicBezTo>
                  <a:pt x="63" y="7"/>
                  <a:pt x="63" y="7"/>
                  <a:pt x="63" y="7"/>
                </a:cubicBezTo>
                <a:cubicBezTo>
                  <a:pt x="44" y="0"/>
                  <a:pt x="44" y="0"/>
                  <a:pt x="44" y="0"/>
                </a:cubicBezTo>
                <a:cubicBezTo>
                  <a:pt x="27" y="5"/>
                  <a:pt x="0" y="16"/>
                  <a:pt x="0" y="44"/>
                </a:cubicBezTo>
                <a:cubicBezTo>
                  <a:pt x="0" y="85"/>
                  <a:pt x="0" y="92"/>
                  <a:pt x="0" y="92"/>
                </a:cubicBezTo>
                <a:cubicBezTo>
                  <a:pt x="0" y="92"/>
                  <a:pt x="2" y="113"/>
                  <a:pt x="57" y="113"/>
                </a:cubicBezTo>
                <a:cubicBezTo>
                  <a:pt x="69" y="113"/>
                  <a:pt x="69" y="113"/>
                  <a:pt x="69" y="113"/>
                </a:cubicBezTo>
                <a:cubicBezTo>
                  <a:pt x="124" y="113"/>
                  <a:pt x="126" y="92"/>
                  <a:pt x="126" y="92"/>
                </a:cubicBezTo>
                <a:cubicBezTo>
                  <a:pt x="126" y="92"/>
                  <a:pt x="126" y="85"/>
                  <a:pt x="126" y="44"/>
                </a:cubicBezTo>
                <a:cubicBezTo>
                  <a:pt x="126" y="16"/>
                  <a:pt x="99" y="5"/>
                  <a:pt x="8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8" name="Oval 535"/>
          <p:cNvSpPr>
            <a:spLocks noChangeArrowheads="1"/>
          </p:cNvSpPr>
          <p:nvPr/>
        </p:nvSpPr>
        <p:spPr bwMode="auto">
          <a:xfrm>
            <a:off x="6508858" y="4692093"/>
            <a:ext cx="81685" cy="9466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29" name="Freeform 536"/>
          <p:cNvSpPr>
            <a:spLocks/>
          </p:cNvSpPr>
          <p:nvPr/>
        </p:nvSpPr>
        <p:spPr bwMode="auto">
          <a:xfrm>
            <a:off x="6474236" y="4952836"/>
            <a:ext cx="155796" cy="129290"/>
          </a:xfrm>
          <a:custGeom>
            <a:avLst/>
            <a:gdLst>
              <a:gd name="T0" fmla="*/ 160 w 288"/>
              <a:gd name="T1" fmla="*/ 0 h 239"/>
              <a:gd name="T2" fmla="*/ 139 w 288"/>
              <a:gd name="T3" fmla="*/ 0 h 239"/>
              <a:gd name="T4" fmla="*/ 127 w 288"/>
              <a:gd name="T5" fmla="*/ 0 h 239"/>
              <a:gd name="T6" fmla="*/ 127 w 288"/>
              <a:gd name="T7" fmla="*/ 133 h 239"/>
              <a:gd name="T8" fmla="*/ 0 w 288"/>
              <a:gd name="T9" fmla="*/ 211 h 239"/>
              <a:gd name="T10" fmla="*/ 0 w 288"/>
              <a:gd name="T11" fmla="*/ 239 h 239"/>
              <a:gd name="T12" fmla="*/ 144 w 288"/>
              <a:gd name="T13" fmla="*/ 161 h 239"/>
              <a:gd name="T14" fmla="*/ 288 w 288"/>
              <a:gd name="T15" fmla="*/ 239 h 239"/>
              <a:gd name="T16" fmla="*/ 288 w 288"/>
              <a:gd name="T17" fmla="*/ 211 h 239"/>
              <a:gd name="T18" fmla="*/ 160 w 288"/>
              <a:gd name="T19" fmla="*/ 133 h 239"/>
              <a:gd name="T20" fmla="*/ 160 w 288"/>
              <a:gd name="T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39">
                <a:moveTo>
                  <a:pt x="160" y="0"/>
                </a:moveTo>
                <a:lnTo>
                  <a:pt x="139" y="0"/>
                </a:lnTo>
                <a:lnTo>
                  <a:pt x="127" y="0"/>
                </a:lnTo>
                <a:lnTo>
                  <a:pt x="127" y="133"/>
                </a:lnTo>
                <a:lnTo>
                  <a:pt x="0" y="211"/>
                </a:lnTo>
                <a:lnTo>
                  <a:pt x="0" y="239"/>
                </a:lnTo>
                <a:lnTo>
                  <a:pt x="144" y="161"/>
                </a:lnTo>
                <a:lnTo>
                  <a:pt x="288" y="239"/>
                </a:lnTo>
                <a:lnTo>
                  <a:pt x="288" y="211"/>
                </a:lnTo>
                <a:lnTo>
                  <a:pt x="160" y="133"/>
                </a:lnTo>
                <a:lnTo>
                  <a:pt x="160"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0" name="Freeform 537"/>
          <p:cNvSpPr>
            <a:spLocks/>
          </p:cNvSpPr>
          <p:nvPr/>
        </p:nvSpPr>
        <p:spPr bwMode="auto">
          <a:xfrm>
            <a:off x="6298965" y="5039930"/>
            <a:ext cx="161206" cy="144437"/>
          </a:xfrm>
          <a:custGeom>
            <a:avLst/>
            <a:gdLst>
              <a:gd name="T0" fmla="*/ 81 w 126"/>
              <a:gd name="T1" fmla="*/ 0 h 113"/>
              <a:gd name="T2" fmla="*/ 63 w 126"/>
              <a:gd name="T3" fmla="*/ 7 h 113"/>
              <a:gd name="T4" fmla="*/ 77 w 126"/>
              <a:gd name="T5" fmla="*/ 61 h 113"/>
              <a:gd name="T6" fmla="*/ 63 w 126"/>
              <a:gd name="T7" fmla="*/ 83 h 113"/>
              <a:gd name="T8" fmla="*/ 48 w 126"/>
              <a:gd name="T9" fmla="*/ 61 h 113"/>
              <a:gd name="T10" fmla="*/ 63 w 126"/>
              <a:gd name="T11" fmla="*/ 7 h 113"/>
              <a:gd name="T12" fmla="*/ 44 w 126"/>
              <a:gd name="T13" fmla="*/ 0 h 113"/>
              <a:gd name="T14" fmla="*/ 0 w 126"/>
              <a:gd name="T15" fmla="*/ 44 h 113"/>
              <a:gd name="T16" fmla="*/ 0 w 126"/>
              <a:gd name="T17" fmla="*/ 92 h 113"/>
              <a:gd name="T18" fmla="*/ 57 w 126"/>
              <a:gd name="T19" fmla="*/ 113 h 113"/>
              <a:gd name="T20" fmla="*/ 68 w 126"/>
              <a:gd name="T21" fmla="*/ 113 h 113"/>
              <a:gd name="T22" fmla="*/ 126 w 126"/>
              <a:gd name="T23" fmla="*/ 92 h 113"/>
              <a:gd name="T24" fmla="*/ 126 w 126"/>
              <a:gd name="T25" fmla="*/ 44 h 113"/>
              <a:gd name="T26" fmla="*/ 81 w 126"/>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13">
                <a:moveTo>
                  <a:pt x="81" y="0"/>
                </a:moveTo>
                <a:cubicBezTo>
                  <a:pt x="63" y="7"/>
                  <a:pt x="63" y="7"/>
                  <a:pt x="63" y="7"/>
                </a:cubicBezTo>
                <a:cubicBezTo>
                  <a:pt x="77" y="61"/>
                  <a:pt x="77" y="61"/>
                  <a:pt x="77" y="61"/>
                </a:cubicBezTo>
                <a:cubicBezTo>
                  <a:pt x="63" y="83"/>
                  <a:pt x="63" y="83"/>
                  <a:pt x="63" y="83"/>
                </a:cubicBezTo>
                <a:cubicBezTo>
                  <a:pt x="48" y="61"/>
                  <a:pt x="48" y="61"/>
                  <a:pt x="48" y="61"/>
                </a:cubicBezTo>
                <a:cubicBezTo>
                  <a:pt x="63" y="7"/>
                  <a:pt x="63" y="7"/>
                  <a:pt x="63" y="7"/>
                </a:cubicBezTo>
                <a:cubicBezTo>
                  <a:pt x="44" y="0"/>
                  <a:pt x="44" y="0"/>
                  <a:pt x="44" y="0"/>
                </a:cubicBezTo>
                <a:cubicBezTo>
                  <a:pt x="27" y="4"/>
                  <a:pt x="0" y="16"/>
                  <a:pt x="0" y="44"/>
                </a:cubicBezTo>
                <a:cubicBezTo>
                  <a:pt x="0" y="84"/>
                  <a:pt x="0" y="92"/>
                  <a:pt x="0" y="92"/>
                </a:cubicBezTo>
                <a:cubicBezTo>
                  <a:pt x="0" y="92"/>
                  <a:pt x="1" y="113"/>
                  <a:pt x="57" y="113"/>
                </a:cubicBezTo>
                <a:cubicBezTo>
                  <a:pt x="68" y="113"/>
                  <a:pt x="68" y="113"/>
                  <a:pt x="68" y="113"/>
                </a:cubicBezTo>
                <a:cubicBezTo>
                  <a:pt x="124" y="113"/>
                  <a:pt x="126" y="92"/>
                  <a:pt x="126" y="92"/>
                </a:cubicBezTo>
                <a:cubicBezTo>
                  <a:pt x="126" y="92"/>
                  <a:pt x="126" y="84"/>
                  <a:pt x="126" y="44"/>
                </a:cubicBezTo>
                <a:cubicBezTo>
                  <a:pt x="126" y="16"/>
                  <a:pt x="98" y="4"/>
                  <a:pt x="81"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1" name="Oval 538"/>
          <p:cNvSpPr>
            <a:spLocks noChangeArrowheads="1"/>
          </p:cNvSpPr>
          <p:nvPr/>
        </p:nvSpPr>
        <p:spPr bwMode="auto">
          <a:xfrm>
            <a:off x="6338456" y="4937688"/>
            <a:ext cx="80603" cy="9466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2" name="Freeform 539"/>
          <p:cNvSpPr>
            <a:spLocks/>
          </p:cNvSpPr>
          <p:nvPr/>
        </p:nvSpPr>
        <p:spPr bwMode="auto">
          <a:xfrm>
            <a:off x="7522615" y="5058863"/>
            <a:ext cx="28130" cy="65456"/>
          </a:xfrm>
          <a:custGeom>
            <a:avLst/>
            <a:gdLst>
              <a:gd name="T0" fmla="*/ 21 w 52"/>
              <a:gd name="T1" fmla="*/ 0 h 121"/>
              <a:gd name="T2" fmla="*/ 0 w 52"/>
              <a:gd name="T3" fmla="*/ 7 h 121"/>
              <a:gd name="T4" fmla="*/ 30 w 52"/>
              <a:gd name="T5" fmla="*/ 121 h 121"/>
              <a:gd name="T6" fmla="*/ 52 w 52"/>
              <a:gd name="T7" fmla="*/ 114 h 121"/>
              <a:gd name="T8" fmla="*/ 21 w 52"/>
              <a:gd name="T9" fmla="*/ 0 h 121"/>
            </a:gdLst>
            <a:ahLst/>
            <a:cxnLst>
              <a:cxn ang="0">
                <a:pos x="T0" y="T1"/>
              </a:cxn>
              <a:cxn ang="0">
                <a:pos x="T2" y="T3"/>
              </a:cxn>
              <a:cxn ang="0">
                <a:pos x="T4" y="T5"/>
              </a:cxn>
              <a:cxn ang="0">
                <a:pos x="T6" y="T7"/>
              </a:cxn>
              <a:cxn ang="0">
                <a:pos x="T8" y="T9"/>
              </a:cxn>
            </a:cxnLst>
            <a:rect l="0" t="0" r="r" b="b"/>
            <a:pathLst>
              <a:path w="52" h="121">
                <a:moveTo>
                  <a:pt x="21" y="0"/>
                </a:moveTo>
                <a:lnTo>
                  <a:pt x="0" y="7"/>
                </a:lnTo>
                <a:lnTo>
                  <a:pt x="30" y="121"/>
                </a:lnTo>
                <a:lnTo>
                  <a:pt x="52" y="114"/>
                </a:lnTo>
                <a:lnTo>
                  <a:pt x="21"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3" name="Freeform 540"/>
          <p:cNvSpPr>
            <a:spLocks/>
          </p:cNvSpPr>
          <p:nvPr/>
        </p:nvSpPr>
        <p:spPr bwMode="auto">
          <a:xfrm>
            <a:off x="7498273" y="5065355"/>
            <a:ext cx="28130" cy="65456"/>
          </a:xfrm>
          <a:custGeom>
            <a:avLst/>
            <a:gdLst>
              <a:gd name="T0" fmla="*/ 0 w 52"/>
              <a:gd name="T1" fmla="*/ 7 h 121"/>
              <a:gd name="T2" fmla="*/ 31 w 52"/>
              <a:gd name="T3" fmla="*/ 121 h 121"/>
              <a:gd name="T4" fmla="*/ 52 w 52"/>
              <a:gd name="T5" fmla="*/ 116 h 121"/>
              <a:gd name="T6" fmla="*/ 21 w 52"/>
              <a:gd name="T7" fmla="*/ 0 h 121"/>
              <a:gd name="T8" fmla="*/ 0 w 52"/>
              <a:gd name="T9" fmla="*/ 7 h 121"/>
            </a:gdLst>
            <a:ahLst/>
            <a:cxnLst>
              <a:cxn ang="0">
                <a:pos x="T0" y="T1"/>
              </a:cxn>
              <a:cxn ang="0">
                <a:pos x="T2" y="T3"/>
              </a:cxn>
              <a:cxn ang="0">
                <a:pos x="T4" y="T5"/>
              </a:cxn>
              <a:cxn ang="0">
                <a:pos x="T6" y="T7"/>
              </a:cxn>
              <a:cxn ang="0">
                <a:pos x="T8" y="T9"/>
              </a:cxn>
            </a:cxnLst>
            <a:rect l="0" t="0" r="r" b="b"/>
            <a:pathLst>
              <a:path w="52" h="121">
                <a:moveTo>
                  <a:pt x="0" y="7"/>
                </a:moveTo>
                <a:lnTo>
                  <a:pt x="31" y="121"/>
                </a:lnTo>
                <a:lnTo>
                  <a:pt x="52" y="116"/>
                </a:lnTo>
                <a:lnTo>
                  <a:pt x="21" y="0"/>
                </a:lnTo>
                <a:lnTo>
                  <a:pt x="0" y="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4" name="Freeform 541"/>
          <p:cNvSpPr>
            <a:spLocks/>
          </p:cNvSpPr>
          <p:nvPr/>
        </p:nvSpPr>
        <p:spPr bwMode="auto">
          <a:xfrm>
            <a:off x="7472847" y="5072928"/>
            <a:ext cx="28130" cy="64374"/>
          </a:xfrm>
          <a:custGeom>
            <a:avLst/>
            <a:gdLst>
              <a:gd name="T0" fmla="*/ 0 w 52"/>
              <a:gd name="T1" fmla="*/ 5 h 119"/>
              <a:gd name="T2" fmla="*/ 30 w 52"/>
              <a:gd name="T3" fmla="*/ 119 h 119"/>
              <a:gd name="T4" fmla="*/ 52 w 52"/>
              <a:gd name="T5" fmla="*/ 114 h 119"/>
              <a:gd name="T6" fmla="*/ 21 w 52"/>
              <a:gd name="T7" fmla="*/ 0 h 119"/>
              <a:gd name="T8" fmla="*/ 0 w 52"/>
              <a:gd name="T9" fmla="*/ 5 h 119"/>
            </a:gdLst>
            <a:ahLst/>
            <a:cxnLst>
              <a:cxn ang="0">
                <a:pos x="T0" y="T1"/>
              </a:cxn>
              <a:cxn ang="0">
                <a:pos x="T2" y="T3"/>
              </a:cxn>
              <a:cxn ang="0">
                <a:pos x="T4" y="T5"/>
              </a:cxn>
              <a:cxn ang="0">
                <a:pos x="T6" y="T7"/>
              </a:cxn>
              <a:cxn ang="0">
                <a:pos x="T8" y="T9"/>
              </a:cxn>
            </a:cxnLst>
            <a:rect l="0" t="0" r="r" b="b"/>
            <a:pathLst>
              <a:path w="52" h="119">
                <a:moveTo>
                  <a:pt x="0" y="5"/>
                </a:moveTo>
                <a:lnTo>
                  <a:pt x="30" y="119"/>
                </a:lnTo>
                <a:lnTo>
                  <a:pt x="52" y="114"/>
                </a:lnTo>
                <a:lnTo>
                  <a:pt x="21" y="0"/>
                </a:lnTo>
                <a:lnTo>
                  <a:pt x="0" y="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5" name="Freeform 542"/>
          <p:cNvSpPr>
            <a:spLocks/>
          </p:cNvSpPr>
          <p:nvPr/>
        </p:nvSpPr>
        <p:spPr bwMode="auto">
          <a:xfrm>
            <a:off x="7448505" y="5079420"/>
            <a:ext cx="28130" cy="65456"/>
          </a:xfrm>
          <a:custGeom>
            <a:avLst/>
            <a:gdLst>
              <a:gd name="T0" fmla="*/ 0 w 52"/>
              <a:gd name="T1" fmla="*/ 5 h 121"/>
              <a:gd name="T2" fmla="*/ 28 w 52"/>
              <a:gd name="T3" fmla="*/ 121 h 121"/>
              <a:gd name="T4" fmla="*/ 52 w 52"/>
              <a:gd name="T5" fmla="*/ 114 h 121"/>
              <a:gd name="T6" fmla="*/ 21 w 52"/>
              <a:gd name="T7" fmla="*/ 0 h 121"/>
              <a:gd name="T8" fmla="*/ 0 w 52"/>
              <a:gd name="T9" fmla="*/ 5 h 121"/>
            </a:gdLst>
            <a:ahLst/>
            <a:cxnLst>
              <a:cxn ang="0">
                <a:pos x="T0" y="T1"/>
              </a:cxn>
              <a:cxn ang="0">
                <a:pos x="T2" y="T3"/>
              </a:cxn>
              <a:cxn ang="0">
                <a:pos x="T4" y="T5"/>
              </a:cxn>
              <a:cxn ang="0">
                <a:pos x="T6" y="T7"/>
              </a:cxn>
              <a:cxn ang="0">
                <a:pos x="T8" y="T9"/>
              </a:cxn>
            </a:cxnLst>
            <a:rect l="0" t="0" r="r" b="b"/>
            <a:pathLst>
              <a:path w="52" h="121">
                <a:moveTo>
                  <a:pt x="0" y="5"/>
                </a:moveTo>
                <a:lnTo>
                  <a:pt x="28" y="121"/>
                </a:lnTo>
                <a:lnTo>
                  <a:pt x="52" y="114"/>
                </a:lnTo>
                <a:lnTo>
                  <a:pt x="21" y="0"/>
                </a:lnTo>
                <a:lnTo>
                  <a:pt x="0" y="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6" name="Freeform 543"/>
          <p:cNvSpPr>
            <a:spLocks noEditPoints="1"/>
          </p:cNvSpPr>
          <p:nvPr/>
        </p:nvSpPr>
        <p:spPr bwMode="auto">
          <a:xfrm>
            <a:off x="7360328" y="4752140"/>
            <a:ext cx="120093" cy="120093"/>
          </a:xfrm>
          <a:custGeom>
            <a:avLst/>
            <a:gdLst>
              <a:gd name="T0" fmla="*/ 88 w 94"/>
              <a:gd name="T1" fmla="*/ 36 h 94"/>
              <a:gd name="T2" fmla="*/ 36 w 94"/>
              <a:gd name="T3" fmla="*/ 6 h 94"/>
              <a:gd name="T4" fmla="*/ 6 w 94"/>
              <a:gd name="T5" fmla="*/ 58 h 94"/>
              <a:gd name="T6" fmla="*/ 58 w 94"/>
              <a:gd name="T7" fmla="*/ 88 h 94"/>
              <a:gd name="T8" fmla="*/ 88 w 94"/>
              <a:gd name="T9" fmla="*/ 36 h 94"/>
              <a:gd name="T10" fmla="*/ 55 w 94"/>
              <a:gd name="T11" fmla="*/ 74 h 94"/>
              <a:gd name="T12" fmla="*/ 21 w 94"/>
              <a:gd name="T13" fmla="*/ 54 h 94"/>
              <a:gd name="T14" fmla="*/ 41 w 94"/>
              <a:gd name="T15" fmla="*/ 20 h 94"/>
              <a:gd name="T16" fmla="*/ 74 w 94"/>
              <a:gd name="T17" fmla="*/ 40 h 94"/>
              <a:gd name="T18" fmla="*/ 55 w 94"/>
              <a:gd name="T19" fmla="*/ 7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88" y="36"/>
                </a:moveTo>
                <a:cubicBezTo>
                  <a:pt x="82" y="13"/>
                  <a:pt x="59" y="0"/>
                  <a:pt x="36" y="6"/>
                </a:cubicBezTo>
                <a:cubicBezTo>
                  <a:pt x="14" y="12"/>
                  <a:pt x="0" y="36"/>
                  <a:pt x="6" y="58"/>
                </a:cubicBezTo>
                <a:cubicBezTo>
                  <a:pt x="12" y="81"/>
                  <a:pt x="36" y="94"/>
                  <a:pt x="58" y="88"/>
                </a:cubicBezTo>
                <a:cubicBezTo>
                  <a:pt x="81" y="82"/>
                  <a:pt x="94" y="59"/>
                  <a:pt x="88" y="36"/>
                </a:cubicBezTo>
                <a:close/>
                <a:moveTo>
                  <a:pt x="55" y="74"/>
                </a:moveTo>
                <a:cubicBezTo>
                  <a:pt x="40" y="78"/>
                  <a:pt x="25" y="69"/>
                  <a:pt x="21" y="54"/>
                </a:cubicBezTo>
                <a:cubicBezTo>
                  <a:pt x="17" y="39"/>
                  <a:pt x="26" y="24"/>
                  <a:pt x="41" y="20"/>
                </a:cubicBezTo>
                <a:cubicBezTo>
                  <a:pt x="55" y="17"/>
                  <a:pt x="70" y="25"/>
                  <a:pt x="74" y="40"/>
                </a:cubicBezTo>
                <a:cubicBezTo>
                  <a:pt x="78" y="55"/>
                  <a:pt x="69" y="70"/>
                  <a:pt x="55" y="7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7" name="Freeform 544"/>
          <p:cNvSpPr>
            <a:spLocks noEditPoints="1"/>
          </p:cNvSpPr>
          <p:nvPr/>
        </p:nvSpPr>
        <p:spPr bwMode="auto">
          <a:xfrm>
            <a:off x="7313804" y="4699667"/>
            <a:ext cx="284004" cy="494978"/>
          </a:xfrm>
          <a:custGeom>
            <a:avLst/>
            <a:gdLst>
              <a:gd name="T0" fmla="*/ 301 w 525"/>
              <a:gd name="T1" fmla="*/ 0 h 915"/>
              <a:gd name="T2" fmla="*/ 0 w 525"/>
              <a:gd name="T3" fmla="*/ 83 h 915"/>
              <a:gd name="T4" fmla="*/ 223 w 525"/>
              <a:gd name="T5" fmla="*/ 915 h 915"/>
              <a:gd name="T6" fmla="*/ 525 w 525"/>
              <a:gd name="T7" fmla="*/ 835 h 915"/>
              <a:gd name="T8" fmla="*/ 301 w 525"/>
              <a:gd name="T9" fmla="*/ 0 h 915"/>
              <a:gd name="T10" fmla="*/ 29 w 525"/>
              <a:gd name="T11" fmla="*/ 104 h 915"/>
              <a:gd name="T12" fmla="*/ 291 w 525"/>
              <a:gd name="T13" fmla="*/ 36 h 915"/>
              <a:gd name="T14" fmla="*/ 497 w 525"/>
              <a:gd name="T15" fmla="*/ 806 h 915"/>
              <a:gd name="T16" fmla="*/ 237 w 525"/>
              <a:gd name="T17" fmla="*/ 877 h 915"/>
              <a:gd name="T18" fmla="*/ 29 w 525"/>
              <a:gd name="T19" fmla="*/ 104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5" h="915">
                <a:moveTo>
                  <a:pt x="301" y="0"/>
                </a:moveTo>
                <a:lnTo>
                  <a:pt x="0" y="83"/>
                </a:lnTo>
                <a:lnTo>
                  <a:pt x="223" y="915"/>
                </a:lnTo>
                <a:lnTo>
                  <a:pt x="525" y="835"/>
                </a:lnTo>
                <a:lnTo>
                  <a:pt x="301" y="0"/>
                </a:lnTo>
                <a:close/>
                <a:moveTo>
                  <a:pt x="29" y="104"/>
                </a:moveTo>
                <a:lnTo>
                  <a:pt x="291" y="36"/>
                </a:lnTo>
                <a:lnTo>
                  <a:pt x="497" y="806"/>
                </a:lnTo>
                <a:lnTo>
                  <a:pt x="237" y="877"/>
                </a:lnTo>
                <a:lnTo>
                  <a:pt x="29" y="104"/>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8" name="Rectangle 545"/>
          <p:cNvSpPr>
            <a:spLocks noChangeArrowheads="1"/>
          </p:cNvSpPr>
          <p:nvPr/>
        </p:nvSpPr>
        <p:spPr bwMode="auto">
          <a:xfrm>
            <a:off x="7259168" y="5089699"/>
            <a:ext cx="12443" cy="6383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39" name="Rectangle 546"/>
          <p:cNvSpPr>
            <a:spLocks noChangeArrowheads="1"/>
          </p:cNvSpPr>
          <p:nvPr/>
        </p:nvSpPr>
        <p:spPr bwMode="auto">
          <a:xfrm>
            <a:off x="7233743" y="5089699"/>
            <a:ext cx="12443" cy="6383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0" name="Rectangle 547"/>
          <p:cNvSpPr>
            <a:spLocks noChangeArrowheads="1"/>
          </p:cNvSpPr>
          <p:nvPr/>
        </p:nvSpPr>
        <p:spPr bwMode="auto">
          <a:xfrm>
            <a:off x="7206696" y="5089699"/>
            <a:ext cx="12983" cy="6383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1" name="Rectangle 548"/>
          <p:cNvSpPr>
            <a:spLocks noChangeArrowheads="1"/>
          </p:cNvSpPr>
          <p:nvPr/>
        </p:nvSpPr>
        <p:spPr bwMode="auto">
          <a:xfrm>
            <a:off x="7181270" y="5089699"/>
            <a:ext cx="12443" cy="6383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2" name="Freeform 549"/>
          <p:cNvSpPr>
            <a:spLocks noEditPoints="1"/>
          </p:cNvSpPr>
          <p:nvPr/>
        </p:nvSpPr>
        <p:spPr bwMode="auto">
          <a:xfrm>
            <a:off x="7170992" y="4767827"/>
            <a:ext cx="108733" cy="108192"/>
          </a:xfrm>
          <a:custGeom>
            <a:avLst/>
            <a:gdLst>
              <a:gd name="T0" fmla="*/ 42 w 85"/>
              <a:gd name="T1" fmla="*/ 0 h 85"/>
              <a:gd name="T2" fmla="*/ 0 w 85"/>
              <a:gd name="T3" fmla="*/ 43 h 85"/>
              <a:gd name="T4" fmla="*/ 42 w 85"/>
              <a:gd name="T5" fmla="*/ 85 h 85"/>
              <a:gd name="T6" fmla="*/ 85 w 85"/>
              <a:gd name="T7" fmla="*/ 43 h 85"/>
              <a:gd name="T8" fmla="*/ 42 w 85"/>
              <a:gd name="T9" fmla="*/ 0 h 85"/>
              <a:gd name="T10" fmla="*/ 43 w 85"/>
              <a:gd name="T11" fmla="*/ 70 h 85"/>
              <a:gd name="T12" fmla="*/ 15 w 85"/>
              <a:gd name="T13" fmla="*/ 43 h 85"/>
              <a:gd name="T14" fmla="*/ 43 w 85"/>
              <a:gd name="T15" fmla="*/ 15 h 85"/>
              <a:gd name="T16" fmla="*/ 70 w 85"/>
              <a:gd name="T17" fmla="*/ 43 h 85"/>
              <a:gd name="T18" fmla="*/ 43 w 85"/>
              <a:gd name="T19" fmla="*/ 7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5">
                <a:moveTo>
                  <a:pt x="42" y="0"/>
                </a:moveTo>
                <a:cubicBezTo>
                  <a:pt x="19" y="0"/>
                  <a:pt x="0" y="19"/>
                  <a:pt x="0" y="43"/>
                </a:cubicBezTo>
                <a:cubicBezTo>
                  <a:pt x="0" y="66"/>
                  <a:pt x="19" y="85"/>
                  <a:pt x="42" y="85"/>
                </a:cubicBezTo>
                <a:cubicBezTo>
                  <a:pt x="66" y="85"/>
                  <a:pt x="85" y="66"/>
                  <a:pt x="85" y="43"/>
                </a:cubicBezTo>
                <a:cubicBezTo>
                  <a:pt x="85" y="19"/>
                  <a:pt x="66" y="0"/>
                  <a:pt x="42" y="0"/>
                </a:cubicBezTo>
                <a:close/>
                <a:moveTo>
                  <a:pt x="43" y="70"/>
                </a:moveTo>
                <a:cubicBezTo>
                  <a:pt x="28" y="70"/>
                  <a:pt x="15" y="58"/>
                  <a:pt x="15" y="43"/>
                </a:cubicBezTo>
                <a:cubicBezTo>
                  <a:pt x="15" y="27"/>
                  <a:pt x="28" y="15"/>
                  <a:pt x="43" y="15"/>
                </a:cubicBezTo>
                <a:cubicBezTo>
                  <a:pt x="58" y="15"/>
                  <a:pt x="70" y="27"/>
                  <a:pt x="70" y="43"/>
                </a:cubicBezTo>
                <a:cubicBezTo>
                  <a:pt x="70" y="58"/>
                  <a:pt x="58" y="70"/>
                  <a:pt x="43" y="7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3" name="Freeform 550"/>
          <p:cNvSpPr>
            <a:spLocks noEditPoints="1"/>
          </p:cNvSpPr>
          <p:nvPr/>
        </p:nvSpPr>
        <p:spPr bwMode="auto">
          <a:xfrm>
            <a:off x="7140158" y="4727796"/>
            <a:ext cx="168779" cy="466848"/>
          </a:xfrm>
          <a:custGeom>
            <a:avLst/>
            <a:gdLst>
              <a:gd name="T0" fmla="*/ 0 w 312"/>
              <a:gd name="T1" fmla="*/ 863 h 863"/>
              <a:gd name="T2" fmla="*/ 312 w 312"/>
              <a:gd name="T3" fmla="*/ 863 h 863"/>
              <a:gd name="T4" fmla="*/ 312 w 312"/>
              <a:gd name="T5" fmla="*/ 0 h 863"/>
              <a:gd name="T6" fmla="*/ 0 w 312"/>
              <a:gd name="T7" fmla="*/ 0 h 863"/>
              <a:gd name="T8" fmla="*/ 0 w 312"/>
              <a:gd name="T9" fmla="*/ 863 h 863"/>
              <a:gd name="T10" fmla="*/ 21 w 312"/>
              <a:gd name="T11" fmla="*/ 31 h 863"/>
              <a:gd name="T12" fmla="*/ 291 w 312"/>
              <a:gd name="T13" fmla="*/ 31 h 863"/>
              <a:gd name="T14" fmla="*/ 291 w 312"/>
              <a:gd name="T15" fmla="*/ 830 h 863"/>
              <a:gd name="T16" fmla="*/ 21 w 312"/>
              <a:gd name="T17" fmla="*/ 830 h 863"/>
              <a:gd name="T18" fmla="*/ 21 w 312"/>
              <a:gd name="T19" fmla="*/ 31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863">
                <a:moveTo>
                  <a:pt x="0" y="863"/>
                </a:moveTo>
                <a:lnTo>
                  <a:pt x="312" y="863"/>
                </a:lnTo>
                <a:lnTo>
                  <a:pt x="312" y="0"/>
                </a:lnTo>
                <a:lnTo>
                  <a:pt x="0" y="0"/>
                </a:lnTo>
                <a:lnTo>
                  <a:pt x="0" y="863"/>
                </a:lnTo>
                <a:close/>
                <a:moveTo>
                  <a:pt x="21" y="31"/>
                </a:moveTo>
                <a:lnTo>
                  <a:pt x="291" y="31"/>
                </a:lnTo>
                <a:lnTo>
                  <a:pt x="291" y="830"/>
                </a:lnTo>
                <a:lnTo>
                  <a:pt x="21" y="830"/>
                </a:lnTo>
                <a:lnTo>
                  <a:pt x="21" y="3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4" name="Freeform 551"/>
          <p:cNvSpPr>
            <a:spLocks/>
          </p:cNvSpPr>
          <p:nvPr/>
        </p:nvSpPr>
        <p:spPr bwMode="auto">
          <a:xfrm>
            <a:off x="7875322" y="4795957"/>
            <a:ext cx="511207" cy="337018"/>
          </a:xfrm>
          <a:custGeom>
            <a:avLst/>
            <a:gdLst>
              <a:gd name="T0" fmla="*/ 364 w 400"/>
              <a:gd name="T1" fmla="*/ 0 h 264"/>
              <a:gd name="T2" fmla="*/ 36 w 400"/>
              <a:gd name="T3" fmla="*/ 0 h 264"/>
              <a:gd name="T4" fmla="*/ 0 w 400"/>
              <a:gd name="T5" fmla="*/ 36 h 264"/>
              <a:gd name="T6" fmla="*/ 0 w 400"/>
              <a:gd name="T7" fmla="*/ 228 h 264"/>
              <a:gd name="T8" fmla="*/ 36 w 400"/>
              <a:gd name="T9" fmla="*/ 264 h 264"/>
              <a:gd name="T10" fmla="*/ 364 w 400"/>
              <a:gd name="T11" fmla="*/ 264 h 264"/>
              <a:gd name="T12" fmla="*/ 400 w 400"/>
              <a:gd name="T13" fmla="*/ 228 h 264"/>
              <a:gd name="T14" fmla="*/ 400 w 400"/>
              <a:gd name="T15" fmla="*/ 36 h 264"/>
              <a:gd name="T16" fmla="*/ 364 w 400"/>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 h="264">
                <a:moveTo>
                  <a:pt x="364" y="0"/>
                </a:moveTo>
                <a:cubicBezTo>
                  <a:pt x="36" y="0"/>
                  <a:pt x="36" y="0"/>
                  <a:pt x="36" y="0"/>
                </a:cubicBezTo>
                <a:cubicBezTo>
                  <a:pt x="16" y="0"/>
                  <a:pt x="0" y="16"/>
                  <a:pt x="0" y="36"/>
                </a:cubicBezTo>
                <a:cubicBezTo>
                  <a:pt x="0" y="228"/>
                  <a:pt x="0" y="228"/>
                  <a:pt x="0" y="228"/>
                </a:cubicBezTo>
                <a:cubicBezTo>
                  <a:pt x="0" y="248"/>
                  <a:pt x="16" y="264"/>
                  <a:pt x="36" y="264"/>
                </a:cubicBezTo>
                <a:cubicBezTo>
                  <a:pt x="364" y="264"/>
                  <a:pt x="364" y="264"/>
                  <a:pt x="364" y="264"/>
                </a:cubicBezTo>
                <a:cubicBezTo>
                  <a:pt x="384" y="264"/>
                  <a:pt x="400" y="248"/>
                  <a:pt x="400" y="228"/>
                </a:cubicBezTo>
                <a:cubicBezTo>
                  <a:pt x="400" y="36"/>
                  <a:pt x="400" y="36"/>
                  <a:pt x="400" y="36"/>
                </a:cubicBezTo>
                <a:cubicBezTo>
                  <a:pt x="400" y="16"/>
                  <a:pt x="384" y="0"/>
                  <a:pt x="364"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5" name="Freeform 552"/>
          <p:cNvSpPr>
            <a:spLocks/>
          </p:cNvSpPr>
          <p:nvPr/>
        </p:nvSpPr>
        <p:spPr bwMode="auto">
          <a:xfrm>
            <a:off x="8055461" y="4738073"/>
            <a:ext cx="157420" cy="34622"/>
          </a:xfrm>
          <a:custGeom>
            <a:avLst/>
            <a:gdLst>
              <a:gd name="T0" fmla="*/ 14 w 123"/>
              <a:gd name="T1" fmla="*/ 27 h 27"/>
              <a:gd name="T2" fmla="*/ 109 w 123"/>
              <a:gd name="T3" fmla="*/ 27 h 27"/>
              <a:gd name="T4" fmla="*/ 123 w 123"/>
              <a:gd name="T5" fmla="*/ 13 h 27"/>
              <a:gd name="T6" fmla="*/ 109 w 123"/>
              <a:gd name="T7" fmla="*/ 0 h 27"/>
              <a:gd name="T8" fmla="*/ 14 w 123"/>
              <a:gd name="T9" fmla="*/ 0 h 27"/>
              <a:gd name="T10" fmla="*/ 0 w 123"/>
              <a:gd name="T11" fmla="*/ 13 h 27"/>
              <a:gd name="T12" fmla="*/ 4 w 123"/>
              <a:gd name="T13" fmla="*/ 23 h 27"/>
              <a:gd name="T14" fmla="*/ 14 w 12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27">
                <a:moveTo>
                  <a:pt x="14" y="27"/>
                </a:moveTo>
                <a:cubicBezTo>
                  <a:pt x="109" y="27"/>
                  <a:pt x="109" y="27"/>
                  <a:pt x="109" y="27"/>
                </a:cubicBezTo>
                <a:cubicBezTo>
                  <a:pt x="116" y="27"/>
                  <a:pt x="123" y="21"/>
                  <a:pt x="123" y="13"/>
                </a:cubicBezTo>
                <a:cubicBezTo>
                  <a:pt x="123" y="6"/>
                  <a:pt x="116" y="0"/>
                  <a:pt x="109" y="0"/>
                </a:cubicBezTo>
                <a:cubicBezTo>
                  <a:pt x="14" y="0"/>
                  <a:pt x="14" y="0"/>
                  <a:pt x="14" y="0"/>
                </a:cubicBezTo>
                <a:cubicBezTo>
                  <a:pt x="7" y="0"/>
                  <a:pt x="0" y="6"/>
                  <a:pt x="0" y="13"/>
                </a:cubicBezTo>
                <a:cubicBezTo>
                  <a:pt x="0" y="17"/>
                  <a:pt x="2" y="20"/>
                  <a:pt x="4" y="23"/>
                </a:cubicBezTo>
                <a:cubicBezTo>
                  <a:pt x="7" y="25"/>
                  <a:pt x="10" y="27"/>
                  <a:pt x="14" y="2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6" name="Freeform 553"/>
          <p:cNvSpPr>
            <a:spLocks/>
          </p:cNvSpPr>
          <p:nvPr/>
        </p:nvSpPr>
        <p:spPr bwMode="auto">
          <a:xfrm>
            <a:off x="7858552" y="3303451"/>
            <a:ext cx="556106" cy="80603"/>
          </a:xfrm>
          <a:custGeom>
            <a:avLst/>
            <a:gdLst>
              <a:gd name="T0" fmla="*/ 408 w 435"/>
              <a:gd name="T1" fmla="*/ 0 h 63"/>
              <a:gd name="T2" fmla="*/ 27 w 435"/>
              <a:gd name="T3" fmla="*/ 0 h 63"/>
              <a:gd name="T4" fmla="*/ 0 w 435"/>
              <a:gd name="T5" fmla="*/ 27 h 63"/>
              <a:gd name="T6" fmla="*/ 0 w 435"/>
              <a:gd name="T7" fmla="*/ 36 h 63"/>
              <a:gd name="T8" fmla="*/ 27 w 435"/>
              <a:gd name="T9" fmla="*/ 63 h 63"/>
              <a:gd name="T10" fmla="*/ 33 w 435"/>
              <a:gd name="T11" fmla="*/ 63 h 63"/>
              <a:gd name="T12" fmla="*/ 33 w 435"/>
              <a:gd name="T13" fmla="*/ 31 h 63"/>
              <a:gd name="T14" fmla="*/ 408 w 435"/>
              <a:gd name="T15" fmla="*/ 31 h 63"/>
              <a:gd name="T16" fmla="*/ 408 w 435"/>
              <a:gd name="T17" fmla="*/ 63 h 63"/>
              <a:gd name="T18" fmla="*/ 408 w 435"/>
              <a:gd name="T19" fmla="*/ 63 h 63"/>
              <a:gd name="T20" fmla="*/ 435 w 435"/>
              <a:gd name="T21" fmla="*/ 36 h 63"/>
              <a:gd name="T22" fmla="*/ 435 w 435"/>
              <a:gd name="T23" fmla="*/ 27 h 63"/>
              <a:gd name="T24" fmla="*/ 408 w 4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5" h="63">
                <a:moveTo>
                  <a:pt x="408" y="0"/>
                </a:moveTo>
                <a:cubicBezTo>
                  <a:pt x="27" y="0"/>
                  <a:pt x="27" y="0"/>
                  <a:pt x="27" y="0"/>
                </a:cubicBezTo>
                <a:cubicBezTo>
                  <a:pt x="12" y="0"/>
                  <a:pt x="0" y="12"/>
                  <a:pt x="0" y="27"/>
                </a:cubicBezTo>
                <a:cubicBezTo>
                  <a:pt x="0" y="36"/>
                  <a:pt x="0" y="36"/>
                  <a:pt x="0" y="36"/>
                </a:cubicBezTo>
                <a:cubicBezTo>
                  <a:pt x="0" y="51"/>
                  <a:pt x="12" y="63"/>
                  <a:pt x="27" y="63"/>
                </a:cubicBezTo>
                <a:cubicBezTo>
                  <a:pt x="33" y="63"/>
                  <a:pt x="33" y="63"/>
                  <a:pt x="33" y="63"/>
                </a:cubicBezTo>
                <a:cubicBezTo>
                  <a:pt x="33" y="31"/>
                  <a:pt x="33" y="31"/>
                  <a:pt x="33" y="31"/>
                </a:cubicBezTo>
                <a:cubicBezTo>
                  <a:pt x="408" y="31"/>
                  <a:pt x="408" y="31"/>
                  <a:pt x="408" y="31"/>
                </a:cubicBezTo>
                <a:cubicBezTo>
                  <a:pt x="408" y="63"/>
                  <a:pt x="408" y="63"/>
                  <a:pt x="408" y="63"/>
                </a:cubicBezTo>
                <a:cubicBezTo>
                  <a:pt x="408" y="63"/>
                  <a:pt x="408" y="63"/>
                  <a:pt x="408" y="63"/>
                </a:cubicBezTo>
                <a:cubicBezTo>
                  <a:pt x="423" y="63"/>
                  <a:pt x="435" y="51"/>
                  <a:pt x="435" y="36"/>
                </a:cubicBezTo>
                <a:cubicBezTo>
                  <a:pt x="435" y="27"/>
                  <a:pt x="435" y="27"/>
                  <a:pt x="435" y="27"/>
                </a:cubicBezTo>
                <a:cubicBezTo>
                  <a:pt x="435" y="12"/>
                  <a:pt x="423" y="0"/>
                  <a:pt x="408"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7" name="Freeform 554"/>
          <p:cNvSpPr>
            <a:spLocks/>
          </p:cNvSpPr>
          <p:nvPr/>
        </p:nvSpPr>
        <p:spPr bwMode="auto">
          <a:xfrm>
            <a:off x="7900748" y="3384053"/>
            <a:ext cx="479831" cy="432227"/>
          </a:xfrm>
          <a:custGeom>
            <a:avLst/>
            <a:gdLst>
              <a:gd name="T0" fmla="*/ 827 w 887"/>
              <a:gd name="T1" fmla="*/ 728 h 799"/>
              <a:gd name="T2" fmla="*/ 66 w 887"/>
              <a:gd name="T3" fmla="*/ 728 h 799"/>
              <a:gd name="T4" fmla="*/ 66 w 887"/>
              <a:gd name="T5" fmla="*/ 0 h 799"/>
              <a:gd name="T6" fmla="*/ 0 w 887"/>
              <a:gd name="T7" fmla="*/ 0 h 799"/>
              <a:gd name="T8" fmla="*/ 0 w 887"/>
              <a:gd name="T9" fmla="*/ 799 h 799"/>
              <a:gd name="T10" fmla="*/ 887 w 887"/>
              <a:gd name="T11" fmla="*/ 799 h 799"/>
              <a:gd name="T12" fmla="*/ 887 w 887"/>
              <a:gd name="T13" fmla="*/ 0 h 799"/>
              <a:gd name="T14" fmla="*/ 827 w 887"/>
              <a:gd name="T15" fmla="*/ 0 h 799"/>
              <a:gd name="T16" fmla="*/ 827 w 887"/>
              <a:gd name="T17" fmla="*/ 728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7" h="799">
                <a:moveTo>
                  <a:pt x="827" y="728"/>
                </a:moveTo>
                <a:lnTo>
                  <a:pt x="66" y="728"/>
                </a:lnTo>
                <a:lnTo>
                  <a:pt x="66" y="0"/>
                </a:lnTo>
                <a:lnTo>
                  <a:pt x="0" y="0"/>
                </a:lnTo>
                <a:lnTo>
                  <a:pt x="0" y="799"/>
                </a:lnTo>
                <a:lnTo>
                  <a:pt x="887" y="799"/>
                </a:lnTo>
                <a:lnTo>
                  <a:pt x="887" y="0"/>
                </a:lnTo>
                <a:lnTo>
                  <a:pt x="827" y="0"/>
                </a:lnTo>
                <a:lnTo>
                  <a:pt x="827" y="72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8" name="Rectangle 555"/>
          <p:cNvSpPr>
            <a:spLocks noChangeArrowheads="1"/>
          </p:cNvSpPr>
          <p:nvPr/>
        </p:nvSpPr>
        <p:spPr bwMode="auto">
          <a:xfrm>
            <a:off x="7936450" y="3369988"/>
            <a:ext cx="411671" cy="1406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49" name="Freeform 556"/>
          <p:cNvSpPr>
            <a:spLocks/>
          </p:cNvSpPr>
          <p:nvPr/>
        </p:nvSpPr>
        <p:spPr bwMode="auto">
          <a:xfrm>
            <a:off x="7968908" y="3552833"/>
            <a:ext cx="347296" cy="21638"/>
          </a:xfrm>
          <a:custGeom>
            <a:avLst/>
            <a:gdLst>
              <a:gd name="T0" fmla="*/ 8 w 272"/>
              <a:gd name="T1" fmla="*/ 17 h 17"/>
              <a:gd name="T2" fmla="*/ 263 w 272"/>
              <a:gd name="T3" fmla="*/ 17 h 17"/>
              <a:gd name="T4" fmla="*/ 272 w 272"/>
              <a:gd name="T5" fmla="*/ 8 h 17"/>
              <a:gd name="T6" fmla="*/ 263 w 272"/>
              <a:gd name="T7" fmla="*/ 0 h 17"/>
              <a:gd name="T8" fmla="*/ 8 w 272"/>
              <a:gd name="T9" fmla="*/ 0 h 17"/>
              <a:gd name="T10" fmla="*/ 2 w 272"/>
              <a:gd name="T11" fmla="*/ 3 h 17"/>
              <a:gd name="T12" fmla="*/ 0 w 272"/>
              <a:gd name="T13" fmla="*/ 8 h 17"/>
              <a:gd name="T14" fmla="*/ 8 w 272"/>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17">
                <a:moveTo>
                  <a:pt x="8" y="17"/>
                </a:moveTo>
                <a:cubicBezTo>
                  <a:pt x="263" y="17"/>
                  <a:pt x="263" y="17"/>
                  <a:pt x="263" y="17"/>
                </a:cubicBezTo>
                <a:cubicBezTo>
                  <a:pt x="268" y="17"/>
                  <a:pt x="272" y="13"/>
                  <a:pt x="272" y="8"/>
                </a:cubicBezTo>
                <a:cubicBezTo>
                  <a:pt x="272" y="4"/>
                  <a:pt x="268" y="0"/>
                  <a:pt x="263" y="0"/>
                </a:cubicBezTo>
                <a:cubicBezTo>
                  <a:pt x="8" y="0"/>
                  <a:pt x="8" y="0"/>
                  <a:pt x="8" y="0"/>
                </a:cubicBezTo>
                <a:cubicBezTo>
                  <a:pt x="6" y="0"/>
                  <a:pt x="4" y="1"/>
                  <a:pt x="2" y="3"/>
                </a:cubicBezTo>
                <a:cubicBezTo>
                  <a:pt x="1" y="4"/>
                  <a:pt x="0" y="6"/>
                  <a:pt x="0" y="8"/>
                </a:cubicBezTo>
                <a:cubicBezTo>
                  <a:pt x="0" y="13"/>
                  <a:pt x="3" y="17"/>
                  <a:pt x="8" y="1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0" name="Freeform 557"/>
          <p:cNvSpPr>
            <a:spLocks noEditPoints="1"/>
          </p:cNvSpPr>
          <p:nvPr/>
        </p:nvSpPr>
        <p:spPr bwMode="auto">
          <a:xfrm>
            <a:off x="8184750" y="3419757"/>
            <a:ext cx="73030" cy="87095"/>
          </a:xfrm>
          <a:custGeom>
            <a:avLst/>
            <a:gdLst>
              <a:gd name="T0" fmla="*/ 8 w 57"/>
              <a:gd name="T1" fmla="*/ 68 h 68"/>
              <a:gd name="T2" fmla="*/ 29 w 57"/>
              <a:gd name="T3" fmla="*/ 68 h 68"/>
              <a:gd name="T4" fmla="*/ 39 w 57"/>
              <a:gd name="T5" fmla="*/ 68 h 68"/>
              <a:gd name="T6" fmla="*/ 46 w 57"/>
              <a:gd name="T7" fmla="*/ 66 h 68"/>
              <a:gd name="T8" fmla="*/ 54 w 57"/>
              <a:gd name="T9" fmla="*/ 59 h 68"/>
              <a:gd name="T10" fmla="*/ 57 w 57"/>
              <a:gd name="T11" fmla="*/ 49 h 68"/>
              <a:gd name="T12" fmla="*/ 43 w 57"/>
              <a:gd name="T13" fmla="*/ 32 h 68"/>
              <a:gd name="T14" fmla="*/ 54 w 57"/>
              <a:gd name="T15" fmla="*/ 17 h 68"/>
              <a:gd name="T16" fmla="*/ 53 w 57"/>
              <a:gd name="T17" fmla="*/ 11 h 68"/>
              <a:gd name="T18" fmla="*/ 50 w 57"/>
              <a:gd name="T19" fmla="*/ 7 h 68"/>
              <a:gd name="T20" fmla="*/ 45 w 57"/>
              <a:gd name="T21" fmla="*/ 3 h 68"/>
              <a:gd name="T22" fmla="*/ 39 w 57"/>
              <a:gd name="T23" fmla="*/ 1 h 68"/>
              <a:gd name="T24" fmla="*/ 31 w 57"/>
              <a:gd name="T25" fmla="*/ 0 h 68"/>
              <a:gd name="T26" fmla="*/ 8 w 57"/>
              <a:gd name="T27" fmla="*/ 0 h 68"/>
              <a:gd name="T28" fmla="*/ 2 w 57"/>
              <a:gd name="T29" fmla="*/ 2 h 68"/>
              <a:gd name="T30" fmla="*/ 0 w 57"/>
              <a:gd name="T31" fmla="*/ 8 h 68"/>
              <a:gd name="T32" fmla="*/ 0 w 57"/>
              <a:gd name="T33" fmla="*/ 60 h 68"/>
              <a:gd name="T34" fmla="*/ 2 w 57"/>
              <a:gd name="T35" fmla="*/ 66 h 68"/>
              <a:gd name="T36" fmla="*/ 8 w 57"/>
              <a:gd name="T37" fmla="*/ 68 h 68"/>
              <a:gd name="T38" fmla="*/ 14 w 57"/>
              <a:gd name="T39" fmla="*/ 10 h 68"/>
              <a:gd name="T40" fmla="*/ 25 w 57"/>
              <a:gd name="T41" fmla="*/ 10 h 68"/>
              <a:gd name="T42" fmla="*/ 36 w 57"/>
              <a:gd name="T43" fmla="*/ 12 h 68"/>
              <a:gd name="T44" fmla="*/ 40 w 57"/>
              <a:gd name="T45" fmla="*/ 19 h 68"/>
              <a:gd name="T46" fmla="*/ 39 w 57"/>
              <a:gd name="T47" fmla="*/ 23 h 68"/>
              <a:gd name="T48" fmla="*/ 35 w 57"/>
              <a:gd name="T49" fmla="*/ 27 h 68"/>
              <a:gd name="T50" fmla="*/ 27 w 57"/>
              <a:gd name="T51" fmla="*/ 28 h 68"/>
              <a:gd name="T52" fmla="*/ 14 w 57"/>
              <a:gd name="T53" fmla="*/ 28 h 68"/>
              <a:gd name="T54" fmla="*/ 14 w 57"/>
              <a:gd name="T55" fmla="*/ 10 h 68"/>
              <a:gd name="T56" fmla="*/ 14 w 57"/>
              <a:gd name="T57" fmla="*/ 38 h 68"/>
              <a:gd name="T58" fmla="*/ 28 w 57"/>
              <a:gd name="T59" fmla="*/ 38 h 68"/>
              <a:gd name="T60" fmla="*/ 39 w 57"/>
              <a:gd name="T61" fmla="*/ 40 h 68"/>
              <a:gd name="T62" fmla="*/ 43 w 57"/>
              <a:gd name="T63" fmla="*/ 48 h 68"/>
              <a:gd name="T64" fmla="*/ 29 w 57"/>
              <a:gd name="T65" fmla="*/ 58 h 68"/>
              <a:gd name="T66" fmla="*/ 14 w 57"/>
              <a:gd name="T67" fmla="*/ 58 h 68"/>
              <a:gd name="T68" fmla="*/ 14 w 57"/>
              <a:gd name="T69" fmla="*/ 3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68">
                <a:moveTo>
                  <a:pt x="8" y="68"/>
                </a:moveTo>
                <a:cubicBezTo>
                  <a:pt x="29" y="68"/>
                  <a:pt x="29" y="68"/>
                  <a:pt x="29" y="68"/>
                </a:cubicBezTo>
                <a:cubicBezTo>
                  <a:pt x="33" y="68"/>
                  <a:pt x="36" y="68"/>
                  <a:pt x="39" y="68"/>
                </a:cubicBezTo>
                <a:cubicBezTo>
                  <a:pt x="41" y="67"/>
                  <a:pt x="44" y="67"/>
                  <a:pt x="46" y="66"/>
                </a:cubicBezTo>
                <a:cubicBezTo>
                  <a:pt x="49" y="64"/>
                  <a:pt x="52" y="62"/>
                  <a:pt x="54" y="59"/>
                </a:cubicBezTo>
                <a:cubicBezTo>
                  <a:pt x="56" y="56"/>
                  <a:pt x="57" y="52"/>
                  <a:pt x="57" y="49"/>
                </a:cubicBezTo>
                <a:cubicBezTo>
                  <a:pt x="57" y="40"/>
                  <a:pt x="52" y="35"/>
                  <a:pt x="43" y="32"/>
                </a:cubicBezTo>
                <a:cubicBezTo>
                  <a:pt x="50" y="29"/>
                  <a:pt x="54" y="24"/>
                  <a:pt x="54" y="17"/>
                </a:cubicBezTo>
                <a:cubicBezTo>
                  <a:pt x="54" y="15"/>
                  <a:pt x="53" y="13"/>
                  <a:pt x="53" y="11"/>
                </a:cubicBezTo>
                <a:cubicBezTo>
                  <a:pt x="52" y="10"/>
                  <a:pt x="51" y="8"/>
                  <a:pt x="50" y="7"/>
                </a:cubicBezTo>
                <a:cubicBezTo>
                  <a:pt x="48" y="5"/>
                  <a:pt x="47" y="4"/>
                  <a:pt x="45" y="3"/>
                </a:cubicBezTo>
                <a:cubicBezTo>
                  <a:pt x="44" y="2"/>
                  <a:pt x="41" y="1"/>
                  <a:pt x="39" y="1"/>
                </a:cubicBezTo>
                <a:cubicBezTo>
                  <a:pt x="37" y="0"/>
                  <a:pt x="34" y="0"/>
                  <a:pt x="31" y="0"/>
                </a:cubicBezTo>
                <a:cubicBezTo>
                  <a:pt x="8" y="0"/>
                  <a:pt x="8" y="0"/>
                  <a:pt x="8" y="0"/>
                </a:cubicBezTo>
                <a:cubicBezTo>
                  <a:pt x="6" y="0"/>
                  <a:pt x="3" y="1"/>
                  <a:pt x="2" y="2"/>
                </a:cubicBezTo>
                <a:cubicBezTo>
                  <a:pt x="1" y="3"/>
                  <a:pt x="0" y="5"/>
                  <a:pt x="0" y="8"/>
                </a:cubicBezTo>
                <a:cubicBezTo>
                  <a:pt x="0" y="60"/>
                  <a:pt x="0" y="60"/>
                  <a:pt x="0" y="60"/>
                </a:cubicBezTo>
                <a:cubicBezTo>
                  <a:pt x="0" y="63"/>
                  <a:pt x="1" y="65"/>
                  <a:pt x="2" y="66"/>
                </a:cubicBezTo>
                <a:cubicBezTo>
                  <a:pt x="3" y="67"/>
                  <a:pt x="6" y="68"/>
                  <a:pt x="8" y="68"/>
                </a:cubicBezTo>
                <a:close/>
                <a:moveTo>
                  <a:pt x="14" y="10"/>
                </a:moveTo>
                <a:cubicBezTo>
                  <a:pt x="25" y="10"/>
                  <a:pt x="25" y="10"/>
                  <a:pt x="25" y="10"/>
                </a:cubicBezTo>
                <a:cubicBezTo>
                  <a:pt x="30" y="10"/>
                  <a:pt x="34" y="11"/>
                  <a:pt x="36" y="12"/>
                </a:cubicBezTo>
                <a:cubicBezTo>
                  <a:pt x="39" y="13"/>
                  <a:pt x="40" y="15"/>
                  <a:pt x="40" y="19"/>
                </a:cubicBezTo>
                <a:cubicBezTo>
                  <a:pt x="40" y="20"/>
                  <a:pt x="40" y="22"/>
                  <a:pt x="39" y="23"/>
                </a:cubicBezTo>
                <a:cubicBezTo>
                  <a:pt x="38" y="25"/>
                  <a:pt x="36" y="26"/>
                  <a:pt x="35" y="27"/>
                </a:cubicBezTo>
                <a:cubicBezTo>
                  <a:pt x="33" y="28"/>
                  <a:pt x="30" y="28"/>
                  <a:pt x="27" y="28"/>
                </a:cubicBezTo>
                <a:cubicBezTo>
                  <a:pt x="14" y="28"/>
                  <a:pt x="14" y="28"/>
                  <a:pt x="14" y="28"/>
                </a:cubicBezTo>
                <a:lnTo>
                  <a:pt x="14" y="10"/>
                </a:lnTo>
                <a:close/>
                <a:moveTo>
                  <a:pt x="14" y="38"/>
                </a:moveTo>
                <a:cubicBezTo>
                  <a:pt x="28" y="38"/>
                  <a:pt x="28" y="38"/>
                  <a:pt x="28" y="38"/>
                </a:cubicBezTo>
                <a:cubicBezTo>
                  <a:pt x="33" y="38"/>
                  <a:pt x="37" y="39"/>
                  <a:pt x="39" y="40"/>
                </a:cubicBezTo>
                <a:cubicBezTo>
                  <a:pt x="41" y="42"/>
                  <a:pt x="43" y="44"/>
                  <a:pt x="43" y="48"/>
                </a:cubicBezTo>
                <a:cubicBezTo>
                  <a:pt x="43" y="54"/>
                  <a:pt x="38" y="58"/>
                  <a:pt x="29" y="58"/>
                </a:cubicBezTo>
                <a:cubicBezTo>
                  <a:pt x="14" y="58"/>
                  <a:pt x="14" y="58"/>
                  <a:pt x="14" y="58"/>
                </a:cubicBezTo>
                <a:lnTo>
                  <a:pt x="14" y="38"/>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1" name="Freeform 558"/>
          <p:cNvSpPr>
            <a:spLocks/>
          </p:cNvSpPr>
          <p:nvPr/>
        </p:nvSpPr>
        <p:spPr bwMode="auto">
          <a:xfrm>
            <a:off x="8141474" y="3608011"/>
            <a:ext cx="90341" cy="130372"/>
          </a:xfrm>
          <a:custGeom>
            <a:avLst/>
            <a:gdLst>
              <a:gd name="T0" fmla="*/ 68 w 71"/>
              <a:gd name="T1" fmla="*/ 88 h 102"/>
              <a:gd name="T2" fmla="*/ 60 w 71"/>
              <a:gd name="T3" fmla="*/ 86 h 102"/>
              <a:gd name="T4" fmla="*/ 24 w 71"/>
              <a:gd name="T5" fmla="*/ 86 h 102"/>
              <a:gd name="T6" fmla="*/ 27 w 71"/>
              <a:gd name="T7" fmla="*/ 81 h 102"/>
              <a:gd name="T8" fmla="*/ 41 w 71"/>
              <a:gd name="T9" fmla="*/ 68 h 102"/>
              <a:gd name="T10" fmla="*/ 56 w 71"/>
              <a:gd name="T11" fmla="*/ 55 h 102"/>
              <a:gd name="T12" fmla="*/ 65 w 71"/>
              <a:gd name="T13" fmla="*/ 44 h 102"/>
              <a:gd name="T14" fmla="*/ 69 w 71"/>
              <a:gd name="T15" fmla="*/ 29 h 102"/>
              <a:gd name="T16" fmla="*/ 67 w 71"/>
              <a:gd name="T17" fmla="*/ 18 h 102"/>
              <a:gd name="T18" fmla="*/ 61 w 71"/>
              <a:gd name="T19" fmla="*/ 9 h 102"/>
              <a:gd name="T20" fmla="*/ 53 w 71"/>
              <a:gd name="T21" fmla="*/ 3 h 102"/>
              <a:gd name="T22" fmla="*/ 35 w 71"/>
              <a:gd name="T23" fmla="*/ 0 h 102"/>
              <a:gd name="T24" fmla="*/ 19 w 71"/>
              <a:gd name="T25" fmla="*/ 2 h 102"/>
              <a:gd name="T26" fmla="*/ 9 w 71"/>
              <a:gd name="T27" fmla="*/ 9 h 102"/>
              <a:gd name="T28" fmla="*/ 2 w 71"/>
              <a:gd name="T29" fmla="*/ 19 h 102"/>
              <a:gd name="T30" fmla="*/ 0 w 71"/>
              <a:gd name="T31" fmla="*/ 29 h 102"/>
              <a:gd name="T32" fmla="*/ 2 w 71"/>
              <a:gd name="T33" fmla="*/ 35 h 102"/>
              <a:gd name="T34" fmla="*/ 8 w 71"/>
              <a:gd name="T35" fmla="*/ 37 h 102"/>
              <a:gd name="T36" fmla="*/ 14 w 71"/>
              <a:gd name="T37" fmla="*/ 35 h 102"/>
              <a:gd name="T38" fmla="*/ 18 w 71"/>
              <a:gd name="T39" fmla="*/ 28 h 102"/>
              <a:gd name="T40" fmla="*/ 20 w 71"/>
              <a:gd name="T41" fmla="*/ 22 h 102"/>
              <a:gd name="T42" fmla="*/ 34 w 71"/>
              <a:gd name="T43" fmla="*/ 14 h 102"/>
              <a:gd name="T44" fmla="*/ 42 w 71"/>
              <a:gd name="T45" fmla="*/ 16 h 102"/>
              <a:gd name="T46" fmla="*/ 48 w 71"/>
              <a:gd name="T47" fmla="*/ 21 h 102"/>
              <a:gd name="T48" fmla="*/ 50 w 71"/>
              <a:gd name="T49" fmla="*/ 29 h 102"/>
              <a:gd name="T50" fmla="*/ 48 w 71"/>
              <a:gd name="T51" fmla="*/ 38 h 102"/>
              <a:gd name="T52" fmla="*/ 42 w 71"/>
              <a:gd name="T53" fmla="*/ 46 h 102"/>
              <a:gd name="T54" fmla="*/ 33 w 71"/>
              <a:gd name="T55" fmla="*/ 54 h 102"/>
              <a:gd name="T56" fmla="*/ 22 w 71"/>
              <a:gd name="T57" fmla="*/ 63 h 102"/>
              <a:gd name="T58" fmla="*/ 6 w 71"/>
              <a:gd name="T59" fmla="*/ 79 h 102"/>
              <a:gd name="T60" fmla="*/ 1 w 71"/>
              <a:gd name="T61" fmla="*/ 86 h 102"/>
              <a:gd name="T62" fmla="*/ 0 w 71"/>
              <a:gd name="T63" fmla="*/ 93 h 102"/>
              <a:gd name="T64" fmla="*/ 3 w 71"/>
              <a:gd name="T65" fmla="*/ 99 h 102"/>
              <a:gd name="T66" fmla="*/ 11 w 71"/>
              <a:gd name="T67" fmla="*/ 102 h 102"/>
              <a:gd name="T68" fmla="*/ 62 w 71"/>
              <a:gd name="T69" fmla="*/ 102 h 102"/>
              <a:gd name="T70" fmla="*/ 69 w 71"/>
              <a:gd name="T71" fmla="*/ 100 h 102"/>
              <a:gd name="T72" fmla="*/ 71 w 71"/>
              <a:gd name="T73" fmla="*/ 94 h 102"/>
              <a:gd name="T74" fmla="*/ 68 w 71"/>
              <a:gd name="T75" fmla="*/ 8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 h="102">
                <a:moveTo>
                  <a:pt x="68" y="88"/>
                </a:moveTo>
                <a:cubicBezTo>
                  <a:pt x="66" y="87"/>
                  <a:pt x="64" y="86"/>
                  <a:pt x="60" y="86"/>
                </a:cubicBezTo>
                <a:cubicBezTo>
                  <a:pt x="24" y="86"/>
                  <a:pt x="24" y="86"/>
                  <a:pt x="24" y="86"/>
                </a:cubicBezTo>
                <a:cubicBezTo>
                  <a:pt x="25" y="84"/>
                  <a:pt x="26" y="83"/>
                  <a:pt x="27" y="81"/>
                </a:cubicBezTo>
                <a:cubicBezTo>
                  <a:pt x="30" y="78"/>
                  <a:pt x="34" y="74"/>
                  <a:pt x="41" y="68"/>
                </a:cubicBezTo>
                <a:cubicBezTo>
                  <a:pt x="48" y="62"/>
                  <a:pt x="53" y="58"/>
                  <a:pt x="56" y="55"/>
                </a:cubicBezTo>
                <a:cubicBezTo>
                  <a:pt x="59" y="53"/>
                  <a:pt x="62" y="49"/>
                  <a:pt x="65" y="44"/>
                </a:cubicBezTo>
                <a:cubicBezTo>
                  <a:pt x="68" y="40"/>
                  <a:pt x="69" y="34"/>
                  <a:pt x="69" y="29"/>
                </a:cubicBezTo>
                <a:cubicBezTo>
                  <a:pt x="69" y="25"/>
                  <a:pt x="69" y="22"/>
                  <a:pt x="67" y="18"/>
                </a:cubicBezTo>
                <a:cubicBezTo>
                  <a:pt x="66" y="15"/>
                  <a:pt x="64" y="12"/>
                  <a:pt x="61" y="9"/>
                </a:cubicBezTo>
                <a:cubicBezTo>
                  <a:pt x="59" y="7"/>
                  <a:pt x="56" y="4"/>
                  <a:pt x="53" y="3"/>
                </a:cubicBezTo>
                <a:cubicBezTo>
                  <a:pt x="48" y="1"/>
                  <a:pt x="42" y="0"/>
                  <a:pt x="35" y="0"/>
                </a:cubicBezTo>
                <a:cubicBezTo>
                  <a:pt x="29" y="0"/>
                  <a:pt x="24" y="0"/>
                  <a:pt x="19" y="2"/>
                </a:cubicBezTo>
                <a:cubicBezTo>
                  <a:pt x="15" y="4"/>
                  <a:pt x="11" y="6"/>
                  <a:pt x="9" y="9"/>
                </a:cubicBezTo>
                <a:cubicBezTo>
                  <a:pt x="6" y="12"/>
                  <a:pt x="3" y="15"/>
                  <a:pt x="2" y="19"/>
                </a:cubicBezTo>
                <a:cubicBezTo>
                  <a:pt x="1" y="22"/>
                  <a:pt x="0" y="25"/>
                  <a:pt x="0" y="29"/>
                </a:cubicBezTo>
                <a:cubicBezTo>
                  <a:pt x="0" y="31"/>
                  <a:pt x="1" y="33"/>
                  <a:pt x="2" y="35"/>
                </a:cubicBezTo>
                <a:cubicBezTo>
                  <a:pt x="4" y="36"/>
                  <a:pt x="6" y="37"/>
                  <a:pt x="8" y="37"/>
                </a:cubicBezTo>
                <a:cubicBezTo>
                  <a:pt x="11" y="37"/>
                  <a:pt x="13" y="36"/>
                  <a:pt x="14" y="35"/>
                </a:cubicBezTo>
                <a:cubicBezTo>
                  <a:pt x="15" y="33"/>
                  <a:pt x="17" y="31"/>
                  <a:pt x="18" y="28"/>
                </a:cubicBezTo>
                <a:cubicBezTo>
                  <a:pt x="19" y="24"/>
                  <a:pt x="20" y="23"/>
                  <a:pt x="20" y="22"/>
                </a:cubicBezTo>
                <a:cubicBezTo>
                  <a:pt x="23" y="16"/>
                  <a:pt x="28" y="14"/>
                  <a:pt x="34" y="14"/>
                </a:cubicBezTo>
                <a:cubicBezTo>
                  <a:pt x="37" y="14"/>
                  <a:pt x="40" y="14"/>
                  <a:pt x="42" y="16"/>
                </a:cubicBezTo>
                <a:cubicBezTo>
                  <a:pt x="45" y="17"/>
                  <a:pt x="47" y="19"/>
                  <a:pt x="48" y="21"/>
                </a:cubicBezTo>
                <a:cubicBezTo>
                  <a:pt x="50" y="24"/>
                  <a:pt x="50" y="26"/>
                  <a:pt x="50" y="29"/>
                </a:cubicBezTo>
                <a:cubicBezTo>
                  <a:pt x="50" y="32"/>
                  <a:pt x="50" y="35"/>
                  <a:pt x="48" y="38"/>
                </a:cubicBezTo>
                <a:cubicBezTo>
                  <a:pt x="47" y="40"/>
                  <a:pt x="45" y="43"/>
                  <a:pt x="42" y="46"/>
                </a:cubicBezTo>
                <a:cubicBezTo>
                  <a:pt x="40" y="49"/>
                  <a:pt x="37" y="51"/>
                  <a:pt x="33" y="54"/>
                </a:cubicBezTo>
                <a:cubicBezTo>
                  <a:pt x="31" y="55"/>
                  <a:pt x="27" y="58"/>
                  <a:pt x="22" y="63"/>
                </a:cubicBezTo>
                <a:cubicBezTo>
                  <a:pt x="17" y="68"/>
                  <a:pt x="12" y="73"/>
                  <a:pt x="6" y="79"/>
                </a:cubicBezTo>
                <a:cubicBezTo>
                  <a:pt x="4" y="81"/>
                  <a:pt x="3" y="83"/>
                  <a:pt x="1" y="86"/>
                </a:cubicBezTo>
                <a:cubicBezTo>
                  <a:pt x="0" y="89"/>
                  <a:pt x="0" y="91"/>
                  <a:pt x="0" y="93"/>
                </a:cubicBezTo>
                <a:cubicBezTo>
                  <a:pt x="0" y="95"/>
                  <a:pt x="1" y="97"/>
                  <a:pt x="3" y="99"/>
                </a:cubicBezTo>
                <a:cubicBezTo>
                  <a:pt x="5" y="101"/>
                  <a:pt x="7" y="102"/>
                  <a:pt x="11" y="102"/>
                </a:cubicBezTo>
                <a:cubicBezTo>
                  <a:pt x="62" y="102"/>
                  <a:pt x="62" y="102"/>
                  <a:pt x="62" y="102"/>
                </a:cubicBezTo>
                <a:cubicBezTo>
                  <a:pt x="65" y="102"/>
                  <a:pt x="67" y="102"/>
                  <a:pt x="69" y="100"/>
                </a:cubicBezTo>
                <a:cubicBezTo>
                  <a:pt x="70" y="98"/>
                  <a:pt x="71" y="96"/>
                  <a:pt x="71" y="94"/>
                </a:cubicBezTo>
                <a:cubicBezTo>
                  <a:pt x="71" y="92"/>
                  <a:pt x="70" y="90"/>
                  <a:pt x="68" y="8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2" name="Freeform 559"/>
          <p:cNvSpPr>
            <a:spLocks/>
          </p:cNvSpPr>
          <p:nvPr/>
        </p:nvSpPr>
        <p:spPr bwMode="auto">
          <a:xfrm>
            <a:off x="8104148" y="3419757"/>
            <a:ext cx="66539" cy="87095"/>
          </a:xfrm>
          <a:custGeom>
            <a:avLst/>
            <a:gdLst>
              <a:gd name="T0" fmla="*/ 8 w 52"/>
              <a:gd name="T1" fmla="*/ 68 h 68"/>
              <a:gd name="T2" fmla="*/ 46 w 52"/>
              <a:gd name="T3" fmla="*/ 68 h 68"/>
              <a:gd name="T4" fmla="*/ 51 w 52"/>
              <a:gd name="T5" fmla="*/ 67 h 68"/>
              <a:gd name="T6" fmla="*/ 52 w 52"/>
              <a:gd name="T7" fmla="*/ 63 h 68"/>
              <a:gd name="T8" fmla="*/ 51 w 52"/>
              <a:gd name="T9" fmla="*/ 59 h 68"/>
              <a:gd name="T10" fmla="*/ 46 w 52"/>
              <a:gd name="T11" fmla="*/ 57 h 68"/>
              <a:gd name="T12" fmla="*/ 14 w 52"/>
              <a:gd name="T13" fmla="*/ 57 h 68"/>
              <a:gd name="T14" fmla="*/ 14 w 52"/>
              <a:gd name="T15" fmla="*/ 38 h 68"/>
              <a:gd name="T16" fmla="*/ 42 w 52"/>
              <a:gd name="T17" fmla="*/ 38 h 68"/>
              <a:gd name="T18" fmla="*/ 47 w 52"/>
              <a:gd name="T19" fmla="*/ 36 h 68"/>
              <a:gd name="T20" fmla="*/ 48 w 52"/>
              <a:gd name="T21" fmla="*/ 32 h 68"/>
              <a:gd name="T22" fmla="*/ 47 w 52"/>
              <a:gd name="T23" fmla="*/ 29 h 68"/>
              <a:gd name="T24" fmla="*/ 42 w 52"/>
              <a:gd name="T25" fmla="*/ 27 h 68"/>
              <a:gd name="T26" fmla="*/ 14 w 52"/>
              <a:gd name="T27" fmla="*/ 27 h 68"/>
              <a:gd name="T28" fmla="*/ 14 w 52"/>
              <a:gd name="T29" fmla="*/ 11 h 68"/>
              <a:gd name="T30" fmla="*/ 45 w 52"/>
              <a:gd name="T31" fmla="*/ 11 h 68"/>
              <a:gd name="T32" fmla="*/ 50 w 52"/>
              <a:gd name="T33" fmla="*/ 9 h 68"/>
              <a:gd name="T34" fmla="*/ 51 w 52"/>
              <a:gd name="T35" fmla="*/ 5 h 68"/>
              <a:gd name="T36" fmla="*/ 50 w 52"/>
              <a:gd name="T37" fmla="*/ 1 h 68"/>
              <a:gd name="T38" fmla="*/ 45 w 52"/>
              <a:gd name="T39" fmla="*/ 0 h 68"/>
              <a:gd name="T40" fmla="*/ 8 w 52"/>
              <a:gd name="T41" fmla="*/ 0 h 68"/>
              <a:gd name="T42" fmla="*/ 4 w 52"/>
              <a:gd name="T43" fmla="*/ 1 h 68"/>
              <a:gd name="T44" fmla="*/ 1 w 52"/>
              <a:gd name="T45" fmla="*/ 4 h 68"/>
              <a:gd name="T46" fmla="*/ 0 w 52"/>
              <a:gd name="T47" fmla="*/ 8 h 68"/>
              <a:gd name="T48" fmla="*/ 0 w 52"/>
              <a:gd name="T49" fmla="*/ 60 h 68"/>
              <a:gd name="T50" fmla="*/ 2 w 52"/>
              <a:gd name="T51" fmla="*/ 66 h 68"/>
              <a:gd name="T52" fmla="*/ 8 w 52"/>
              <a:gd name="T53"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68">
                <a:moveTo>
                  <a:pt x="8" y="68"/>
                </a:moveTo>
                <a:cubicBezTo>
                  <a:pt x="46" y="68"/>
                  <a:pt x="46" y="68"/>
                  <a:pt x="46" y="68"/>
                </a:cubicBezTo>
                <a:cubicBezTo>
                  <a:pt x="48" y="68"/>
                  <a:pt x="50" y="68"/>
                  <a:pt x="51" y="67"/>
                </a:cubicBezTo>
                <a:cubicBezTo>
                  <a:pt x="52" y="66"/>
                  <a:pt x="52" y="64"/>
                  <a:pt x="52" y="63"/>
                </a:cubicBezTo>
                <a:cubicBezTo>
                  <a:pt x="52" y="61"/>
                  <a:pt x="52" y="60"/>
                  <a:pt x="51" y="59"/>
                </a:cubicBezTo>
                <a:cubicBezTo>
                  <a:pt x="50" y="58"/>
                  <a:pt x="48" y="57"/>
                  <a:pt x="46" y="57"/>
                </a:cubicBezTo>
                <a:cubicBezTo>
                  <a:pt x="14" y="57"/>
                  <a:pt x="14" y="57"/>
                  <a:pt x="14" y="57"/>
                </a:cubicBezTo>
                <a:cubicBezTo>
                  <a:pt x="14" y="38"/>
                  <a:pt x="14" y="38"/>
                  <a:pt x="14" y="38"/>
                </a:cubicBezTo>
                <a:cubicBezTo>
                  <a:pt x="42" y="38"/>
                  <a:pt x="42" y="38"/>
                  <a:pt x="42" y="38"/>
                </a:cubicBezTo>
                <a:cubicBezTo>
                  <a:pt x="44" y="38"/>
                  <a:pt x="46" y="37"/>
                  <a:pt x="47" y="36"/>
                </a:cubicBezTo>
                <a:cubicBezTo>
                  <a:pt x="48" y="35"/>
                  <a:pt x="48" y="34"/>
                  <a:pt x="48" y="32"/>
                </a:cubicBezTo>
                <a:cubicBezTo>
                  <a:pt x="48" y="31"/>
                  <a:pt x="48" y="30"/>
                  <a:pt x="47" y="29"/>
                </a:cubicBezTo>
                <a:cubicBezTo>
                  <a:pt x="46" y="28"/>
                  <a:pt x="44" y="27"/>
                  <a:pt x="42" y="27"/>
                </a:cubicBezTo>
                <a:cubicBezTo>
                  <a:pt x="14" y="27"/>
                  <a:pt x="14" y="27"/>
                  <a:pt x="14" y="27"/>
                </a:cubicBezTo>
                <a:cubicBezTo>
                  <a:pt x="14" y="11"/>
                  <a:pt x="14" y="11"/>
                  <a:pt x="14" y="11"/>
                </a:cubicBezTo>
                <a:cubicBezTo>
                  <a:pt x="45" y="11"/>
                  <a:pt x="45" y="11"/>
                  <a:pt x="45" y="11"/>
                </a:cubicBezTo>
                <a:cubicBezTo>
                  <a:pt x="47" y="11"/>
                  <a:pt x="49" y="10"/>
                  <a:pt x="50" y="9"/>
                </a:cubicBezTo>
                <a:cubicBezTo>
                  <a:pt x="51" y="8"/>
                  <a:pt x="51" y="7"/>
                  <a:pt x="51" y="5"/>
                </a:cubicBezTo>
                <a:cubicBezTo>
                  <a:pt x="51" y="4"/>
                  <a:pt x="51" y="2"/>
                  <a:pt x="50" y="1"/>
                </a:cubicBezTo>
                <a:cubicBezTo>
                  <a:pt x="49" y="0"/>
                  <a:pt x="47" y="0"/>
                  <a:pt x="45" y="0"/>
                </a:cubicBezTo>
                <a:cubicBezTo>
                  <a:pt x="8" y="0"/>
                  <a:pt x="8" y="0"/>
                  <a:pt x="8" y="0"/>
                </a:cubicBezTo>
                <a:cubicBezTo>
                  <a:pt x="6" y="0"/>
                  <a:pt x="5" y="0"/>
                  <a:pt x="4" y="1"/>
                </a:cubicBezTo>
                <a:cubicBezTo>
                  <a:pt x="2" y="1"/>
                  <a:pt x="1" y="2"/>
                  <a:pt x="1" y="4"/>
                </a:cubicBezTo>
                <a:cubicBezTo>
                  <a:pt x="0" y="5"/>
                  <a:pt x="0" y="6"/>
                  <a:pt x="0" y="8"/>
                </a:cubicBezTo>
                <a:cubicBezTo>
                  <a:pt x="0" y="60"/>
                  <a:pt x="0" y="60"/>
                  <a:pt x="0" y="60"/>
                </a:cubicBezTo>
                <a:cubicBezTo>
                  <a:pt x="0" y="63"/>
                  <a:pt x="1" y="65"/>
                  <a:pt x="2" y="66"/>
                </a:cubicBezTo>
                <a:cubicBezTo>
                  <a:pt x="3" y="67"/>
                  <a:pt x="5" y="68"/>
                  <a:pt x="8" y="6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3" name="Freeform 560"/>
          <p:cNvSpPr>
            <a:spLocks/>
          </p:cNvSpPr>
          <p:nvPr/>
        </p:nvSpPr>
        <p:spPr bwMode="auto">
          <a:xfrm>
            <a:off x="8033823" y="3608011"/>
            <a:ext cx="63833" cy="133076"/>
          </a:xfrm>
          <a:custGeom>
            <a:avLst/>
            <a:gdLst>
              <a:gd name="T0" fmla="*/ 42 w 50"/>
              <a:gd name="T1" fmla="*/ 0 h 104"/>
              <a:gd name="T2" fmla="*/ 38 w 50"/>
              <a:gd name="T3" fmla="*/ 1 h 104"/>
              <a:gd name="T4" fmla="*/ 33 w 50"/>
              <a:gd name="T5" fmla="*/ 8 h 104"/>
              <a:gd name="T6" fmla="*/ 24 w 50"/>
              <a:gd name="T7" fmla="*/ 17 h 104"/>
              <a:gd name="T8" fmla="*/ 10 w 50"/>
              <a:gd name="T9" fmla="*/ 26 h 104"/>
              <a:gd name="T10" fmla="*/ 2 w 50"/>
              <a:gd name="T11" fmla="*/ 30 h 104"/>
              <a:gd name="T12" fmla="*/ 0 w 50"/>
              <a:gd name="T13" fmla="*/ 35 h 104"/>
              <a:gd name="T14" fmla="*/ 2 w 50"/>
              <a:gd name="T15" fmla="*/ 41 h 104"/>
              <a:gd name="T16" fmla="*/ 7 w 50"/>
              <a:gd name="T17" fmla="*/ 43 h 104"/>
              <a:gd name="T18" fmla="*/ 31 w 50"/>
              <a:gd name="T19" fmla="*/ 29 h 104"/>
              <a:gd name="T20" fmla="*/ 31 w 50"/>
              <a:gd name="T21" fmla="*/ 93 h 104"/>
              <a:gd name="T22" fmla="*/ 34 w 50"/>
              <a:gd name="T23" fmla="*/ 101 h 104"/>
              <a:gd name="T24" fmla="*/ 41 w 50"/>
              <a:gd name="T25" fmla="*/ 104 h 104"/>
              <a:gd name="T26" fmla="*/ 50 w 50"/>
              <a:gd name="T27" fmla="*/ 90 h 104"/>
              <a:gd name="T28" fmla="*/ 50 w 50"/>
              <a:gd name="T29" fmla="*/ 10 h 104"/>
              <a:gd name="T30" fmla="*/ 48 w 50"/>
              <a:gd name="T31" fmla="*/ 3 h 104"/>
              <a:gd name="T32" fmla="*/ 42 w 50"/>
              <a:gd name="T3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104">
                <a:moveTo>
                  <a:pt x="42" y="0"/>
                </a:moveTo>
                <a:cubicBezTo>
                  <a:pt x="40" y="0"/>
                  <a:pt x="38" y="0"/>
                  <a:pt x="38" y="1"/>
                </a:cubicBezTo>
                <a:cubicBezTo>
                  <a:pt x="37" y="2"/>
                  <a:pt x="35" y="4"/>
                  <a:pt x="33" y="8"/>
                </a:cubicBezTo>
                <a:cubicBezTo>
                  <a:pt x="30" y="11"/>
                  <a:pt x="27" y="14"/>
                  <a:pt x="24" y="17"/>
                </a:cubicBezTo>
                <a:cubicBezTo>
                  <a:pt x="20" y="20"/>
                  <a:pt x="16" y="23"/>
                  <a:pt x="10" y="26"/>
                </a:cubicBezTo>
                <a:cubicBezTo>
                  <a:pt x="6" y="28"/>
                  <a:pt x="4" y="29"/>
                  <a:pt x="2" y="30"/>
                </a:cubicBezTo>
                <a:cubicBezTo>
                  <a:pt x="1" y="31"/>
                  <a:pt x="0" y="33"/>
                  <a:pt x="0" y="35"/>
                </a:cubicBezTo>
                <a:cubicBezTo>
                  <a:pt x="0" y="37"/>
                  <a:pt x="1" y="39"/>
                  <a:pt x="2" y="41"/>
                </a:cubicBezTo>
                <a:cubicBezTo>
                  <a:pt x="4" y="42"/>
                  <a:pt x="6" y="43"/>
                  <a:pt x="7" y="43"/>
                </a:cubicBezTo>
                <a:cubicBezTo>
                  <a:pt x="12" y="43"/>
                  <a:pt x="20" y="38"/>
                  <a:pt x="31" y="29"/>
                </a:cubicBezTo>
                <a:cubicBezTo>
                  <a:pt x="31" y="93"/>
                  <a:pt x="31" y="93"/>
                  <a:pt x="31" y="93"/>
                </a:cubicBezTo>
                <a:cubicBezTo>
                  <a:pt x="31" y="97"/>
                  <a:pt x="32" y="99"/>
                  <a:pt x="34" y="101"/>
                </a:cubicBezTo>
                <a:cubicBezTo>
                  <a:pt x="36" y="103"/>
                  <a:pt x="38" y="104"/>
                  <a:pt x="41" y="104"/>
                </a:cubicBezTo>
                <a:cubicBezTo>
                  <a:pt x="47" y="104"/>
                  <a:pt x="50" y="99"/>
                  <a:pt x="50" y="90"/>
                </a:cubicBezTo>
                <a:cubicBezTo>
                  <a:pt x="50" y="10"/>
                  <a:pt x="50" y="10"/>
                  <a:pt x="50" y="10"/>
                </a:cubicBezTo>
                <a:cubicBezTo>
                  <a:pt x="50" y="7"/>
                  <a:pt x="49" y="4"/>
                  <a:pt x="48" y="3"/>
                </a:cubicBezTo>
                <a:cubicBezTo>
                  <a:pt x="47" y="1"/>
                  <a:pt x="45" y="0"/>
                  <a:pt x="42"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4" name="Freeform 561"/>
          <p:cNvSpPr>
            <a:spLocks/>
          </p:cNvSpPr>
          <p:nvPr/>
        </p:nvSpPr>
        <p:spPr bwMode="auto">
          <a:xfrm>
            <a:off x="8030036" y="3419756"/>
            <a:ext cx="61129" cy="88718"/>
          </a:xfrm>
          <a:custGeom>
            <a:avLst/>
            <a:gdLst>
              <a:gd name="T0" fmla="*/ 7 w 48"/>
              <a:gd name="T1" fmla="*/ 69 h 69"/>
              <a:gd name="T2" fmla="*/ 12 w 48"/>
              <a:gd name="T3" fmla="*/ 67 h 69"/>
              <a:gd name="T4" fmla="*/ 14 w 48"/>
              <a:gd name="T5" fmla="*/ 61 h 69"/>
              <a:gd name="T6" fmla="*/ 14 w 48"/>
              <a:gd name="T7" fmla="*/ 38 h 69"/>
              <a:gd name="T8" fmla="*/ 37 w 48"/>
              <a:gd name="T9" fmla="*/ 38 h 69"/>
              <a:gd name="T10" fmla="*/ 41 w 48"/>
              <a:gd name="T11" fmla="*/ 37 h 69"/>
              <a:gd name="T12" fmla="*/ 43 w 48"/>
              <a:gd name="T13" fmla="*/ 33 h 69"/>
              <a:gd name="T14" fmla="*/ 41 w 48"/>
              <a:gd name="T15" fmla="*/ 29 h 69"/>
              <a:gd name="T16" fmla="*/ 37 w 48"/>
              <a:gd name="T17" fmla="*/ 28 h 69"/>
              <a:gd name="T18" fmla="*/ 14 w 48"/>
              <a:gd name="T19" fmla="*/ 28 h 69"/>
              <a:gd name="T20" fmla="*/ 14 w 48"/>
              <a:gd name="T21" fmla="*/ 11 h 69"/>
              <a:gd name="T22" fmla="*/ 41 w 48"/>
              <a:gd name="T23" fmla="*/ 11 h 69"/>
              <a:gd name="T24" fmla="*/ 46 w 48"/>
              <a:gd name="T25" fmla="*/ 9 h 69"/>
              <a:gd name="T26" fmla="*/ 48 w 48"/>
              <a:gd name="T27" fmla="*/ 5 h 69"/>
              <a:gd name="T28" fmla="*/ 46 w 48"/>
              <a:gd name="T29" fmla="*/ 1 h 69"/>
              <a:gd name="T30" fmla="*/ 41 w 48"/>
              <a:gd name="T31" fmla="*/ 0 h 69"/>
              <a:gd name="T32" fmla="*/ 9 w 48"/>
              <a:gd name="T33" fmla="*/ 0 h 69"/>
              <a:gd name="T34" fmla="*/ 4 w 48"/>
              <a:gd name="T35" fmla="*/ 1 h 69"/>
              <a:gd name="T36" fmla="*/ 1 w 48"/>
              <a:gd name="T37" fmla="*/ 4 h 69"/>
              <a:gd name="T38" fmla="*/ 0 w 48"/>
              <a:gd name="T39" fmla="*/ 8 h 69"/>
              <a:gd name="T40" fmla="*/ 0 w 48"/>
              <a:gd name="T41" fmla="*/ 61 h 69"/>
              <a:gd name="T42" fmla="*/ 2 w 48"/>
              <a:gd name="T43" fmla="*/ 67 h 69"/>
              <a:gd name="T44" fmla="*/ 7 w 48"/>
              <a:gd name="T4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9">
                <a:moveTo>
                  <a:pt x="7" y="69"/>
                </a:moveTo>
                <a:cubicBezTo>
                  <a:pt x="9" y="69"/>
                  <a:pt x="11" y="69"/>
                  <a:pt x="12" y="67"/>
                </a:cubicBezTo>
                <a:cubicBezTo>
                  <a:pt x="13" y="66"/>
                  <a:pt x="14" y="64"/>
                  <a:pt x="14" y="61"/>
                </a:cubicBezTo>
                <a:cubicBezTo>
                  <a:pt x="14" y="38"/>
                  <a:pt x="14" y="38"/>
                  <a:pt x="14" y="38"/>
                </a:cubicBezTo>
                <a:cubicBezTo>
                  <a:pt x="37" y="38"/>
                  <a:pt x="37" y="38"/>
                  <a:pt x="37" y="38"/>
                </a:cubicBezTo>
                <a:cubicBezTo>
                  <a:pt x="39" y="38"/>
                  <a:pt x="40" y="38"/>
                  <a:pt x="41" y="37"/>
                </a:cubicBezTo>
                <a:cubicBezTo>
                  <a:pt x="42" y="36"/>
                  <a:pt x="43" y="35"/>
                  <a:pt x="43" y="33"/>
                </a:cubicBezTo>
                <a:cubicBezTo>
                  <a:pt x="43" y="32"/>
                  <a:pt x="42" y="30"/>
                  <a:pt x="41" y="29"/>
                </a:cubicBezTo>
                <a:cubicBezTo>
                  <a:pt x="40" y="28"/>
                  <a:pt x="39" y="28"/>
                  <a:pt x="37" y="28"/>
                </a:cubicBezTo>
                <a:cubicBezTo>
                  <a:pt x="14" y="28"/>
                  <a:pt x="14" y="28"/>
                  <a:pt x="14" y="28"/>
                </a:cubicBezTo>
                <a:cubicBezTo>
                  <a:pt x="14" y="11"/>
                  <a:pt x="14" y="11"/>
                  <a:pt x="14" y="11"/>
                </a:cubicBezTo>
                <a:cubicBezTo>
                  <a:pt x="41" y="11"/>
                  <a:pt x="41" y="11"/>
                  <a:pt x="41" y="11"/>
                </a:cubicBezTo>
                <a:cubicBezTo>
                  <a:pt x="43" y="11"/>
                  <a:pt x="45" y="10"/>
                  <a:pt x="46" y="9"/>
                </a:cubicBezTo>
                <a:cubicBezTo>
                  <a:pt x="47" y="8"/>
                  <a:pt x="48" y="7"/>
                  <a:pt x="48" y="5"/>
                </a:cubicBezTo>
                <a:cubicBezTo>
                  <a:pt x="48" y="4"/>
                  <a:pt x="47" y="2"/>
                  <a:pt x="46" y="1"/>
                </a:cubicBezTo>
                <a:cubicBezTo>
                  <a:pt x="45" y="0"/>
                  <a:pt x="43" y="0"/>
                  <a:pt x="41" y="0"/>
                </a:cubicBezTo>
                <a:cubicBezTo>
                  <a:pt x="9" y="0"/>
                  <a:pt x="9" y="0"/>
                  <a:pt x="9" y="0"/>
                </a:cubicBezTo>
                <a:cubicBezTo>
                  <a:pt x="7" y="0"/>
                  <a:pt x="5" y="0"/>
                  <a:pt x="4" y="1"/>
                </a:cubicBezTo>
                <a:cubicBezTo>
                  <a:pt x="3" y="1"/>
                  <a:pt x="2" y="2"/>
                  <a:pt x="1" y="4"/>
                </a:cubicBezTo>
                <a:cubicBezTo>
                  <a:pt x="0" y="5"/>
                  <a:pt x="0" y="6"/>
                  <a:pt x="0" y="8"/>
                </a:cubicBezTo>
                <a:cubicBezTo>
                  <a:pt x="0" y="61"/>
                  <a:pt x="0" y="61"/>
                  <a:pt x="0" y="61"/>
                </a:cubicBezTo>
                <a:cubicBezTo>
                  <a:pt x="0" y="64"/>
                  <a:pt x="1" y="66"/>
                  <a:pt x="2" y="67"/>
                </a:cubicBezTo>
                <a:cubicBezTo>
                  <a:pt x="3" y="69"/>
                  <a:pt x="5" y="69"/>
                  <a:pt x="7" y="6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5" name="Freeform 562"/>
          <p:cNvSpPr>
            <a:spLocks/>
          </p:cNvSpPr>
          <p:nvPr/>
        </p:nvSpPr>
        <p:spPr bwMode="auto">
          <a:xfrm>
            <a:off x="8304842" y="4211180"/>
            <a:ext cx="89799" cy="78440"/>
          </a:xfrm>
          <a:custGeom>
            <a:avLst/>
            <a:gdLst>
              <a:gd name="T0" fmla="*/ 70 w 70"/>
              <a:gd name="T1" fmla="*/ 20 h 61"/>
              <a:gd name="T2" fmla="*/ 70 w 70"/>
              <a:gd name="T3" fmla="*/ 20 h 61"/>
              <a:gd name="T4" fmla="*/ 19 w 70"/>
              <a:gd name="T5" fmla="*/ 20 h 61"/>
              <a:gd name="T6" fmla="*/ 19 w 70"/>
              <a:gd name="T7" fmla="*/ 0 h 61"/>
              <a:gd name="T8" fmla="*/ 0 w 70"/>
              <a:gd name="T9" fmla="*/ 31 h 61"/>
              <a:gd name="T10" fmla="*/ 19 w 70"/>
              <a:gd name="T11" fmla="*/ 61 h 61"/>
              <a:gd name="T12" fmla="*/ 19 w 70"/>
              <a:gd name="T13" fmla="*/ 41 h 61"/>
              <a:gd name="T14" fmla="*/ 70 w 70"/>
              <a:gd name="T15" fmla="*/ 41 h 61"/>
              <a:gd name="T16" fmla="*/ 70 w 70"/>
              <a:gd name="T17" fmla="*/ 41 h 61"/>
              <a:gd name="T18" fmla="*/ 70 w 70"/>
              <a:gd name="T19" fmla="*/ 31 h 61"/>
              <a:gd name="T20" fmla="*/ 70 w 70"/>
              <a:gd name="T21" fmla="*/ 2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61">
                <a:moveTo>
                  <a:pt x="70" y="20"/>
                </a:moveTo>
                <a:cubicBezTo>
                  <a:pt x="70" y="20"/>
                  <a:pt x="70" y="20"/>
                  <a:pt x="70" y="20"/>
                </a:cubicBezTo>
                <a:cubicBezTo>
                  <a:pt x="19" y="20"/>
                  <a:pt x="19" y="20"/>
                  <a:pt x="19" y="20"/>
                </a:cubicBezTo>
                <a:cubicBezTo>
                  <a:pt x="19" y="0"/>
                  <a:pt x="19" y="0"/>
                  <a:pt x="19" y="0"/>
                </a:cubicBezTo>
                <a:cubicBezTo>
                  <a:pt x="0" y="31"/>
                  <a:pt x="0" y="31"/>
                  <a:pt x="0" y="31"/>
                </a:cubicBezTo>
                <a:cubicBezTo>
                  <a:pt x="19" y="61"/>
                  <a:pt x="19" y="61"/>
                  <a:pt x="19" y="61"/>
                </a:cubicBezTo>
                <a:cubicBezTo>
                  <a:pt x="19" y="41"/>
                  <a:pt x="19" y="41"/>
                  <a:pt x="19" y="41"/>
                </a:cubicBezTo>
                <a:cubicBezTo>
                  <a:pt x="70" y="41"/>
                  <a:pt x="70" y="41"/>
                  <a:pt x="70" y="41"/>
                </a:cubicBezTo>
                <a:cubicBezTo>
                  <a:pt x="70" y="41"/>
                  <a:pt x="70" y="41"/>
                  <a:pt x="70" y="41"/>
                </a:cubicBezTo>
                <a:cubicBezTo>
                  <a:pt x="70" y="38"/>
                  <a:pt x="70" y="34"/>
                  <a:pt x="70" y="31"/>
                </a:cubicBezTo>
                <a:cubicBezTo>
                  <a:pt x="70" y="27"/>
                  <a:pt x="70" y="24"/>
                  <a:pt x="70" y="2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6" name="Freeform 563"/>
          <p:cNvSpPr>
            <a:spLocks/>
          </p:cNvSpPr>
          <p:nvPr/>
        </p:nvSpPr>
        <p:spPr bwMode="auto">
          <a:xfrm>
            <a:off x="8028955" y="4215509"/>
            <a:ext cx="210974" cy="188795"/>
          </a:xfrm>
          <a:custGeom>
            <a:avLst/>
            <a:gdLst>
              <a:gd name="T0" fmla="*/ 107 w 165"/>
              <a:gd name="T1" fmla="*/ 0 h 148"/>
              <a:gd name="T2" fmla="*/ 82 w 165"/>
              <a:gd name="T3" fmla="*/ 10 h 148"/>
              <a:gd name="T4" fmla="*/ 102 w 165"/>
              <a:gd name="T5" fmla="*/ 81 h 148"/>
              <a:gd name="T6" fmla="*/ 82 w 165"/>
              <a:gd name="T7" fmla="*/ 109 h 148"/>
              <a:gd name="T8" fmla="*/ 63 w 165"/>
              <a:gd name="T9" fmla="*/ 81 h 148"/>
              <a:gd name="T10" fmla="*/ 82 w 165"/>
              <a:gd name="T11" fmla="*/ 10 h 148"/>
              <a:gd name="T12" fmla="*/ 58 w 165"/>
              <a:gd name="T13" fmla="*/ 0 h 148"/>
              <a:gd name="T14" fmla="*/ 0 w 165"/>
              <a:gd name="T15" fmla="*/ 58 h 148"/>
              <a:gd name="T16" fmla="*/ 0 w 165"/>
              <a:gd name="T17" fmla="*/ 121 h 148"/>
              <a:gd name="T18" fmla="*/ 75 w 165"/>
              <a:gd name="T19" fmla="*/ 148 h 148"/>
              <a:gd name="T20" fmla="*/ 90 w 165"/>
              <a:gd name="T21" fmla="*/ 148 h 148"/>
              <a:gd name="T22" fmla="*/ 165 w 165"/>
              <a:gd name="T23" fmla="*/ 121 h 148"/>
              <a:gd name="T24" fmla="*/ 165 w 165"/>
              <a:gd name="T25" fmla="*/ 58 h 148"/>
              <a:gd name="T26" fmla="*/ 107 w 165"/>
              <a:gd name="T2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48">
                <a:moveTo>
                  <a:pt x="107" y="0"/>
                </a:moveTo>
                <a:cubicBezTo>
                  <a:pt x="82" y="10"/>
                  <a:pt x="82" y="10"/>
                  <a:pt x="82" y="10"/>
                </a:cubicBezTo>
                <a:cubicBezTo>
                  <a:pt x="102" y="81"/>
                  <a:pt x="102" y="81"/>
                  <a:pt x="102" y="81"/>
                </a:cubicBezTo>
                <a:cubicBezTo>
                  <a:pt x="82" y="109"/>
                  <a:pt x="82" y="109"/>
                  <a:pt x="82" y="109"/>
                </a:cubicBezTo>
                <a:cubicBezTo>
                  <a:pt x="63" y="81"/>
                  <a:pt x="63" y="81"/>
                  <a:pt x="63" y="81"/>
                </a:cubicBezTo>
                <a:cubicBezTo>
                  <a:pt x="82" y="10"/>
                  <a:pt x="82" y="10"/>
                  <a:pt x="82" y="10"/>
                </a:cubicBezTo>
                <a:cubicBezTo>
                  <a:pt x="58" y="0"/>
                  <a:pt x="58" y="0"/>
                  <a:pt x="58" y="0"/>
                </a:cubicBezTo>
                <a:cubicBezTo>
                  <a:pt x="36" y="6"/>
                  <a:pt x="0" y="21"/>
                  <a:pt x="0" y="58"/>
                </a:cubicBezTo>
                <a:cubicBezTo>
                  <a:pt x="0" y="111"/>
                  <a:pt x="0" y="121"/>
                  <a:pt x="0" y="121"/>
                </a:cubicBezTo>
                <a:cubicBezTo>
                  <a:pt x="0" y="121"/>
                  <a:pt x="2" y="148"/>
                  <a:pt x="75" y="148"/>
                </a:cubicBezTo>
                <a:cubicBezTo>
                  <a:pt x="90" y="148"/>
                  <a:pt x="90" y="148"/>
                  <a:pt x="90" y="148"/>
                </a:cubicBezTo>
                <a:cubicBezTo>
                  <a:pt x="163" y="148"/>
                  <a:pt x="165" y="121"/>
                  <a:pt x="165" y="121"/>
                </a:cubicBezTo>
                <a:cubicBezTo>
                  <a:pt x="165" y="121"/>
                  <a:pt x="165" y="111"/>
                  <a:pt x="165" y="58"/>
                </a:cubicBezTo>
                <a:cubicBezTo>
                  <a:pt x="165" y="21"/>
                  <a:pt x="129" y="6"/>
                  <a:pt x="10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7" name="Oval 564"/>
          <p:cNvSpPr>
            <a:spLocks noChangeArrowheads="1"/>
          </p:cNvSpPr>
          <p:nvPr/>
        </p:nvSpPr>
        <p:spPr bwMode="auto">
          <a:xfrm>
            <a:off x="8081428" y="4083514"/>
            <a:ext cx="106028" cy="12279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8" name="Freeform 565"/>
          <p:cNvSpPr>
            <a:spLocks/>
          </p:cNvSpPr>
          <p:nvPr/>
        </p:nvSpPr>
        <p:spPr bwMode="auto">
          <a:xfrm>
            <a:off x="8093868" y="3988845"/>
            <a:ext cx="77898" cy="89799"/>
          </a:xfrm>
          <a:custGeom>
            <a:avLst/>
            <a:gdLst>
              <a:gd name="T0" fmla="*/ 0 w 61"/>
              <a:gd name="T1" fmla="*/ 51 h 70"/>
              <a:gd name="T2" fmla="*/ 30 w 61"/>
              <a:gd name="T3" fmla="*/ 70 h 70"/>
              <a:gd name="T4" fmla="*/ 61 w 61"/>
              <a:gd name="T5" fmla="*/ 51 h 70"/>
              <a:gd name="T6" fmla="*/ 41 w 61"/>
              <a:gd name="T7" fmla="*/ 51 h 70"/>
              <a:gd name="T8" fmla="*/ 41 w 61"/>
              <a:gd name="T9" fmla="*/ 0 h 70"/>
              <a:gd name="T10" fmla="*/ 41 w 61"/>
              <a:gd name="T11" fmla="*/ 0 h 70"/>
              <a:gd name="T12" fmla="*/ 30 w 61"/>
              <a:gd name="T13" fmla="*/ 0 h 70"/>
              <a:gd name="T14" fmla="*/ 20 w 61"/>
              <a:gd name="T15" fmla="*/ 0 h 70"/>
              <a:gd name="T16" fmla="*/ 20 w 61"/>
              <a:gd name="T17" fmla="*/ 0 h 70"/>
              <a:gd name="T18" fmla="*/ 20 w 61"/>
              <a:gd name="T19" fmla="*/ 51 h 70"/>
              <a:gd name="T20" fmla="*/ 0 w 61"/>
              <a:gd name="T21" fmla="*/ 5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70">
                <a:moveTo>
                  <a:pt x="0" y="51"/>
                </a:moveTo>
                <a:cubicBezTo>
                  <a:pt x="30" y="70"/>
                  <a:pt x="30" y="70"/>
                  <a:pt x="30" y="70"/>
                </a:cubicBezTo>
                <a:cubicBezTo>
                  <a:pt x="61" y="51"/>
                  <a:pt x="61" y="51"/>
                  <a:pt x="61" y="51"/>
                </a:cubicBezTo>
                <a:cubicBezTo>
                  <a:pt x="41" y="51"/>
                  <a:pt x="41" y="51"/>
                  <a:pt x="41" y="51"/>
                </a:cubicBezTo>
                <a:cubicBezTo>
                  <a:pt x="41" y="0"/>
                  <a:pt x="41" y="0"/>
                  <a:pt x="41" y="0"/>
                </a:cubicBezTo>
                <a:cubicBezTo>
                  <a:pt x="41" y="0"/>
                  <a:pt x="41" y="0"/>
                  <a:pt x="41" y="0"/>
                </a:cubicBezTo>
                <a:cubicBezTo>
                  <a:pt x="37" y="0"/>
                  <a:pt x="34" y="0"/>
                  <a:pt x="30" y="0"/>
                </a:cubicBezTo>
                <a:cubicBezTo>
                  <a:pt x="27" y="0"/>
                  <a:pt x="23" y="0"/>
                  <a:pt x="20" y="0"/>
                </a:cubicBezTo>
                <a:cubicBezTo>
                  <a:pt x="20" y="0"/>
                  <a:pt x="20" y="0"/>
                  <a:pt x="20" y="0"/>
                </a:cubicBezTo>
                <a:cubicBezTo>
                  <a:pt x="20" y="51"/>
                  <a:pt x="20" y="51"/>
                  <a:pt x="20" y="51"/>
                </a:cubicBezTo>
                <a:lnTo>
                  <a:pt x="0" y="51"/>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59" name="Freeform 566"/>
          <p:cNvSpPr>
            <a:spLocks/>
          </p:cNvSpPr>
          <p:nvPr/>
        </p:nvSpPr>
        <p:spPr bwMode="auto">
          <a:xfrm>
            <a:off x="8093868" y="4422155"/>
            <a:ext cx="77898" cy="90881"/>
          </a:xfrm>
          <a:custGeom>
            <a:avLst/>
            <a:gdLst>
              <a:gd name="T0" fmla="*/ 61 w 61"/>
              <a:gd name="T1" fmla="*/ 20 h 71"/>
              <a:gd name="T2" fmla="*/ 30 w 61"/>
              <a:gd name="T3" fmla="*/ 0 h 71"/>
              <a:gd name="T4" fmla="*/ 0 w 61"/>
              <a:gd name="T5" fmla="*/ 20 h 71"/>
              <a:gd name="T6" fmla="*/ 20 w 61"/>
              <a:gd name="T7" fmla="*/ 20 h 71"/>
              <a:gd name="T8" fmla="*/ 20 w 61"/>
              <a:gd name="T9" fmla="*/ 70 h 71"/>
              <a:gd name="T10" fmla="*/ 20 w 61"/>
              <a:gd name="T11" fmla="*/ 71 h 71"/>
              <a:gd name="T12" fmla="*/ 30 w 61"/>
              <a:gd name="T13" fmla="*/ 71 h 71"/>
              <a:gd name="T14" fmla="*/ 41 w 61"/>
              <a:gd name="T15" fmla="*/ 71 h 71"/>
              <a:gd name="T16" fmla="*/ 41 w 61"/>
              <a:gd name="T17" fmla="*/ 70 h 71"/>
              <a:gd name="T18" fmla="*/ 41 w 61"/>
              <a:gd name="T19" fmla="*/ 20 h 71"/>
              <a:gd name="T20" fmla="*/ 61 w 61"/>
              <a:gd name="T21" fmla="*/ 2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71">
                <a:moveTo>
                  <a:pt x="61" y="20"/>
                </a:moveTo>
                <a:cubicBezTo>
                  <a:pt x="30" y="0"/>
                  <a:pt x="30" y="0"/>
                  <a:pt x="30" y="0"/>
                </a:cubicBezTo>
                <a:cubicBezTo>
                  <a:pt x="0" y="20"/>
                  <a:pt x="0" y="20"/>
                  <a:pt x="0" y="20"/>
                </a:cubicBezTo>
                <a:cubicBezTo>
                  <a:pt x="20" y="20"/>
                  <a:pt x="20" y="20"/>
                  <a:pt x="20" y="20"/>
                </a:cubicBezTo>
                <a:cubicBezTo>
                  <a:pt x="20" y="70"/>
                  <a:pt x="20" y="70"/>
                  <a:pt x="20" y="70"/>
                </a:cubicBezTo>
                <a:cubicBezTo>
                  <a:pt x="20" y="71"/>
                  <a:pt x="20" y="71"/>
                  <a:pt x="20" y="71"/>
                </a:cubicBezTo>
                <a:cubicBezTo>
                  <a:pt x="23" y="71"/>
                  <a:pt x="27" y="71"/>
                  <a:pt x="30" y="71"/>
                </a:cubicBezTo>
                <a:cubicBezTo>
                  <a:pt x="34" y="71"/>
                  <a:pt x="37" y="71"/>
                  <a:pt x="41" y="71"/>
                </a:cubicBezTo>
                <a:cubicBezTo>
                  <a:pt x="41" y="70"/>
                  <a:pt x="41" y="70"/>
                  <a:pt x="41" y="70"/>
                </a:cubicBezTo>
                <a:cubicBezTo>
                  <a:pt x="41" y="20"/>
                  <a:pt x="41" y="20"/>
                  <a:pt x="41" y="20"/>
                </a:cubicBezTo>
                <a:lnTo>
                  <a:pt x="61" y="2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0" name="Freeform 567"/>
          <p:cNvSpPr>
            <a:spLocks/>
          </p:cNvSpPr>
          <p:nvPr/>
        </p:nvSpPr>
        <p:spPr bwMode="auto">
          <a:xfrm>
            <a:off x="7870453" y="4211180"/>
            <a:ext cx="89258" cy="78440"/>
          </a:xfrm>
          <a:custGeom>
            <a:avLst/>
            <a:gdLst>
              <a:gd name="T0" fmla="*/ 51 w 70"/>
              <a:gd name="T1" fmla="*/ 20 h 61"/>
              <a:gd name="T2" fmla="*/ 0 w 70"/>
              <a:gd name="T3" fmla="*/ 20 h 61"/>
              <a:gd name="T4" fmla="*/ 0 w 70"/>
              <a:gd name="T5" fmla="*/ 31 h 61"/>
              <a:gd name="T6" fmla="*/ 0 w 70"/>
              <a:gd name="T7" fmla="*/ 41 h 61"/>
              <a:gd name="T8" fmla="*/ 51 w 70"/>
              <a:gd name="T9" fmla="*/ 41 h 61"/>
              <a:gd name="T10" fmla="*/ 51 w 70"/>
              <a:gd name="T11" fmla="*/ 61 h 61"/>
              <a:gd name="T12" fmla="*/ 70 w 70"/>
              <a:gd name="T13" fmla="*/ 31 h 61"/>
              <a:gd name="T14" fmla="*/ 51 w 70"/>
              <a:gd name="T15" fmla="*/ 0 h 61"/>
              <a:gd name="T16" fmla="*/ 51 w 70"/>
              <a:gd name="T17" fmla="*/ 2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61">
                <a:moveTo>
                  <a:pt x="51" y="20"/>
                </a:moveTo>
                <a:cubicBezTo>
                  <a:pt x="0" y="20"/>
                  <a:pt x="0" y="20"/>
                  <a:pt x="0" y="20"/>
                </a:cubicBezTo>
                <a:cubicBezTo>
                  <a:pt x="0" y="24"/>
                  <a:pt x="0" y="27"/>
                  <a:pt x="0" y="31"/>
                </a:cubicBezTo>
                <a:cubicBezTo>
                  <a:pt x="0" y="34"/>
                  <a:pt x="0" y="38"/>
                  <a:pt x="0" y="41"/>
                </a:cubicBezTo>
                <a:cubicBezTo>
                  <a:pt x="51" y="41"/>
                  <a:pt x="51" y="41"/>
                  <a:pt x="51" y="41"/>
                </a:cubicBezTo>
                <a:cubicBezTo>
                  <a:pt x="51" y="61"/>
                  <a:pt x="51" y="61"/>
                  <a:pt x="51" y="61"/>
                </a:cubicBezTo>
                <a:cubicBezTo>
                  <a:pt x="70" y="31"/>
                  <a:pt x="70" y="31"/>
                  <a:pt x="70" y="31"/>
                </a:cubicBezTo>
                <a:cubicBezTo>
                  <a:pt x="51" y="0"/>
                  <a:pt x="51" y="0"/>
                  <a:pt x="51" y="0"/>
                </a:cubicBezTo>
                <a:lnTo>
                  <a:pt x="51" y="2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1" name="Freeform 568"/>
          <p:cNvSpPr>
            <a:spLocks/>
          </p:cNvSpPr>
          <p:nvPr/>
        </p:nvSpPr>
        <p:spPr bwMode="auto">
          <a:xfrm>
            <a:off x="7337067" y="4335601"/>
            <a:ext cx="150928" cy="112520"/>
          </a:xfrm>
          <a:custGeom>
            <a:avLst/>
            <a:gdLst>
              <a:gd name="T0" fmla="*/ 243 w 279"/>
              <a:gd name="T1" fmla="*/ 170 h 208"/>
              <a:gd name="T2" fmla="*/ 0 w 279"/>
              <a:gd name="T3" fmla="*/ 170 h 208"/>
              <a:gd name="T4" fmla="*/ 0 w 279"/>
              <a:gd name="T5" fmla="*/ 208 h 208"/>
              <a:gd name="T6" fmla="*/ 279 w 279"/>
              <a:gd name="T7" fmla="*/ 208 h 208"/>
              <a:gd name="T8" fmla="*/ 279 w 279"/>
              <a:gd name="T9" fmla="*/ 0 h 208"/>
              <a:gd name="T10" fmla="*/ 243 w 279"/>
              <a:gd name="T11" fmla="*/ 0 h 208"/>
              <a:gd name="T12" fmla="*/ 243 w 279"/>
              <a:gd name="T13" fmla="*/ 170 h 208"/>
            </a:gdLst>
            <a:ahLst/>
            <a:cxnLst>
              <a:cxn ang="0">
                <a:pos x="T0" y="T1"/>
              </a:cxn>
              <a:cxn ang="0">
                <a:pos x="T2" y="T3"/>
              </a:cxn>
              <a:cxn ang="0">
                <a:pos x="T4" y="T5"/>
              </a:cxn>
              <a:cxn ang="0">
                <a:pos x="T6" y="T7"/>
              </a:cxn>
              <a:cxn ang="0">
                <a:pos x="T8" y="T9"/>
              </a:cxn>
              <a:cxn ang="0">
                <a:pos x="T10" y="T11"/>
              </a:cxn>
              <a:cxn ang="0">
                <a:pos x="T12" y="T13"/>
              </a:cxn>
            </a:cxnLst>
            <a:rect l="0" t="0" r="r" b="b"/>
            <a:pathLst>
              <a:path w="279" h="208">
                <a:moveTo>
                  <a:pt x="243" y="170"/>
                </a:moveTo>
                <a:lnTo>
                  <a:pt x="0" y="170"/>
                </a:lnTo>
                <a:lnTo>
                  <a:pt x="0" y="208"/>
                </a:lnTo>
                <a:lnTo>
                  <a:pt x="279" y="208"/>
                </a:lnTo>
                <a:lnTo>
                  <a:pt x="279" y="0"/>
                </a:lnTo>
                <a:lnTo>
                  <a:pt x="243" y="0"/>
                </a:lnTo>
                <a:lnTo>
                  <a:pt x="243" y="17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2" name="Freeform 569"/>
          <p:cNvSpPr>
            <a:spLocks/>
          </p:cNvSpPr>
          <p:nvPr/>
        </p:nvSpPr>
        <p:spPr bwMode="auto">
          <a:xfrm>
            <a:off x="7337067" y="4062956"/>
            <a:ext cx="150928" cy="112520"/>
          </a:xfrm>
          <a:custGeom>
            <a:avLst/>
            <a:gdLst>
              <a:gd name="T0" fmla="*/ 243 w 279"/>
              <a:gd name="T1" fmla="*/ 208 h 208"/>
              <a:gd name="T2" fmla="*/ 279 w 279"/>
              <a:gd name="T3" fmla="*/ 208 h 208"/>
              <a:gd name="T4" fmla="*/ 279 w 279"/>
              <a:gd name="T5" fmla="*/ 0 h 208"/>
              <a:gd name="T6" fmla="*/ 0 w 279"/>
              <a:gd name="T7" fmla="*/ 0 h 208"/>
              <a:gd name="T8" fmla="*/ 0 w 279"/>
              <a:gd name="T9" fmla="*/ 36 h 208"/>
              <a:gd name="T10" fmla="*/ 243 w 279"/>
              <a:gd name="T11" fmla="*/ 36 h 208"/>
              <a:gd name="T12" fmla="*/ 243 w 279"/>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279" h="208">
                <a:moveTo>
                  <a:pt x="243" y="208"/>
                </a:moveTo>
                <a:lnTo>
                  <a:pt x="279" y="208"/>
                </a:lnTo>
                <a:lnTo>
                  <a:pt x="279" y="0"/>
                </a:lnTo>
                <a:lnTo>
                  <a:pt x="0" y="0"/>
                </a:lnTo>
                <a:lnTo>
                  <a:pt x="0" y="36"/>
                </a:lnTo>
                <a:lnTo>
                  <a:pt x="243" y="36"/>
                </a:lnTo>
                <a:lnTo>
                  <a:pt x="243" y="208"/>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3" name="Freeform 570"/>
          <p:cNvSpPr>
            <a:spLocks noEditPoints="1"/>
          </p:cNvSpPr>
          <p:nvPr/>
        </p:nvSpPr>
        <p:spPr bwMode="auto">
          <a:xfrm>
            <a:off x="7429030" y="4201443"/>
            <a:ext cx="119011" cy="120093"/>
          </a:xfrm>
          <a:custGeom>
            <a:avLst/>
            <a:gdLst>
              <a:gd name="T0" fmla="*/ 46 w 93"/>
              <a:gd name="T1" fmla="*/ 0 h 94"/>
              <a:gd name="T2" fmla="*/ 0 w 93"/>
              <a:gd name="T3" fmla="*/ 47 h 94"/>
              <a:gd name="T4" fmla="*/ 46 w 93"/>
              <a:gd name="T5" fmla="*/ 94 h 94"/>
              <a:gd name="T6" fmla="*/ 93 w 93"/>
              <a:gd name="T7" fmla="*/ 47 h 94"/>
              <a:gd name="T8" fmla="*/ 46 w 93"/>
              <a:gd name="T9" fmla="*/ 0 h 94"/>
              <a:gd name="T10" fmla="*/ 46 w 93"/>
              <a:gd name="T11" fmla="*/ 75 h 94"/>
              <a:gd name="T12" fmla="*/ 18 w 93"/>
              <a:gd name="T13" fmla="*/ 47 h 94"/>
              <a:gd name="T14" fmla="*/ 46 w 93"/>
              <a:gd name="T15" fmla="*/ 19 h 94"/>
              <a:gd name="T16" fmla="*/ 75 w 93"/>
              <a:gd name="T17" fmla="*/ 47 h 94"/>
              <a:gd name="T18" fmla="*/ 46 w 93"/>
              <a:gd name="T19" fmla="*/ 7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4">
                <a:moveTo>
                  <a:pt x="46" y="0"/>
                </a:moveTo>
                <a:cubicBezTo>
                  <a:pt x="20" y="0"/>
                  <a:pt x="0" y="21"/>
                  <a:pt x="0" y="47"/>
                </a:cubicBezTo>
                <a:cubicBezTo>
                  <a:pt x="0" y="73"/>
                  <a:pt x="20" y="94"/>
                  <a:pt x="46" y="94"/>
                </a:cubicBezTo>
                <a:cubicBezTo>
                  <a:pt x="72" y="94"/>
                  <a:pt x="93" y="73"/>
                  <a:pt x="93" y="47"/>
                </a:cubicBezTo>
                <a:cubicBezTo>
                  <a:pt x="93" y="21"/>
                  <a:pt x="72" y="0"/>
                  <a:pt x="46" y="0"/>
                </a:cubicBezTo>
                <a:close/>
                <a:moveTo>
                  <a:pt x="46" y="75"/>
                </a:moveTo>
                <a:cubicBezTo>
                  <a:pt x="31" y="75"/>
                  <a:pt x="18" y="63"/>
                  <a:pt x="18" y="47"/>
                </a:cubicBezTo>
                <a:cubicBezTo>
                  <a:pt x="18" y="31"/>
                  <a:pt x="31" y="19"/>
                  <a:pt x="46" y="19"/>
                </a:cubicBezTo>
                <a:cubicBezTo>
                  <a:pt x="62" y="19"/>
                  <a:pt x="75" y="31"/>
                  <a:pt x="75" y="47"/>
                </a:cubicBezTo>
                <a:cubicBezTo>
                  <a:pt x="75" y="63"/>
                  <a:pt x="62" y="75"/>
                  <a:pt x="46" y="7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4" name="Freeform 571"/>
          <p:cNvSpPr>
            <a:spLocks noEditPoints="1"/>
          </p:cNvSpPr>
          <p:nvPr/>
        </p:nvSpPr>
        <p:spPr bwMode="auto">
          <a:xfrm>
            <a:off x="7125010" y="4321536"/>
            <a:ext cx="196910" cy="187713"/>
          </a:xfrm>
          <a:custGeom>
            <a:avLst/>
            <a:gdLst>
              <a:gd name="T0" fmla="*/ 136 w 154"/>
              <a:gd name="T1" fmla="*/ 47 h 147"/>
              <a:gd name="T2" fmla="*/ 82 w 154"/>
              <a:gd name="T3" fmla="*/ 47 h 147"/>
              <a:gd name="T4" fmla="*/ 82 w 154"/>
              <a:gd name="T5" fmla="*/ 0 h 147"/>
              <a:gd name="T6" fmla="*/ 69 w 154"/>
              <a:gd name="T7" fmla="*/ 0 h 147"/>
              <a:gd name="T8" fmla="*/ 69 w 154"/>
              <a:gd name="T9" fmla="*/ 47 h 147"/>
              <a:gd name="T10" fmla="*/ 18 w 154"/>
              <a:gd name="T11" fmla="*/ 47 h 147"/>
              <a:gd name="T12" fmla="*/ 0 w 154"/>
              <a:gd name="T13" fmla="*/ 63 h 147"/>
              <a:gd name="T14" fmla="*/ 0 w 154"/>
              <a:gd name="T15" fmla="*/ 131 h 147"/>
              <a:gd name="T16" fmla="*/ 18 w 154"/>
              <a:gd name="T17" fmla="*/ 147 h 147"/>
              <a:gd name="T18" fmla="*/ 136 w 154"/>
              <a:gd name="T19" fmla="*/ 147 h 147"/>
              <a:gd name="T20" fmla="*/ 154 w 154"/>
              <a:gd name="T21" fmla="*/ 131 h 147"/>
              <a:gd name="T22" fmla="*/ 154 w 154"/>
              <a:gd name="T23" fmla="*/ 63 h 147"/>
              <a:gd name="T24" fmla="*/ 136 w 154"/>
              <a:gd name="T25" fmla="*/ 47 h 147"/>
              <a:gd name="T26" fmla="*/ 135 w 154"/>
              <a:gd name="T27" fmla="*/ 122 h 147"/>
              <a:gd name="T28" fmla="*/ 121 w 154"/>
              <a:gd name="T29" fmla="*/ 134 h 147"/>
              <a:gd name="T30" fmla="*/ 33 w 154"/>
              <a:gd name="T31" fmla="*/ 134 h 147"/>
              <a:gd name="T32" fmla="*/ 19 w 154"/>
              <a:gd name="T33" fmla="*/ 122 h 147"/>
              <a:gd name="T34" fmla="*/ 19 w 154"/>
              <a:gd name="T35" fmla="*/ 71 h 147"/>
              <a:gd name="T36" fmla="*/ 33 w 154"/>
              <a:gd name="T37" fmla="*/ 59 h 147"/>
              <a:gd name="T38" fmla="*/ 121 w 154"/>
              <a:gd name="T39" fmla="*/ 59 h 147"/>
              <a:gd name="T40" fmla="*/ 135 w 154"/>
              <a:gd name="T41" fmla="*/ 71 h 147"/>
              <a:gd name="T42" fmla="*/ 135 w 154"/>
              <a:gd name="T43"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47">
                <a:moveTo>
                  <a:pt x="136" y="47"/>
                </a:moveTo>
                <a:cubicBezTo>
                  <a:pt x="82" y="47"/>
                  <a:pt x="82" y="47"/>
                  <a:pt x="82" y="47"/>
                </a:cubicBezTo>
                <a:cubicBezTo>
                  <a:pt x="82" y="0"/>
                  <a:pt x="82" y="0"/>
                  <a:pt x="82" y="0"/>
                </a:cubicBezTo>
                <a:cubicBezTo>
                  <a:pt x="69" y="0"/>
                  <a:pt x="69" y="0"/>
                  <a:pt x="69" y="0"/>
                </a:cubicBezTo>
                <a:cubicBezTo>
                  <a:pt x="69" y="47"/>
                  <a:pt x="69" y="47"/>
                  <a:pt x="69" y="47"/>
                </a:cubicBezTo>
                <a:cubicBezTo>
                  <a:pt x="18" y="47"/>
                  <a:pt x="18" y="47"/>
                  <a:pt x="18" y="47"/>
                </a:cubicBezTo>
                <a:cubicBezTo>
                  <a:pt x="8" y="47"/>
                  <a:pt x="0" y="54"/>
                  <a:pt x="0" y="63"/>
                </a:cubicBezTo>
                <a:cubicBezTo>
                  <a:pt x="0" y="131"/>
                  <a:pt x="0" y="131"/>
                  <a:pt x="0" y="131"/>
                </a:cubicBezTo>
                <a:cubicBezTo>
                  <a:pt x="0" y="140"/>
                  <a:pt x="8" y="147"/>
                  <a:pt x="18" y="147"/>
                </a:cubicBezTo>
                <a:cubicBezTo>
                  <a:pt x="136" y="147"/>
                  <a:pt x="136" y="147"/>
                  <a:pt x="136" y="147"/>
                </a:cubicBezTo>
                <a:cubicBezTo>
                  <a:pt x="146" y="147"/>
                  <a:pt x="154" y="140"/>
                  <a:pt x="154" y="131"/>
                </a:cubicBezTo>
                <a:cubicBezTo>
                  <a:pt x="154" y="63"/>
                  <a:pt x="154" y="63"/>
                  <a:pt x="154" y="63"/>
                </a:cubicBezTo>
                <a:cubicBezTo>
                  <a:pt x="154" y="54"/>
                  <a:pt x="146" y="47"/>
                  <a:pt x="136" y="47"/>
                </a:cubicBezTo>
                <a:close/>
                <a:moveTo>
                  <a:pt x="135" y="122"/>
                </a:moveTo>
                <a:cubicBezTo>
                  <a:pt x="135" y="129"/>
                  <a:pt x="129" y="134"/>
                  <a:pt x="121" y="134"/>
                </a:cubicBezTo>
                <a:cubicBezTo>
                  <a:pt x="33" y="134"/>
                  <a:pt x="33" y="134"/>
                  <a:pt x="33" y="134"/>
                </a:cubicBezTo>
                <a:cubicBezTo>
                  <a:pt x="25" y="134"/>
                  <a:pt x="19" y="129"/>
                  <a:pt x="19" y="122"/>
                </a:cubicBezTo>
                <a:cubicBezTo>
                  <a:pt x="19" y="71"/>
                  <a:pt x="19" y="71"/>
                  <a:pt x="19" y="71"/>
                </a:cubicBezTo>
                <a:cubicBezTo>
                  <a:pt x="19" y="65"/>
                  <a:pt x="25" y="59"/>
                  <a:pt x="33" y="59"/>
                </a:cubicBezTo>
                <a:cubicBezTo>
                  <a:pt x="121" y="59"/>
                  <a:pt x="121" y="59"/>
                  <a:pt x="121" y="59"/>
                </a:cubicBezTo>
                <a:cubicBezTo>
                  <a:pt x="129" y="59"/>
                  <a:pt x="135" y="65"/>
                  <a:pt x="135" y="71"/>
                </a:cubicBezTo>
                <a:lnTo>
                  <a:pt x="135" y="12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5" name="Freeform 572"/>
          <p:cNvSpPr>
            <a:spLocks noEditPoints="1"/>
          </p:cNvSpPr>
          <p:nvPr/>
        </p:nvSpPr>
        <p:spPr bwMode="auto">
          <a:xfrm>
            <a:off x="7125010" y="3999125"/>
            <a:ext cx="196910" cy="320789"/>
          </a:xfrm>
          <a:custGeom>
            <a:avLst/>
            <a:gdLst>
              <a:gd name="T0" fmla="*/ 136 w 154"/>
              <a:gd name="T1" fmla="*/ 0 h 251"/>
              <a:gd name="T2" fmla="*/ 18 w 154"/>
              <a:gd name="T3" fmla="*/ 0 h 251"/>
              <a:gd name="T4" fmla="*/ 0 w 154"/>
              <a:gd name="T5" fmla="*/ 16 h 251"/>
              <a:gd name="T6" fmla="*/ 0 w 154"/>
              <a:gd name="T7" fmla="*/ 83 h 251"/>
              <a:gd name="T8" fmla="*/ 18 w 154"/>
              <a:gd name="T9" fmla="*/ 100 h 251"/>
              <a:gd name="T10" fmla="*/ 69 w 154"/>
              <a:gd name="T11" fmla="*/ 100 h 251"/>
              <a:gd name="T12" fmla="*/ 69 w 154"/>
              <a:gd name="T13" fmla="*/ 150 h 251"/>
              <a:gd name="T14" fmla="*/ 18 w 154"/>
              <a:gd name="T15" fmla="*/ 150 h 251"/>
              <a:gd name="T16" fmla="*/ 0 w 154"/>
              <a:gd name="T17" fmla="*/ 167 h 251"/>
              <a:gd name="T18" fmla="*/ 0 w 154"/>
              <a:gd name="T19" fmla="*/ 234 h 251"/>
              <a:gd name="T20" fmla="*/ 18 w 154"/>
              <a:gd name="T21" fmla="*/ 251 h 251"/>
              <a:gd name="T22" fmla="*/ 136 w 154"/>
              <a:gd name="T23" fmla="*/ 251 h 251"/>
              <a:gd name="T24" fmla="*/ 154 w 154"/>
              <a:gd name="T25" fmla="*/ 234 h 251"/>
              <a:gd name="T26" fmla="*/ 154 w 154"/>
              <a:gd name="T27" fmla="*/ 167 h 251"/>
              <a:gd name="T28" fmla="*/ 136 w 154"/>
              <a:gd name="T29" fmla="*/ 150 h 251"/>
              <a:gd name="T30" fmla="*/ 81 w 154"/>
              <a:gd name="T31" fmla="*/ 150 h 251"/>
              <a:gd name="T32" fmla="*/ 81 w 154"/>
              <a:gd name="T33" fmla="*/ 100 h 251"/>
              <a:gd name="T34" fmla="*/ 136 w 154"/>
              <a:gd name="T35" fmla="*/ 100 h 251"/>
              <a:gd name="T36" fmla="*/ 154 w 154"/>
              <a:gd name="T37" fmla="*/ 83 h 251"/>
              <a:gd name="T38" fmla="*/ 154 w 154"/>
              <a:gd name="T39" fmla="*/ 16 h 251"/>
              <a:gd name="T40" fmla="*/ 136 w 154"/>
              <a:gd name="T41" fmla="*/ 0 h 251"/>
              <a:gd name="T42" fmla="*/ 121 w 154"/>
              <a:gd name="T43" fmla="*/ 163 h 251"/>
              <a:gd name="T44" fmla="*/ 135 w 154"/>
              <a:gd name="T45" fmla="*/ 175 h 251"/>
              <a:gd name="T46" fmla="*/ 135 w 154"/>
              <a:gd name="T47" fmla="*/ 226 h 251"/>
              <a:gd name="T48" fmla="*/ 121 w 154"/>
              <a:gd name="T49" fmla="*/ 238 h 251"/>
              <a:gd name="T50" fmla="*/ 33 w 154"/>
              <a:gd name="T51" fmla="*/ 238 h 251"/>
              <a:gd name="T52" fmla="*/ 19 w 154"/>
              <a:gd name="T53" fmla="*/ 226 h 251"/>
              <a:gd name="T54" fmla="*/ 19 w 154"/>
              <a:gd name="T55" fmla="*/ 175 h 251"/>
              <a:gd name="T56" fmla="*/ 33 w 154"/>
              <a:gd name="T57" fmla="*/ 163 h 251"/>
              <a:gd name="T58" fmla="*/ 121 w 154"/>
              <a:gd name="T59" fmla="*/ 163 h 251"/>
              <a:gd name="T60" fmla="*/ 135 w 154"/>
              <a:gd name="T61" fmla="*/ 75 h 251"/>
              <a:gd name="T62" fmla="*/ 121 w 154"/>
              <a:gd name="T63" fmla="*/ 87 h 251"/>
              <a:gd name="T64" fmla="*/ 33 w 154"/>
              <a:gd name="T65" fmla="*/ 87 h 251"/>
              <a:gd name="T66" fmla="*/ 19 w 154"/>
              <a:gd name="T67" fmla="*/ 75 h 251"/>
              <a:gd name="T68" fmla="*/ 19 w 154"/>
              <a:gd name="T69" fmla="*/ 24 h 251"/>
              <a:gd name="T70" fmla="*/ 33 w 154"/>
              <a:gd name="T71" fmla="*/ 12 h 251"/>
              <a:gd name="T72" fmla="*/ 121 w 154"/>
              <a:gd name="T73" fmla="*/ 12 h 251"/>
              <a:gd name="T74" fmla="*/ 135 w 154"/>
              <a:gd name="T75" fmla="*/ 24 h 251"/>
              <a:gd name="T76" fmla="*/ 135 w 154"/>
              <a:gd name="T77" fmla="*/ 7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 h="251">
                <a:moveTo>
                  <a:pt x="136" y="0"/>
                </a:moveTo>
                <a:cubicBezTo>
                  <a:pt x="18" y="0"/>
                  <a:pt x="18" y="0"/>
                  <a:pt x="18" y="0"/>
                </a:cubicBezTo>
                <a:cubicBezTo>
                  <a:pt x="8" y="0"/>
                  <a:pt x="0" y="7"/>
                  <a:pt x="0" y="16"/>
                </a:cubicBezTo>
                <a:cubicBezTo>
                  <a:pt x="0" y="83"/>
                  <a:pt x="0" y="83"/>
                  <a:pt x="0" y="83"/>
                </a:cubicBezTo>
                <a:cubicBezTo>
                  <a:pt x="0" y="92"/>
                  <a:pt x="8" y="100"/>
                  <a:pt x="18" y="100"/>
                </a:cubicBezTo>
                <a:cubicBezTo>
                  <a:pt x="69" y="100"/>
                  <a:pt x="69" y="100"/>
                  <a:pt x="69" y="100"/>
                </a:cubicBezTo>
                <a:cubicBezTo>
                  <a:pt x="69" y="150"/>
                  <a:pt x="69" y="150"/>
                  <a:pt x="69" y="150"/>
                </a:cubicBezTo>
                <a:cubicBezTo>
                  <a:pt x="18" y="150"/>
                  <a:pt x="18" y="150"/>
                  <a:pt x="18" y="150"/>
                </a:cubicBezTo>
                <a:cubicBezTo>
                  <a:pt x="8" y="150"/>
                  <a:pt x="0" y="158"/>
                  <a:pt x="0" y="167"/>
                </a:cubicBezTo>
                <a:cubicBezTo>
                  <a:pt x="0" y="234"/>
                  <a:pt x="0" y="234"/>
                  <a:pt x="0" y="234"/>
                </a:cubicBezTo>
                <a:cubicBezTo>
                  <a:pt x="0" y="243"/>
                  <a:pt x="8" y="251"/>
                  <a:pt x="18" y="251"/>
                </a:cubicBezTo>
                <a:cubicBezTo>
                  <a:pt x="136" y="251"/>
                  <a:pt x="136" y="251"/>
                  <a:pt x="136" y="251"/>
                </a:cubicBezTo>
                <a:cubicBezTo>
                  <a:pt x="146" y="251"/>
                  <a:pt x="154" y="243"/>
                  <a:pt x="154" y="234"/>
                </a:cubicBezTo>
                <a:cubicBezTo>
                  <a:pt x="154" y="167"/>
                  <a:pt x="154" y="167"/>
                  <a:pt x="154" y="167"/>
                </a:cubicBezTo>
                <a:cubicBezTo>
                  <a:pt x="154" y="158"/>
                  <a:pt x="146" y="150"/>
                  <a:pt x="136" y="150"/>
                </a:cubicBezTo>
                <a:cubicBezTo>
                  <a:pt x="81" y="150"/>
                  <a:pt x="81" y="150"/>
                  <a:pt x="81" y="150"/>
                </a:cubicBezTo>
                <a:cubicBezTo>
                  <a:pt x="81" y="100"/>
                  <a:pt x="81" y="100"/>
                  <a:pt x="81" y="100"/>
                </a:cubicBezTo>
                <a:cubicBezTo>
                  <a:pt x="136" y="100"/>
                  <a:pt x="136" y="100"/>
                  <a:pt x="136" y="100"/>
                </a:cubicBezTo>
                <a:cubicBezTo>
                  <a:pt x="146" y="100"/>
                  <a:pt x="154" y="92"/>
                  <a:pt x="154" y="83"/>
                </a:cubicBezTo>
                <a:cubicBezTo>
                  <a:pt x="154" y="16"/>
                  <a:pt x="154" y="16"/>
                  <a:pt x="154" y="16"/>
                </a:cubicBezTo>
                <a:cubicBezTo>
                  <a:pt x="154" y="7"/>
                  <a:pt x="146" y="0"/>
                  <a:pt x="136" y="0"/>
                </a:cubicBezTo>
                <a:close/>
                <a:moveTo>
                  <a:pt x="121" y="163"/>
                </a:moveTo>
                <a:cubicBezTo>
                  <a:pt x="129" y="163"/>
                  <a:pt x="135" y="168"/>
                  <a:pt x="135" y="175"/>
                </a:cubicBezTo>
                <a:cubicBezTo>
                  <a:pt x="135" y="226"/>
                  <a:pt x="135" y="226"/>
                  <a:pt x="135" y="226"/>
                </a:cubicBezTo>
                <a:cubicBezTo>
                  <a:pt x="135" y="233"/>
                  <a:pt x="129" y="238"/>
                  <a:pt x="121" y="238"/>
                </a:cubicBezTo>
                <a:cubicBezTo>
                  <a:pt x="33" y="238"/>
                  <a:pt x="33" y="238"/>
                  <a:pt x="33" y="238"/>
                </a:cubicBezTo>
                <a:cubicBezTo>
                  <a:pt x="25" y="238"/>
                  <a:pt x="19" y="233"/>
                  <a:pt x="19" y="226"/>
                </a:cubicBezTo>
                <a:cubicBezTo>
                  <a:pt x="19" y="175"/>
                  <a:pt x="19" y="175"/>
                  <a:pt x="19" y="175"/>
                </a:cubicBezTo>
                <a:cubicBezTo>
                  <a:pt x="19" y="168"/>
                  <a:pt x="25" y="163"/>
                  <a:pt x="33" y="163"/>
                </a:cubicBezTo>
                <a:lnTo>
                  <a:pt x="121" y="163"/>
                </a:lnTo>
                <a:close/>
                <a:moveTo>
                  <a:pt x="135" y="75"/>
                </a:moveTo>
                <a:cubicBezTo>
                  <a:pt x="135" y="82"/>
                  <a:pt x="129" y="87"/>
                  <a:pt x="121" y="87"/>
                </a:cubicBezTo>
                <a:cubicBezTo>
                  <a:pt x="33" y="87"/>
                  <a:pt x="33" y="87"/>
                  <a:pt x="33" y="87"/>
                </a:cubicBezTo>
                <a:cubicBezTo>
                  <a:pt x="25" y="87"/>
                  <a:pt x="19" y="82"/>
                  <a:pt x="19" y="75"/>
                </a:cubicBezTo>
                <a:cubicBezTo>
                  <a:pt x="19" y="24"/>
                  <a:pt x="19" y="24"/>
                  <a:pt x="19" y="24"/>
                </a:cubicBezTo>
                <a:cubicBezTo>
                  <a:pt x="19" y="17"/>
                  <a:pt x="25" y="12"/>
                  <a:pt x="33" y="12"/>
                </a:cubicBezTo>
                <a:cubicBezTo>
                  <a:pt x="121" y="12"/>
                  <a:pt x="121" y="12"/>
                  <a:pt x="121" y="12"/>
                </a:cubicBezTo>
                <a:cubicBezTo>
                  <a:pt x="129" y="12"/>
                  <a:pt x="135" y="17"/>
                  <a:pt x="135" y="24"/>
                </a:cubicBezTo>
                <a:lnTo>
                  <a:pt x="135" y="7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6" name="Freeform 573"/>
          <p:cNvSpPr>
            <a:spLocks/>
          </p:cNvSpPr>
          <p:nvPr/>
        </p:nvSpPr>
        <p:spPr bwMode="auto">
          <a:xfrm>
            <a:off x="4065343" y="4217672"/>
            <a:ext cx="222335" cy="61670"/>
          </a:xfrm>
          <a:custGeom>
            <a:avLst/>
            <a:gdLst>
              <a:gd name="T0" fmla="*/ 92 w 174"/>
              <a:gd name="T1" fmla="*/ 13 h 48"/>
              <a:gd name="T2" fmla="*/ 82 w 174"/>
              <a:gd name="T3" fmla="*/ 13 h 48"/>
              <a:gd name="T4" fmla="*/ 0 w 174"/>
              <a:gd name="T5" fmla="*/ 0 h 48"/>
              <a:gd name="T6" fmla="*/ 0 w 174"/>
              <a:gd name="T7" fmla="*/ 24 h 48"/>
              <a:gd name="T8" fmla="*/ 82 w 174"/>
              <a:gd name="T9" fmla="*/ 48 h 48"/>
              <a:gd name="T10" fmla="*/ 92 w 174"/>
              <a:gd name="T11" fmla="*/ 48 h 48"/>
              <a:gd name="T12" fmla="*/ 174 w 174"/>
              <a:gd name="T13" fmla="*/ 24 h 48"/>
              <a:gd name="T14" fmla="*/ 174 w 174"/>
              <a:gd name="T15" fmla="*/ 0 h 48"/>
              <a:gd name="T16" fmla="*/ 92 w 174"/>
              <a:gd name="T17" fmla="*/ 1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48">
                <a:moveTo>
                  <a:pt x="92" y="13"/>
                </a:moveTo>
                <a:cubicBezTo>
                  <a:pt x="82" y="13"/>
                  <a:pt x="82" y="13"/>
                  <a:pt x="82" y="13"/>
                </a:cubicBezTo>
                <a:cubicBezTo>
                  <a:pt x="82" y="13"/>
                  <a:pt x="13" y="16"/>
                  <a:pt x="0" y="0"/>
                </a:cubicBezTo>
                <a:cubicBezTo>
                  <a:pt x="0" y="24"/>
                  <a:pt x="0" y="24"/>
                  <a:pt x="0" y="24"/>
                </a:cubicBezTo>
                <a:cubicBezTo>
                  <a:pt x="0" y="24"/>
                  <a:pt x="8" y="48"/>
                  <a:pt x="82" y="48"/>
                </a:cubicBezTo>
                <a:cubicBezTo>
                  <a:pt x="92" y="48"/>
                  <a:pt x="92" y="48"/>
                  <a:pt x="92" y="48"/>
                </a:cubicBezTo>
                <a:cubicBezTo>
                  <a:pt x="166" y="48"/>
                  <a:pt x="174" y="24"/>
                  <a:pt x="174" y="24"/>
                </a:cubicBezTo>
                <a:cubicBezTo>
                  <a:pt x="174" y="0"/>
                  <a:pt x="174" y="0"/>
                  <a:pt x="174" y="0"/>
                </a:cubicBezTo>
                <a:cubicBezTo>
                  <a:pt x="161" y="16"/>
                  <a:pt x="92" y="13"/>
                  <a:pt x="92" y="1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7" name="Freeform 574"/>
          <p:cNvSpPr>
            <a:spLocks/>
          </p:cNvSpPr>
          <p:nvPr/>
        </p:nvSpPr>
        <p:spPr bwMode="auto">
          <a:xfrm>
            <a:off x="4134586" y="4289620"/>
            <a:ext cx="76817" cy="242891"/>
          </a:xfrm>
          <a:custGeom>
            <a:avLst/>
            <a:gdLst>
              <a:gd name="T0" fmla="*/ 56 w 142"/>
              <a:gd name="T1" fmla="*/ 0 h 449"/>
              <a:gd name="T2" fmla="*/ 0 w 142"/>
              <a:gd name="T3" fmla="*/ 0 h 449"/>
              <a:gd name="T4" fmla="*/ 0 w 142"/>
              <a:gd name="T5" fmla="*/ 449 h 449"/>
              <a:gd name="T6" fmla="*/ 56 w 142"/>
              <a:gd name="T7" fmla="*/ 449 h 449"/>
              <a:gd name="T8" fmla="*/ 85 w 142"/>
              <a:gd name="T9" fmla="*/ 449 h 449"/>
              <a:gd name="T10" fmla="*/ 142 w 142"/>
              <a:gd name="T11" fmla="*/ 449 h 449"/>
              <a:gd name="T12" fmla="*/ 142 w 142"/>
              <a:gd name="T13" fmla="*/ 0 h 449"/>
              <a:gd name="T14" fmla="*/ 85 w 142"/>
              <a:gd name="T15" fmla="*/ 0 h 449"/>
              <a:gd name="T16" fmla="*/ 56 w 142"/>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49">
                <a:moveTo>
                  <a:pt x="56" y="0"/>
                </a:moveTo>
                <a:lnTo>
                  <a:pt x="0" y="0"/>
                </a:lnTo>
                <a:lnTo>
                  <a:pt x="0" y="449"/>
                </a:lnTo>
                <a:lnTo>
                  <a:pt x="56" y="449"/>
                </a:lnTo>
                <a:lnTo>
                  <a:pt x="85" y="449"/>
                </a:lnTo>
                <a:lnTo>
                  <a:pt x="142" y="449"/>
                </a:lnTo>
                <a:lnTo>
                  <a:pt x="142" y="0"/>
                </a:lnTo>
                <a:lnTo>
                  <a:pt x="85" y="0"/>
                </a:lnTo>
                <a:lnTo>
                  <a:pt x="56"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8" name="Oval 575"/>
          <p:cNvSpPr>
            <a:spLocks noChangeArrowheads="1"/>
          </p:cNvSpPr>
          <p:nvPr/>
        </p:nvSpPr>
        <p:spPr bwMode="auto">
          <a:xfrm>
            <a:off x="4131882" y="3990469"/>
            <a:ext cx="88177" cy="103324"/>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69" name="Freeform 576"/>
          <p:cNvSpPr>
            <a:spLocks/>
          </p:cNvSpPr>
          <p:nvPr/>
        </p:nvSpPr>
        <p:spPr bwMode="auto">
          <a:xfrm>
            <a:off x="4174076" y="4107857"/>
            <a:ext cx="87095" cy="109815"/>
          </a:xfrm>
          <a:custGeom>
            <a:avLst/>
            <a:gdLst>
              <a:gd name="T0" fmla="*/ 0 w 68"/>
              <a:gd name="T1" fmla="*/ 86 h 86"/>
              <a:gd name="T2" fmla="*/ 2 w 68"/>
              <a:gd name="T3" fmla="*/ 86 h 86"/>
              <a:gd name="T4" fmla="*/ 68 w 68"/>
              <a:gd name="T5" fmla="*/ 35 h 86"/>
              <a:gd name="T6" fmla="*/ 28 w 68"/>
              <a:gd name="T7" fmla="*/ 0 h 86"/>
              <a:gd name="T8" fmla="*/ 1 w 68"/>
              <a:gd name="T9" fmla="*/ 17 h 86"/>
              <a:gd name="T10" fmla="*/ 15 w 68"/>
              <a:gd name="T11" fmla="*/ 62 h 86"/>
              <a:gd name="T12" fmla="*/ 0 w 68"/>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68" h="86">
                <a:moveTo>
                  <a:pt x="0" y="86"/>
                </a:moveTo>
                <a:cubicBezTo>
                  <a:pt x="2" y="86"/>
                  <a:pt x="2" y="86"/>
                  <a:pt x="2" y="86"/>
                </a:cubicBezTo>
                <a:cubicBezTo>
                  <a:pt x="62" y="86"/>
                  <a:pt x="68" y="73"/>
                  <a:pt x="68" y="35"/>
                </a:cubicBezTo>
                <a:cubicBezTo>
                  <a:pt x="68" y="13"/>
                  <a:pt x="46" y="4"/>
                  <a:pt x="28" y="0"/>
                </a:cubicBezTo>
                <a:cubicBezTo>
                  <a:pt x="1" y="17"/>
                  <a:pt x="1" y="17"/>
                  <a:pt x="1" y="17"/>
                </a:cubicBezTo>
                <a:cubicBezTo>
                  <a:pt x="15" y="62"/>
                  <a:pt x="15" y="62"/>
                  <a:pt x="15" y="62"/>
                </a:cubicBezTo>
                <a:lnTo>
                  <a:pt x="0" y="8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0" name="Freeform 577"/>
          <p:cNvSpPr>
            <a:spLocks/>
          </p:cNvSpPr>
          <p:nvPr/>
        </p:nvSpPr>
        <p:spPr bwMode="auto">
          <a:xfrm>
            <a:off x="4085899" y="4107857"/>
            <a:ext cx="89258" cy="109815"/>
          </a:xfrm>
          <a:custGeom>
            <a:avLst/>
            <a:gdLst>
              <a:gd name="T0" fmla="*/ 65 w 70"/>
              <a:gd name="T1" fmla="*/ 86 h 86"/>
              <a:gd name="T2" fmla="*/ 69 w 70"/>
              <a:gd name="T3" fmla="*/ 86 h 86"/>
              <a:gd name="T4" fmla="*/ 53 w 70"/>
              <a:gd name="T5" fmla="*/ 61 h 86"/>
              <a:gd name="T6" fmla="*/ 70 w 70"/>
              <a:gd name="T7" fmla="*/ 17 h 86"/>
              <a:gd name="T8" fmla="*/ 40 w 70"/>
              <a:gd name="T9" fmla="*/ 0 h 86"/>
              <a:gd name="T10" fmla="*/ 0 w 70"/>
              <a:gd name="T11" fmla="*/ 35 h 86"/>
              <a:gd name="T12" fmla="*/ 65 w 70"/>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5" y="86"/>
                </a:moveTo>
                <a:cubicBezTo>
                  <a:pt x="69" y="86"/>
                  <a:pt x="69" y="86"/>
                  <a:pt x="69" y="86"/>
                </a:cubicBezTo>
                <a:cubicBezTo>
                  <a:pt x="53" y="61"/>
                  <a:pt x="53" y="61"/>
                  <a:pt x="53" y="61"/>
                </a:cubicBezTo>
                <a:cubicBezTo>
                  <a:pt x="70" y="17"/>
                  <a:pt x="70" y="17"/>
                  <a:pt x="70" y="17"/>
                </a:cubicBezTo>
                <a:cubicBezTo>
                  <a:pt x="40" y="0"/>
                  <a:pt x="40" y="0"/>
                  <a:pt x="40" y="0"/>
                </a:cubicBezTo>
                <a:cubicBezTo>
                  <a:pt x="21" y="4"/>
                  <a:pt x="0" y="13"/>
                  <a:pt x="0" y="35"/>
                </a:cubicBezTo>
                <a:cubicBezTo>
                  <a:pt x="0" y="73"/>
                  <a:pt x="5" y="86"/>
                  <a:pt x="65" y="8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1" name="Freeform 578"/>
          <p:cNvSpPr>
            <a:spLocks/>
          </p:cNvSpPr>
          <p:nvPr/>
        </p:nvSpPr>
        <p:spPr bwMode="auto">
          <a:xfrm>
            <a:off x="5144558" y="4271767"/>
            <a:ext cx="73030" cy="145518"/>
          </a:xfrm>
          <a:custGeom>
            <a:avLst/>
            <a:gdLst>
              <a:gd name="T0" fmla="*/ 0 w 57"/>
              <a:gd name="T1" fmla="*/ 99 h 114"/>
              <a:gd name="T2" fmla="*/ 22 w 57"/>
              <a:gd name="T3" fmla="*/ 114 h 114"/>
              <a:gd name="T4" fmla="*/ 57 w 57"/>
              <a:gd name="T5" fmla="*/ 0 h 114"/>
              <a:gd name="T6" fmla="*/ 31 w 57"/>
              <a:gd name="T7" fmla="*/ 0 h 114"/>
              <a:gd name="T8" fmla="*/ 0 w 57"/>
              <a:gd name="T9" fmla="*/ 99 h 114"/>
            </a:gdLst>
            <a:ahLst/>
            <a:cxnLst>
              <a:cxn ang="0">
                <a:pos x="T0" y="T1"/>
              </a:cxn>
              <a:cxn ang="0">
                <a:pos x="T2" y="T3"/>
              </a:cxn>
              <a:cxn ang="0">
                <a:pos x="T4" y="T5"/>
              </a:cxn>
              <a:cxn ang="0">
                <a:pos x="T6" y="T7"/>
              </a:cxn>
              <a:cxn ang="0">
                <a:pos x="T8" y="T9"/>
              </a:cxn>
            </a:cxnLst>
            <a:rect l="0" t="0" r="r" b="b"/>
            <a:pathLst>
              <a:path w="57" h="114">
                <a:moveTo>
                  <a:pt x="0" y="99"/>
                </a:moveTo>
                <a:cubicBezTo>
                  <a:pt x="22" y="114"/>
                  <a:pt x="22" y="114"/>
                  <a:pt x="22" y="114"/>
                </a:cubicBezTo>
                <a:cubicBezTo>
                  <a:pt x="44" y="82"/>
                  <a:pt x="57" y="42"/>
                  <a:pt x="57" y="0"/>
                </a:cubicBezTo>
                <a:cubicBezTo>
                  <a:pt x="31" y="0"/>
                  <a:pt x="31" y="0"/>
                  <a:pt x="31" y="0"/>
                </a:cubicBezTo>
                <a:cubicBezTo>
                  <a:pt x="31" y="37"/>
                  <a:pt x="20" y="71"/>
                  <a:pt x="0" y="9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2" name="Freeform 579"/>
          <p:cNvSpPr>
            <a:spLocks/>
          </p:cNvSpPr>
          <p:nvPr/>
        </p:nvSpPr>
        <p:spPr bwMode="auto">
          <a:xfrm>
            <a:off x="4978483" y="3981273"/>
            <a:ext cx="271021" cy="272103"/>
          </a:xfrm>
          <a:custGeom>
            <a:avLst/>
            <a:gdLst>
              <a:gd name="T0" fmla="*/ 187 w 212"/>
              <a:gd name="T1" fmla="*/ 213 h 213"/>
              <a:gd name="T2" fmla="*/ 212 w 212"/>
              <a:gd name="T3" fmla="*/ 213 h 213"/>
              <a:gd name="T4" fmla="*/ 0 w 212"/>
              <a:gd name="T5" fmla="*/ 0 h 213"/>
              <a:gd name="T6" fmla="*/ 0 w 212"/>
              <a:gd name="T7" fmla="*/ 25 h 213"/>
              <a:gd name="T8" fmla="*/ 0 w 212"/>
              <a:gd name="T9" fmla="*/ 52 h 213"/>
              <a:gd name="T10" fmla="*/ 0 w 212"/>
              <a:gd name="T11" fmla="*/ 213 h 213"/>
              <a:gd name="T12" fmla="*/ 160 w 212"/>
              <a:gd name="T13" fmla="*/ 213 h 213"/>
              <a:gd name="T14" fmla="*/ 187 w 212"/>
              <a:gd name="T15" fmla="*/ 213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213">
                <a:moveTo>
                  <a:pt x="187" y="213"/>
                </a:moveTo>
                <a:cubicBezTo>
                  <a:pt x="212" y="213"/>
                  <a:pt x="212" y="213"/>
                  <a:pt x="212" y="213"/>
                </a:cubicBezTo>
                <a:cubicBezTo>
                  <a:pt x="187" y="7"/>
                  <a:pt x="0" y="0"/>
                  <a:pt x="0" y="0"/>
                </a:cubicBezTo>
                <a:cubicBezTo>
                  <a:pt x="0" y="25"/>
                  <a:pt x="0" y="25"/>
                  <a:pt x="0" y="25"/>
                </a:cubicBezTo>
                <a:cubicBezTo>
                  <a:pt x="0" y="52"/>
                  <a:pt x="0" y="52"/>
                  <a:pt x="0" y="52"/>
                </a:cubicBezTo>
                <a:cubicBezTo>
                  <a:pt x="0" y="213"/>
                  <a:pt x="0" y="213"/>
                  <a:pt x="0" y="213"/>
                </a:cubicBezTo>
                <a:cubicBezTo>
                  <a:pt x="160" y="213"/>
                  <a:pt x="160" y="213"/>
                  <a:pt x="160" y="213"/>
                </a:cubicBezTo>
                <a:lnTo>
                  <a:pt x="187" y="21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3" name="Freeform 580"/>
          <p:cNvSpPr>
            <a:spLocks/>
          </p:cNvSpPr>
          <p:nvPr/>
        </p:nvSpPr>
        <p:spPr bwMode="auto">
          <a:xfrm>
            <a:off x="4700971" y="4013189"/>
            <a:ext cx="453866" cy="516617"/>
          </a:xfrm>
          <a:custGeom>
            <a:avLst/>
            <a:gdLst>
              <a:gd name="T0" fmla="*/ 202 w 355"/>
              <a:gd name="T1" fmla="*/ 202 h 404"/>
              <a:gd name="T2" fmla="*/ 202 w 355"/>
              <a:gd name="T3" fmla="*/ 26 h 404"/>
              <a:gd name="T4" fmla="*/ 202 w 355"/>
              <a:gd name="T5" fmla="*/ 0 h 404"/>
              <a:gd name="T6" fmla="*/ 0 w 355"/>
              <a:gd name="T7" fmla="*/ 202 h 404"/>
              <a:gd name="T8" fmla="*/ 202 w 355"/>
              <a:gd name="T9" fmla="*/ 404 h 404"/>
              <a:gd name="T10" fmla="*/ 355 w 355"/>
              <a:gd name="T11" fmla="*/ 335 h 404"/>
              <a:gd name="T12" fmla="*/ 335 w 355"/>
              <a:gd name="T13" fmla="*/ 317 h 404"/>
              <a:gd name="T14" fmla="*/ 202 w 355"/>
              <a:gd name="T15" fmla="*/ 202 h 4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404">
                <a:moveTo>
                  <a:pt x="202" y="202"/>
                </a:moveTo>
                <a:cubicBezTo>
                  <a:pt x="202" y="26"/>
                  <a:pt x="202" y="26"/>
                  <a:pt x="202" y="26"/>
                </a:cubicBezTo>
                <a:cubicBezTo>
                  <a:pt x="202" y="0"/>
                  <a:pt x="202" y="0"/>
                  <a:pt x="202" y="0"/>
                </a:cubicBezTo>
                <a:cubicBezTo>
                  <a:pt x="91" y="0"/>
                  <a:pt x="0" y="90"/>
                  <a:pt x="0" y="202"/>
                </a:cubicBezTo>
                <a:cubicBezTo>
                  <a:pt x="0" y="314"/>
                  <a:pt x="91" y="404"/>
                  <a:pt x="202" y="404"/>
                </a:cubicBezTo>
                <a:cubicBezTo>
                  <a:pt x="263" y="404"/>
                  <a:pt x="318" y="377"/>
                  <a:pt x="355" y="335"/>
                </a:cubicBezTo>
                <a:cubicBezTo>
                  <a:pt x="335" y="317"/>
                  <a:pt x="335" y="317"/>
                  <a:pt x="335" y="317"/>
                </a:cubicBezTo>
                <a:lnTo>
                  <a:pt x="202" y="20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4" name="Freeform 581"/>
          <p:cNvSpPr>
            <a:spLocks noEditPoints="1"/>
          </p:cNvSpPr>
          <p:nvPr/>
        </p:nvSpPr>
        <p:spPr bwMode="auto">
          <a:xfrm>
            <a:off x="6421762" y="4150052"/>
            <a:ext cx="369476" cy="362984"/>
          </a:xfrm>
          <a:custGeom>
            <a:avLst/>
            <a:gdLst>
              <a:gd name="T0" fmla="*/ 281 w 289"/>
              <a:gd name="T1" fmla="*/ 240 h 284"/>
              <a:gd name="T2" fmla="*/ 219 w 289"/>
              <a:gd name="T3" fmla="*/ 178 h 284"/>
              <a:gd name="T4" fmla="*/ 205 w 289"/>
              <a:gd name="T5" fmla="*/ 165 h 284"/>
              <a:gd name="T6" fmla="*/ 187 w 289"/>
              <a:gd name="T7" fmla="*/ 38 h 284"/>
              <a:gd name="T8" fmla="*/ 181 w 289"/>
              <a:gd name="T9" fmla="*/ 32 h 284"/>
              <a:gd name="T10" fmla="*/ 161 w 289"/>
              <a:gd name="T11" fmla="*/ 19 h 284"/>
              <a:gd name="T12" fmla="*/ 40 w 289"/>
              <a:gd name="T13" fmla="*/ 40 h 284"/>
              <a:gd name="T14" fmla="*/ 42 w 289"/>
              <a:gd name="T15" fmla="*/ 187 h 284"/>
              <a:gd name="T16" fmla="*/ 42 w 289"/>
              <a:gd name="T17" fmla="*/ 188 h 284"/>
              <a:gd name="T18" fmla="*/ 71 w 289"/>
              <a:gd name="T19" fmla="*/ 207 h 284"/>
              <a:gd name="T20" fmla="*/ 160 w 289"/>
              <a:gd name="T21" fmla="*/ 207 h 284"/>
              <a:gd name="T22" fmla="*/ 169 w 289"/>
              <a:gd name="T23" fmla="*/ 202 h 284"/>
              <a:gd name="T24" fmla="*/ 171 w 289"/>
              <a:gd name="T25" fmla="*/ 201 h 284"/>
              <a:gd name="T26" fmla="*/ 169 w 289"/>
              <a:gd name="T27" fmla="*/ 202 h 284"/>
              <a:gd name="T28" fmla="*/ 183 w 289"/>
              <a:gd name="T29" fmla="*/ 215 h 284"/>
              <a:gd name="T30" fmla="*/ 243 w 289"/>
              <a:gd name="T31" fmla="*/ 273 h 284"/>
              <a:gd name="T32" fmla="*/ 274 w 289"/>
              <a:gd name="T33" fmla="*/ 268 h 284"/>
              <a:gd name="T34" fmla="*/ 281 w 289"/>
              <a:gd name="T35" fmla="*/ 240 h 284"/>
              <a:gd name="T36" fmla="*/ 161 w 289"/>
              <a:gd name="T37" fmla="*/ 149 h 284"/>
              <a:gd name="T38" fmla="*/ 157 w 289"/>
              <a:gd name="T39" fmla="*/ 154 h 284"/>
              <a:gd name="T40" fmla="*/ 74 w 289"/>
              <a:gd name="T41" fmla="*/ 155 h 284"/>
              <a:gd name="T42" fmla="*/ 73 w 289"/>
              <a:gd name="T43" fmla="*/ 72 h 284"/>
              <a:gd name="T44" fmla="*/ 156 w 289"/>
              <a:gd name="T45" fmla="*/ 71 h 284"/>
              <a:gd name="T46" fmla="*/ 161 w 289"/>
              <a:gd name="T47" fmla="*/ 76 h 284"/>
              <a:gd name="T48" fmla="*/ 161 w 289"/>
              <a:gd name="T49" fmla="*/ 14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9" h="284">
                <a:moveTo>
                  <a:pt x="281" y="240"/>
                </a:moveTo>
                <a:cubicBezTo>
                  <a:pt x="219" y="178"/>
                  <a:pt x="219" y="178"/>
                  <a:pt x="219" y="178"/>
                </a:cubicBezTo>
                <a:cubicBezTo>
                  <a:pt x="205" y="165"/>
                  <a:pt x="205" y="165"/>
                  <a:pt x="205" y="165"/>
                </a:cubicBezTo>
                <a:cubicBezTo>
                  <a:pt x="228" y="125"/>
                  <a:pt x="222" y="72"/>
                  <a:pt x="187" y="38"/>
                </a:cubicBezTo>
                <a:cubicBezTo>
                  <a:pt x="185" y="36"/>
                  <a:pt x="183" y="34"/>
                  <a:pt x="181" y="32"/>
                </a:cubicBezTo>
                <a:cubicBezTo>
                  <a:pt x="174" y="27"/>
                  <a:pt x="168" y="23"/>
                  <a:pt x="161" y="19"/>
                </a:cubicBezTo>
                <a:cubicBezTo>
                  <a:pt x="121" y="0"/>
                  <a:pt x="72" y="7"/>
                  <a:pt x="40" y="40"/>
                </a:cubicBezTo>
                <a:cubicBezTo>
                  <a:pt x="0" y="81"/>
                  <a:pt x="1" y="147"/>
                  <a:pt x="42" y="187"/>
                </a:cubicBezTo>
                <a:cubicBezTo>
                  <a:pt x="42" y="187"/>
                  <a:pt x="42" y="188"/>
                  <a:pt x="42" y="188"/>
                </a:cubicBezTo>
                <a:cubicBezTo>
                  <a:pt x="51" y="196"/>
                  <a:pt x="61" y="203"/>
                  <a:pt x="71" y="207"/>
                </a:cubicBezTo>
                <a:cubicBezTo>
                  <a:pt x="99" y="220"/>
                  <a:pt x="132" y="220"/>
                  <a:pt x="160" y="207"/>
                </a:cubicBezTo>
                <a:cubicBezTo>
                  <a:pt x="163" y="205"/>
                  <a:pt x="166" y="204"/>
                  <a:pt x="169" y="202"/>
                </a:cubicBezTo>
                <a:cubicBezTo>
                  <a:pt x="170" y="201"/>
                  <a:pt x="170" y="201"/>
                  <a:pt x="171" y="201"/>
                </a:cubicBezTo>
                <a:cubicBezTo>
                  <a:pt x="170" y="201"/>
                  <a:pt x="170" y="202"/>
                  <a:pt x="169" y="202"/>
                </a:cubicBezTo>
                <a:cubicBezTo>
                  <a:pt x="183" y="215"/>
                  <a:pt x="183" y="215"/>
                  <a:pt x="183" y="215"/>
                </a:cubicBezTo>
                <a:cubicBezTo>
                  <a:pt x="243" y="273"/>
                  <a:pt x="243" y="273"/>
                  <a:pt x="243" y="273"/>
                </a:cubicBezTo>
                <a:cubicBezTo>
                  <a:pt x="243" y="273"/>
                  <a:pt x="259" y="284"/>
                  <a:pt x="274" y="268"/>
                </a:cubicBezTo>
                <a:cubicBezTo>
                  <a:pt x="289" y="253"/>
                  <a:pt x="281" y="240"/>
                  <a:pt x="281" y="240"/>
                </a:cubicBezTo>
                <a:close/>
                <a:moveTo>
                  <a:pt x="161" y="149"/>
                </a:moveTo>
                <a:cubicBezTo>
                  <a:pt x="160" y="151"/>
                  <a:pt x="158" y="152"/>
                  <a:pt x="157" y="154"/>
                </a:cubicBezTo>
                <a:cubicBezTo>
                  <a:pt x="134" y="177"/>
                  <a:pt x="97" y="178"/>
                  <a:pt x="74" y="155"/>
                </a:cubicBezTo>
                <a:cubicBezTo>
                  <a:pt x="50" y="132"/>
                  <a:pt x="50" y="95"/>
                  <a:pt x="73" y="72"/>
                </a:cubicBezTo>
                <a:cubicBezTo>
                  <a:pt x="95" y="49"/>
                  <a:pt x="133" y="48"/>
                  <a:pt x="156" y="71"/>
                </a:cubicBezTo>
                <a:cubicBezTo>
                  <a:pt x="158" y="72"/>
                  <a:pt x="159" y="74"/>
                  <a:pt x="161" y="76"/>
                </a:cubicBezTo>
                <a:cubicBezTo>
                  <a:pt x="178" y="98"/>
                  <a:pt x="178" y="128"/>
                  <a:pt x="161" y="14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5" name="Freeform 582"/>
          <p:cNvSpPr>
            <a:spLocks/>
          </p:cNvSpPr>
          <p:nvPr/>
        </p:nvSpPr>
        <p:spPr bwMode="auto">
          <a:xfrm>
            <a:off x="6319522" y="4002911"/>
            <a:ext cx="333773" cy="417080"/>
          </a:xfrm>
          <a:custGeom>
            <a:avLst/>
            <a:gdLst>
              <a:gd name="T0" fmla="*/ 97 w 261"/>
              <a:gd name="T1" fmla="*/ 303 h 326"/>
              <a:gd name="T2" fmla="*/ 51 w 261"/>
              <a:gd name="T3" fmla="*/ 303 h 326"/>
              <a:gd name="T4" fmla="*/ 19 w 261"/>
              <a:gd name="T5" fmla="*/ 265 h 326"/>
              <a:gd name="T6" fmla="*/ 19 w 261"/>
              <a:gd name="T7" fmla="*/ 46 h 326"/>
              <a:gd name="T8" fmla="*/ 47 w 261"/>
              <a:gd name="T9" fmla="*/ 20 h 326"/>
              <a:gd name="T10" fmla="*/ 187 w 261"/>
              <a:gd name="T11" fmla="*/ 20 h 326"/>
              <a:gd name="T12" fmla="*/ 187 w 261"/>
              <a:gd name="T13" fmla="*/ 91 h 326"/>
              <a:gd name="T14" fmla="*/ 241 w 261"/>
              <a:gd name="T15" fmla="*/ 91 h 326"/>
              <a:gd name="T16" fmla="*/ 241 w 261"/>
              <a:gd name="T17" fmla="*/ 114 h 326"/>
              <a:gd name="T18" fmla="*/ 261 w 261"/>
              <a:gd name="T19" fmla="*/ 124 h 326"/>
              <a:gd name="T20" fmla="*/ 261 w 261"/>
              <a:gd name="T21" fmla="*/ 85 h 326"/>
              <a:gd name="T22" fmla="*/ 197 w 261"/>
              <a:gd name="T23" fmla="*/ 12 h 326"/>
              <a:gd name="T24" fmla="*/ 187 w 261"/>
              <a:gd name="T25" fmla="*/ 0 h 326"/>
              <a:gd name="T26" fmla="*/ 37 w 261"/>
              <a:gd name="T27" fmla="*/ 0 h 326"/>
              <a:gd name="T28" fmla="*/ 1 w 261"/>
              <a:gd name="T29" fmla="*/ 36 h 326"/>
              <a:gd name="T30" fmla="*/ 1 w 261"/>
              <a:gd name="T31" fmla="*/ 299 h 326"/>
              <a:gd name="T32" fmla="*/ 37 w 261"/>
              <a:gd name="T33" fmla="*/ 322 h 326"/>
              <a:gd name="T34" fmla="*/ 116 w 261"/>
              <a:gd name="T35" fmla="*/ 322 h 326"/>
              <a:gd name="T36" fmla="*/ 109 w 261"/>
              <a:gd name="T37" fmla="*/ 316 h 326"/>
              <a:gd name="T38" fmla="*/ 97 w 261"/>
              <a:gd name="T39" fmla="*/ 303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1" h="326">
                <a:moveTo>
                  <a:pt x="97" y="303"/>
                </a:moveTo>
                <a:cubicBezTo>
                  <a:pt x="77" y="303"/>
                  <a:pt x="60" y="303"/>
                  <a:pt x="51" y="303"/>
                </a:cubicBezTo>
                <a:cubicBezTo>
                  <a:pt x="21" y="303"/>
                  <a:pt x="19" y="265"/>
                  <a:pt x="19" y="265"/>
                </a:cubicBezTo>
                <a:cubicBezTo>
                  <a:pt x="19" y="265"/>
                  <a:pt x="19" y="67"/>
                  <a:pt x="19" y="46"/>
                </a:cubicBezTo>
                <a:cubicBezTo>
                  <a:pt x="19" y="24"/>
                  <a:pt x="47" y="20"/>
                  <a:pt x="47" y="20"/>
                </a:cubicBezTo>
                <a:cubicBezTo>
                  <a:pt x="187" y="20"/>
                  <a:pt x="187" y="20"/>
                  <a:pt x="187" y="20"/>
                </a:cubicBezTo>
                <a:cubicBezTo>
                  <a:pt x="187" y="91"/>
                  <a:pt x="187" y="91"/>
                  <a:pt x="187" y="91"/>
                </a:cubicBezTo>
                <a:cubicBezTo>
                  <a:pt x="241" y="91"/>
                  <a:pt x="241" y="91"/>
                  <a:pt x="241" y="91"/>
                </a:cubicBezTo>
                <a:cubicBezTo>
                  <a:pt x="241" y="91"/>
                  <a:pt x="241" y="100"/>
                  <a:pt x="241" y="114"/>
                </a:cubicBezTo>
                <a:cubicBezTo>
                  <a:pt x="248" y="117"/>
                  <a:pt x="254" y="120"/>
                  <a:pt x="261" y="124"/>
                </a:cubicBezTo>
                <a:cubicBezTo>
                  <a:pt x="261" y="85"/>
                  <a:pt x="261" y="85"/>
                  <a:pt x="261" y="85"/>
                </a:cubicBezTo>
                <a:cubicBezTo>
                  <a:pt x="197" y="12"/>
                  <a:pt x="197" y="12"/>
                  <a:pt x="197" y="12"/>
                </a:cubicBezTo>
                <a:cubicBezTo>
                  <a:pt x="187" y="0"/>
                  <a:pt x="187" y="0"/>
                  <a:pt x="187" y="0"/>
                </a:cubicBezTo>
                <a:cubicBezTo>
                  <a:pt x="37" y="0"/>
                  <a:pt x="37" y="0"/>
                  <a:pt x="37" y="0"/>
                </a:cubicBezTo>
                <a:cubicBezTo>
                  <a:pt x="0" y="0"/>
                  <a:pt x="1" y="36"/>
                  <a:pt x="1" y="36"/>
                </a:cubicBezTo>
                <a:cubicBezTo>
                  <a:pt x="1" y="36"/>
                  <a:pt x="1" y="271"/>
                  <a:pt x="1" y="299"/>
                </a:cubicBezTo>
                <a:cubicBezTo>
                  <a:pt x="1" y="326"/>
                  <a:pt x="37" y="322"/>
                  <a:pt x="37" y="322"/>
                </a:cubicBezTo>
                <a:cubicBezTo>
                  <a:pt x="37" y="322"/>
                  <a:pt x="74" y="322"/>
                  <a:pt x="116" y="322"/>
                </a:cubicBezTo>
                <a:cubicBezTo>
                  <a:pt x="114" y="320"/>
                  <a:pt x="111" y="318"/>
                  <a:pt x="109" y="316"/>
                </a:cubicBezTo>
                <a:cubicBezTo>
                  <a:pt x="105" y="312"/>
                  <a:pt x="101" y="307"/>
                  <a:pt x="97" y="30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6" name="Freeform 583"/>
          <p:cNvSpPr>
            <a:spLocks/>
          </p:cNvSpPr>
          <p:nvPr/>
        </p:nvSpPr>
        <p:spPr bwMode="auto">
          <a:xfrm>
            <a:off x="7053063" y="3334284"/>
            <a:ext cx="601007" cy="231531"/>
          </a:xfrm>
          <a:custGeom>
            <a:avLst/>
            <a:gdLst>
              <a:gd name="T0" fmla="*/ 924 w 1111"/>
              <a:gd name="T1" fmla="*/ 0 h 428"/>
              <a:gd name="T2" fmla="*/ 958 w 1111"/>
              <a:gd name="T3" fmla="*/ 55 h 428"/>
              <a:gd name="T4" fmla="*/ 542 w 1111"/>
              <a:gd name="T5" fmla="*/ 281 h 428"/>
              <a:gd name="T6" fmla="*/ 0 w 1111"/>
              <a:gd name="T7" fmla="*/ 355 h 428"/>
              <a:gd name="T8" fmla="*/ 3 w 1111"/>
              <a:gd name="T9" fmla="*/ 428 h 428"/>
              <a:gd name="T10" fmla="*/ 570 w 1111"/>
              <a:gd name="T11" fmla="*/ 355 h 428"/>
              <a:gd name="T12" fmla="*/ 986 w 1111"/>
              <a:gd name="T13" fmla="*/ 121 h 428"/>
              <a:gd name="T14" fmla="*/ 1021 w 1111"/>
              <a:gd name="T15" fmla="*/ 184 h 428"/>
              <a:gd name="T16" fmla="*/ 1111 w 1111"/>
              <a:gd name="T17" fmla="*/ 0 h 428"/>
              <a:gd name="T18" fmla="*/ 924 w 1111"/>
              <a:gd name="T1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1" h="428">
                <a:moveTo>
                  <a:pt x="924" y="0"/>
                </a:moveTo>
                <a:lnTo>
                  <a:pt x="958" y="55"/>
                </a:lnTo>
                <a:lnTo>
                  <a:pt x="542" y="281"/>
                </a:lnTo>
                <a:lnTo>
                  <a:pt x="0" y="355"/>
                </a:lnTo>
                <a:lnTo>
                  <a:pt x="3" y="428"/>
                </a:lnTo>
                <a:lnTo>
                  <a:pt x="570" y="355"/>
                </a:lnTo>
                <a:lnTo>
                  <a:pt x="986" y="121"/>
                </a:lnTo>
                <a:lnTo>
                  <a:pt x="1021" y="184"/>
                </a:lnTo>
                <a:lnTo>
                  <a:pt x="1111" y="0"/>
                </a:lnTo>
                <a:lnTo>
                  <a:pt x="924"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7" name="Freeform 584"/>
          <p:cNvSpPr>
            <a:spLocks/>
          </p:cNvSpPr>
          <p:nvPr/>
        </p:nvSpPr>
        <p:spPr bwMode="auto">
          <a:xfrm>
            <a:off x="7436602" y="3449510"/>
            <a:ext cx="156338" cy="383540"/>
          </a:xfrm>
          <a:custGeom>
            <a:avLst/>
            <a:gdLst>
              <a:gd name="T0" fmla="*/ 0 w 289"/>
              <a:gd name="T1" fmla="*/ 709 h 709"/>
              <a:gd name="T2" fmla="*/ 289 w 289"/>
              <a:gd name="T3" fmla="*/ 709 h 709"/>
              <a:gd name="T4" fmla="*/ 289 w 289"/>
              <a:gd name="T5" fmla="*/ 0 h 709"/>
              <a:gd name="T6" fmla="*/ 0 w 289"/>
              <a:gd name="T7" fmla="*/ 161 h 709"/>
              <a:gd name="T8" fmla="*/ 0 w 289"/>
              <a:gd name="T9" fmla="*/ 709 h 709"/>
            </a:gdLst>
            <a:ahLst/>
            <a:cxnLst>
              <a:cxn ang="0">
                <a:pos x="T0" y="T1"/>
              </a:cxn>
              <a:cxn ang="0">
                <a:pos x="T2" y="T3"/>
              </a:cxn>
              <a:cxn ang="0">
                <a:pos x="T4" y="T5"/>
              </a:cxn>
              <a:cxn ang="0">
                <a:pos x="T6" y="T7"/>
              </a:cxn>
              <a:cxn ang="0">
                <a:pos x="T8" y="T9"/>
              </a:cxn>
            </a:cxnLst>
            <a:rect l="0" t="0" r="r" b="b"/>
            <a:pathLst>
              <a:path w="289" h="709">
                <a:moveTo>
                  <a:pt x="0" y="709"/>
                </a:moveTo>
                <a:lnTo>
                  <a:pt x="289" y="709"/>
                </a:lnTo>
                <a:lnTo>
                  <a:pt x="289" y="0"/>
                </a:lnTo>
                <a:lnTo>
                  <a:pt x="0" y="161"/>
                </a:lnTo>
                <a:lnTo>
                  <a:pt x="0" y="70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8" name="Freeform 585"/>
          <p:cNvSpPr>
            <a:spLocks/>
          </p:cNvSpPr>
          <p:nvPr/>
        </p:nvSpPr>
        <p:spPr bwMode="auto">
          <a:xfrm>
            <a:off x="7247807" y="3551751"/>
            <a:ext cx="135240" cy="281299"/>
          </a:xfrm>
          <a:custGeom>
            <a:avLst/>
            <a:gdLst>
              <a:gd name="T0" fmla="*/ 0 w 250"/>
              <a:gd name="T1" fmla="*/ 520 h 520"/>
              <a:gd name="T2" fmla="*/ 250 w 250"/>
              <a:gd name="T3" fmla="*/ 520 h 520"/>
              <a:gd name="T4" fmla="*/ 250 w 250"/>
              <a:gd name="T5" fmla="*/ 0 h 520"/>
              <a:gd name="T6" fmla="*/ 0 w 250"/>
              <a:gd name="T7" fmla="*/ 42 h 520"/>
              <a:gd name="T8" fmla="*/ 0 w 250"/>
              <a:gd name="T9" fmla="*/ 520 h 520"/>
            </a:gdLst>
            <a:ahLst/>
            <a:cxnLst>
              <a:cxn ang="0">
                <a:pos x="T0" y="T1"/>
              </a:cxn>
              <a:cxn ang="0">
                <a:pos x="T2" y="T3"/>
              </a:cxn>
              <a:cxn ang="0">
                <a:pos x="T4" y="T5"/>
              </a:cxn>
              <a:cxn ang="0">
                <a:pos x="T6" y="T7"/>
              </a:cxn>
              <a:cxn ang="0">
                <a:pos x="T8" y="T9"/>
              </a:cxn>
            </a:cxnLst>
            <a:rect l="0" t="0" r="r" b="b"/>
            <a:pathLst>
              <a:path w="250" h="520">
                <a:moveTo>
                  <a:pt x="0" y="520"/>
                </a:moveTo>
                <a:lnTo>
                  <a:pt x="250" y="520"/>
                </a:lnTo>
                <a:lnTo>
                  <a:pt x="250" y="0"/>
                </a:lnTo>
                <a:lnTo>
                  <a:pt x="0" y="42"/>
                </a:lnTo>
                <a:lnTo>
                  <a:pt x="0" y="52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79" name="Freeform 586"/>
          <p:cNvSpPr>
            <a:spLocks/>
          </p:cNvSpPr>
          <p:nvPr/>
        </p:nvSpPr>
        <p:spPr bwMode="auto">
          <a:xfrm>
            <a:off x="7053064" y="3582586"/>
            <a:ext cx="142273" cy="250465"/>
          </a:xfrm>
          <a:custGeom>
            <a:avLst/>
            <a:gdLst>
              <a:gd name="T0" fmla="*/ 0 w 263"/>
              <a:gd name="T1" fmla="*/ 463 h 463"/>
              <a:gd name="T2" fmla="*/ 263 w 263"/>
              <a:gd name="T3" fmla="*/ 463 h 463"/>
              <a:gd name="T4" fmla="*/ 263 w 263"/>
              <a:gd name="T5" fmla="*/ 0 h 463"/>
              <a:gd name="T6" fmla="*/ 0 w 263"/>
              <a:gd name="T7" fmla="*/ 30 h 463"/>
              <a:gd name="T8" fmla="*/ 0 w 263"/>
              <a:gd name="T9" fmla="*/ 463 h 463"/>
            </a:gdLst>
            <a:ahLst/>
            <a:cxnLst>
              <a:cxn ang="0">
                <a:pos x="T0" y="T1"/>
              </a:cxn>
              <a:cxn ang="0">
                <a:pos x="T2" y="T3"/>
              </a:cxn>
              <a:cxn ang="0">
                <a:pos x="T4" y="T5"/>
              </a:cxn>
              <a:cxn ang="0">
                <a:pos x="T6" y="T7"/>
              </a:cxn>
              <a:cxn ang="0">
                <a:pos x="T8" y="T9"/>
              </a:cxn>
            </a:cxnLst>
            <a:rect l="0" t="0" r="r" b="b"/>
            <a:pathLst>
              <a:path w="263" h="463">
                <a:moveTo>
                  <a:pt x="0" y="463"/>
                </a:moveTo>
                <a:lnTo>
                  <a:pt x="263" y="463"/>
                </a:lnTo>
                <a:lnTo>
                  <a:pt x="263" y="0"/>
                </a:lnTo>
                <a:lnTo>
                  <a:pt x="0" y="30"/>
                </a:lnTo>
                <a:lnTo>
                  <a:pt x="0" y="463"/>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0" name="Freeform 587"/>
          <p:cNvSpPr>
            <a:spLocks/>
          </p:cNvSpPr>
          <p:nvPr/>
        </p:nvSpPr>
        <p:spPr bwMode="auto">
          <a:xfrm>
            <a:off x="5847804" y="4192248"/>
            <a:ext cx="207188" cy="185549"/>
          </a:xfrm>
          <a:custGeom>
            <a:avLst/>
            <a:gdLst>
              <a:gd name="T0" fmla="*/ 141 w 162"/>
              <a:gd name="T1" fmla="*/ 17 h 145"/>
              <a:gd name="T2" fmla="*/ 105 w 162"/>
              <a:gd name="T3" fmla="*/ 0 h 145"/>
              <a:gd name="T4" fmla="*/ 81 w 162"/>
              <a:gd name="T5" fmla="*/ 9 h 145"/>
              <a:gd name="T6" fmla="*/ 57 w 162"/>
              <a:gd name="T7" fmla="*/ 0 h 145"/>
              <a:gd name="T8" fmla="*/ 0 w 162"/>
              <a:gd name="T9" fmla="*/ 56 h 145"/>
              <a:gd name="T10" fmla="*/ 0 w 162"/>
              <a:gd name="T11" fmla="*/ 59 h 145"/>
              <a:gd name="T12" fmla="*/ 30 w 162"/>
              <a:gd name="T13" fmla="*/ 109 h 145"/>
              <a:gd name="T14" fmla="*/ 30 w 162"/>
              <a:gd name="T15" fmla="*/ 140 h 145"/>
              <a:gd name="T16" fmla="*/ 73 w 162"/>
              <a:gd name="T17" fmla="*/ 145 h 145"/>
              <a:gd name="T18" fmla="*/ 88 w 162"/>
              <a:gd name="T19" fmla="*/ 145 h 145"/>
              <a:gd name="T20" fmla="*/ 162 w 162"/>
              <a:gd name="T21" fmla="*/ 118 h 145"/>
              <a:gd name="T22" fmla="*/ 162 w 162"/>
              <a:gd name="T23" fmla="*/ 56 h 145"/>
              <a:gd name="T24" fmla="*/ 141 w 162"/>
              <a:gd name="T25" fmla="*/ 1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45">
                <a:moveTo>
                  <a:pt x="141" y="17"/>
                </a:moveTo>
                <a:cubicBezTo>
                  <a:pt x="130" y="8"/>
                  <a:pt x="116" y="3"/>
                  <a:pt x="105" y="0"/>
                </a:cubicBezTo>
                <a:cubicBezTo>
                  <a:pt x="81" y="9"/>
                  <a:pt x="81" y="9"/>
                  <a:pt x="81" y="9"/>
                </a:cubicBezTo>
                <a:cubicBezTo>
                  <a:pt x="57" y="0"/>
                  <a:pt x="57" y="0"/>
                  <a:pt x="57" y="0"/>
                </a:cubicBezTo>
                <a:cubicBezTo>
                  <a:pt x="35" y="5"/>
                  <a:pt x="0" y="20"/>
                  <a:pt x="0" y="56"/>
                </a:cubicBezTo>
                <a:cubicBezTo>
                  <a:pt x="0" y="57"/>
                  <a:pt x="0" y="58"/>
                  <a:pt x="0" y="59"/>
                </a:cubicBezTo>
                <a:cubicBezTo>
                  <a:pt x="16" y="69"/>
                  <a:pt x="30" y="85"/>
                  <a:pt x="30" y="109"/>
                </a:cubicBezTo>
                <a:cubicBezTo>
                  <a:pt x="30" y="121"/>
                  <a:pt x="30" y="132"/>
                  <a:pt x="30" y="140"/>
                </a:cubicBezTo>
                <a:cubicBezTo>
                  <a:pt x="40" y="143"/>
                  <a:pt x="54" y="145"/>
                  <a:pt x="73" y="145"/>
                </a:cubicBezTo>
                <a:cubicBezTo>
                  <a:pt x="88" y="145"/>
                  <a:pt x="88" y="145"/>
                  <a:pt x="88" y="145"/>
                </a:cubicBezTo>
                <a:cubicBezTo>
                  <a:pt x="160" y="145"/>
                  <a:pt x="162" y="118"/>
                  <a:pt x="162" y="118"/>
                </a:cubicBezTo>
                <a:cubicBezTo>
                  <a:pt x="162" y="118"/>
                  <a:pt x="162" y="109"/>
                  <a:pt x="162" y="56"/>
                </a:cubicBezTo>
                <a:cubicBezTo>
                  <a:pt x="162" y="38"/>
                  <a:pt x="153" y="26"/>
                  <a:pt x="141" y="17"/>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1" name="Oval 588"/>
          <p:cNvSpPr>
            <a:spLocks noChangeArrowheads="1"/>
          </p:cNvSpPr>
          <p:nvPr/>
        </p:nvSpPr>
        <p:spPr bwMode="auto">
          <a:xfrm>
            <a:off x="5898654" y="4046729"/>
            <a:ext cx="104946" cy="121175"/>
          </a:xfrm>
          <a:prstGeom prst="ellipse">
            <a:avLst/>
          </a:pr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2" name="Freeform 589"/>
          <p:cNvSpPr>
            <a:spLocks/>
          </p:cNvSpPr>
          <p:nvPr/>
        </p:nvSpPr>
        <p:spPr bwMode="auto">
          <a:xfrm>
            <a:off x="5662255" y="4261490"/>
            <a:ext cx="207188" cy="186632"/>
          </a:xfrm>
          <a:custGeom>
            <a:avLst/>
            <a:gdLst>
              <a:gd name="T0" fmla="*/ 145 w 162"/>
              <a:gd name="T1" fmla="*/ 20 h 146"/>
              <a:gd name="T2" fmla="*/ 132 w 162"/>
              <a:gd name="T3" fmla="*/ 11 h 146"/>
              <a:gd name="T4" fmla="*/ 105 w 162"/>
              <a:gd name="T5" fmla="*/ 0 h 146"/>
              <a:gd name="T6" fmla="*/ 81 w 162"/>
              <a:gd name="T7" fmla="*/ 9 h 146"/>
              <a:gd name="T8" fmla="*/ 57 w 162"/>
              <a:gd name="T9" fmla="*/ 0 h 146"/>
              <a:gd name="T10" fmla="*/ 34 w 162"/>
              <a:gd name="T11" fmla="*/ 9 h 146"/>
              <a:gd name="T12" fmla="*/ 21 w 162"/>
              <a:gd name="T13" fmla="*/ 17 h 146"/>
              <a:gd name="T14" fmla="*/ 0 w 162"/>
              <a:gd name="T15" fmla="*/ 57 h 146"/>
              <a:gd name="T16" fmla="*/ 0 w 162"/>
              <a:gd name="T17" fmla="*/ 82 h 146"/>
              <a:gd name="T18" fmla="*/ 0 w 162"/>
              <a:gd name="T19" fmla="*/ 96 h 146"/>
              <a:gd name="T20" fmla="*/ 0 w 162"/>
              <a:gd name="T21" fmla="*/ 119 h 146"/>
              <a:gd name="T22" fmla="*/ 74 w 162"/>
              <a:gd name="T23" fmla="*/ 146 h 146"/>
              <a:gd name="T24" fmla="*/ 88 w 162"/>
              <a:gd name="T25" fmla="*/ 146 h 146"/>
              <a:gd name="T26" fmla="*/ 162 w 162"/>
              <a:gd name="T27" fmla="*/ 119 h 146"/>
              <a:gd name="T28" fmla="*/ 162 w 162"/>
              <a:gd name="T29" fmla="*/ 96 h 146"/>
              <a:gd name="T30" fmla="*/ 162 w 162"/>
              <a:gd name="T31" fmla="*/ 82 h 146"/>
              <a:gd name="T32" fmla="*/ 162 w 162"/>
              <a:gd name="T33" fmla="*/ 57 h 146"/>
              <a:gd name="T34" fmla="*/ 145 w 162"/>
              <a:gd name="T35" fmla="*/ 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46">
                <a:moveTo>
                  <a:pt x="145" y="20"/>
                </a:moveTo>
                <a:cubicBezTo>
                  <a:pt x="141" y="17"/>
                  <a:pt x="137" y="14"/>
                  <a:pt x="132" y="11"/>
                </a:cubicBezTo>
                <a:cubicBezTo>
                  <a:pt x="123" y="6"/>
                  <a:pt x="113" y="3"/>
                  <a:pt x="105" y="0"/>
                </a:cubicBezTo>
                <a:cubicBezTo>
                  <a:pt x="81" y="9"/>
                  <a:pt x="81" y="9"/>
                  <a:pt x="81" y="9"/>
                </a:cubicBezTo>
                <a:cubicBezTo>
                  <a:pt x="57" y="0"/>
                  <a:pt x="57" y="0"/>
                  <a:pt x="57" y="0"/>
                </a:cubicBezTo>
                <a:cubicBezTo>
                  <a:pt x="50" y="2"/>
                  <a:pt x="42" y="5"/>
                  <a:pt x="34" y="9"/>
                </a:cubicBezTo>
                <a:cubicBezTo>
                  <a:pt x="29" y="11"/>
                  <a:pt x="25" y="14"/>
                  <a:pt x="21" y="17"/>
                </a:cubicBezTo>
                <a:cubicBezTo>
                  <a:pt x="9" y="26"/>
                  <a:pt x="0" y="39"/>
                  <a:pt x="0" y="57"/>
                </a:cubicBezTo>
                <a:cubicBezTo>
                  <a:pt x="0" y="67"/>
                  <a:pt x="0" y="75"/>
                  <a:pt x="0" y="82"/>
                </a:cubicBezTo>
                <a:cubicBezTo>
                  <a:pt x="0" y="87"/>
                  <a:pt x="0" y="92"/>
                  <a:pt x="0" y="96"/>
                </a:cubicBezTo>
                <a:cubicBezTo>
                  <a:pt x="0" y="115"/>
                  <a:pt x="0" y="119"/>
                  <a:pt x="0" y="119"/>
                </a:cubicBezTo>
                <a:cubicBezTo>
                  <a:pt x="0" y="119"/>
                  <a:pt x="2" y="146"/>
                  <a:pt x="74" y="146"/>
                </a:cubicBezTo>
                <a:cubicBezTo>
                  <a:pt x="88" y="146"/>
                  <a:pt x="88" y="146"/>
                  <a:pt x="88" y="146"/>
                </a:cubicBezTo>
                <a:cubicBezTo>
                  <a:pt x="160" y="146"/>
                  <a:pt x="162" y="119"/>
                  <a:pt x="162" y="119"/>
                </a:cubicBezTo>
                <a:cubicBezTo>
                  <a:pt x="162" y="119"/>
                  <a:pt x="162" y="114"/>
                  <a:pt x="162" y="96"/>
                </a:cubicBezTo>
                <a:cubicBezTo>
                  <a:pt x="162" y="92"/>
                  <a:pt x="162" y="87"/>
                  <a:pt x="162" y="82"/>
                </a:cubicBezTo>
                <a:cubicBezTo>
                  <a:pt x="162" y="75"/>
                  <a:pt x="162" y="67"/>
                  <a:pt x="162" y="57"/>
                </a:cubicBezTo>
                <a:cubicBezTo>
                  <a:pt x="162" y="41"/>
                  <a:pt x="155" y="29"/>
                  <a:pt x="145" y="2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3" name="Oval 590"/>
          <p:cNvSpPr>
            <a:spLocks noChangeArrowheads="1"/>
          </p:cNvSpPr>
          <p:nvPr/>
        </p:nvSpPr>
        <p:spPr bwMode="auto">
          <a:xfrm>
            <a:off x="5713648" y="4117054"/>
            <a:ext cx="104405" cy="121175"/>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4" name="Freeform 591"/>
          <p:cNvSpPr>
            <a:spLocks/>
          </p:cNvSpPr>
          <p:nvPr/>
        </p:nvSpPr>
        <p:spPr bwMode="auto">
          <a:xfrm>
            <a:off x="5482115" y="4191165"/>
            <a:ext cx="207188" cy="185009"/>
          </a:xfrm>
          <a:custGeom>
            <a:avLst/>
            <a:gdLst>
              <a:gd name="T0" fmla="*/ 162 w 162"/>
              <a:gd name="T1" fmla="*/ 57 h 145"/>
              <a:gd name="T2" fmla="*/ 162 w 162"/>
              <a:gd name="T3" fmla="*/ 57 h 145"/>
              <a:gd name="T4" fmla="*/ 142 w 162"/>
              <a:gd name="T5" fmla="*/ 17 h 145"/>
              <a:gd name="T6" fmla="*/ 105 w 162"/>
              <a:gd name="T7" fmla="*/ 0 h 145"/>
              <a:gd name="T8" fmla="*/ 81 w 162"/>
              <a:gd name="T9" fmla="*/ 9 h 145"/>
              <a:gd name="T10" fmla="*/ 57 w 162"/>
              <a:gd name="T11" fmla="*/ 0 h 145"/>
              <a:gd name="T12" fmla="*/ 0 w 162"/>
              <a:gd name="T13" fmla="*/ 57 h 145"/>
              <a:gd name="T14" fmla="*/ 0 w 162"/>
              <a:gd name="T15" fmla="*/ 118 h 145"/>
              <a:gd name="T16" fmla="*/ 74 w 162"/>
              <a:gd name="T17" fmla="*/ 145 h 145"/>
              <a:gd name="T18" fmla="*/ 88 w 162"/>
              <a:gd name="T19" fmla="*/ 145 h 145"/>
              <a:gd name="T20" fmla="*/ 129 w 162"/>
              <a:gd name="T21" fmla="*/ 141 h 145"/>
              <a:gd name="T22" fmla="*/ 129 w 162"/>
              <a:gd name="T23" fmla="*/ 110 h 145"/>
              <a:gd name="T24" fmla="*/ 162 w 162"/>
              <a:gd name="T25" fmla="*/ 5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45">
                <a:moveTo>
                  <a:pt x="162" y="57"/>
                </a:moveTo>
                <a:cubicBezTo>
                  <a:pt x="162" y="57"/>
                  <a:pt x="162" y="57"/>
                  <a:pt x="162" y="57"/>
                </a:cubicBezTo>
                <a:cubicBezTo>
                  <a:pt x="162" y="39"/>
                  <a:pt x="153" y="26"/>
                  <a:pt x="142" y="17"/>
                </a:cubicBezTo>
                <a:cubicBezTo>
                  <a:pt x="130" y="8"/>
                  <a:pt x="116" y="3"/>
                  <a:pt x="105" y="0"/>
                </a:cubicBezTo>
                <a:cubicBezTo>
                  <a:pt x="81" y="9"/>
                  <a:pt x="81" y="9"/>
                  <a:pt x="81" y="9"/>
                </a:cubicBezTo>
                <a:cubicBezTo>
                  <a:pt x="57" y="0"/>
                  <a:pt x="57" y="0"/>
                  <a:pt x="57" y="0"/>
                </a:cubicBezTo>
                <a:cubicBezTo>
                  <a:pt x="35" y="6"/>
                  <a:pt x="0" y="21"/>
                  <a:pt x="0" y="57"/>
                </a:cubicBezTo>
                <a:cubicBezTo>
                  <a:pt x="0" y="109"/>
                  <a:pt x="0" y="118"/>
                  <a:pt x="0" y="118"/>
                </a:cubicBezTo>
                <a:cubicBezTo>
                  <a:pt x="0" y="118"/>
                  <a:pt x="2" y="145"/>
                  <a:pt x="74" y="145"/>
                </a:cubicBezTo>
                <a:cubicBezTo>
                  <a:pt x="88" y="145"/>
                  <a:pt x="88" y="145"/>
                  <a:pt x="88" y="145"/>
                </a:cubicBezTo>
                <a:cubicBezTo>
                  <a:pt x="105" y="145"/>
                  <a:pt x="118" y="143"/>
                  <a:pt x="129" y="141"/>
                </a:cubicBezTo>
                <a:cubicBezTo>
                  <a:pt x="129" y="133"/>
                  <a:pt x="129" y="122"/>
                  <a:pt x="129" y="110"/>
                </a:cubicBezTo>
                <a:cubicBezTo>
                  <a:pt x="129" y="84"/>
                  <a:pt x="144" y="68"/>
                  <a:pt x="162" y="57"/>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5" name="Oval 592"/>
          <p:cNvSpPr>
            <a:spLocks noChangeArrowheads="1"/>
          </p:cNvSpPr>
          <p:nvPr/>
        </p:nvSpPr>
        <p:spPr bwMode="auto">
          <a:xfrm>
            <a:off x="5532965" y="4046729"/>
            <a:ext cx="104946" cy="121175"/>
          </a:xfrm>
          <a:prstGeom prst="ellipse">
            <a:avLst/>
          </a:pr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6" name="Freeform 593"/>
          <p:cNvSpPr>
            <a:spLocks/>
          </p:cNvSpPr>
          <p:nvPr/>
        </p:nvSpPr>
        <p:spPr bwMode="auto">
          <a:xfrm>
            <a:off x="6522922" y="3568520"/>
            <a:ext cx="318084" cy="136863"/>
          </a:xfrm>
          <a:custGeom>
            <a:avLst/>
            <a:gdLst>
              <a:gd name="T0" fmla="*/ 249 w 249"/>
              <a:gd name="T1" fmla="*/ 107 h 107"/>
              <a:gd name="T2" fmla="*/ 173 w 249"/>
              <a:gd name="T3" fmla="*/ 0 h 107"/>
              <a:gd name="T4" fmla="*/ 42 w 249"/>
              <a:gd name="T5" fmla="*/ 0 h 107"/>
              <a:gd name="T6" fmla="*/ 37 w 249"/>
              <a:gd name="T7" fmla="*/ 0 h 107"/>
              <a:gd name="T8" fmla="*/ 0 w 249"/>
              <a:gd name="T9" fmla="*/ 39 h 107"/>
              <a:gd name="T10" fmla="*/ 64 w 249"/>
              <a:gd name="T11" fmla="*/ 104 h 107"/>
              <a:gd name="T12" fmla="*/ 64 w 249"/>
              <a:gd name="T13" fmla="*/ 107 h 107"/>
              <a:gd name="T14" fmla="*/ 249 w 249"/>
              <a:gd name="T15" fmla="*/ 107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07">
                <a:moveTo>
                  <a:pt x="249" y="107"/>
                </a:moveTo>
                <a:cubicBezTo>
                  <a:pt x="173" y="0"/>
                  <a:pt x="173" y="0"/>
                  <a:pt x="173" y="0"/>
                </a:cubicBezTo>
                <a:cubicBezTo>
                  <a:pt x="42" y="0"/>
                  <a:pt x="42" y="0"/>
                  <a:pt x="42" y="0"/>
                </a:cubicBezTo>
                <a:cubicBezTo>
                  <a:pt x="37" y="0"/>
                  <a:pt x="37" y="0"/>
                  <a:pt x="37" y="0"/>
                </a:cubicBezTo>
                <a:cubicBezTo>
                  <a:pt x="31" y="18"/>
                  <a:pt x="17" y="33"/>
                  <a:pt x="0" y="39"/>
                </a:cubicBezTo>
                <a:cubicBezTo>
                  <a:pt x="25" y="46"/>
                  <a:pt x="64" y="63"/>
                  <a:pt x="64" y="104"/>
                </a:cubicBezTo>
                <a:cubicBezTo>
                  <a:pt x="64" y="105"/>
                  <a:pt x="64" y="106"/>
                  <a:pt x="64" y="107"/>
                </a:cubicBezTo>
                <a:lnTo>
                  <a:pt x="249" y="10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7" name="Oval 594"/>
          <p:cNvSpPr>
            <a:spLocks noChangeArrowheads="1"/>
          </p:cNvSpPr>
          <p:nvPr/>
        </p:nvSpPr>
        <p:spPr bwMode="auto">
          <a:xfrm>
            <a:off x="6678719" y="3306154"/>
            <a:ext cx="96832" cy="113602"/>
          </a:xfrm>
          <a:prstGeom prst="ellipse">
            <a:avLst/>
          </a:pr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8" name="Freeform 595"/>
          <p:cNvSpPr>
            <a:spLocks/>
          </p:cNvSpPr>
          <p:nvPr/>
        </p:nvSpPr>
        <p:spPr bwMode="auto">
          <a:xfrm>
            <a:off x="6635441" y="3432740"/>
            <a:ext cx="172566" cy="169862"/>
          </a:xfrm>
          <a:custGeom>
            <a:avLst/>
            <a:gdLst>
              <a:gd name="T0" fmla="*/ 4 w 135"/>
              <a:gd name="T1" fmla="*/ 86 h 133"/>
              <a:gd name="T2" fmla="*/ 69 w 135"/>
              <a:gd name="T3" fmla="*/ 86 h 133"/>
              <a:gd name="T4" fmla="*/ 96 w 135"/>
              <a:gd name="T5" fmla="*/ 86 h 133"/>
              <a:gd name="T6" fmla="*/ 135 w 135"/>
              <a:gd name="T7" fmla="*/ 133 h 133"/>
              <a:gd name="T8" fmla="*/ 135 w 135"/>
              <a:gd name="T9" fmla="*/ 39 h 133"/>
              <a:gd name="T10" fmla="*/ 94 w 135"/>
              <a:gd name="T11" fmla="*/ 1 h 133"/>
              <a:gd name="T12" fmla="*/ 69 w 135"/>
              <a:gd name="T13" fmla="*/ 15 h 133"/>
              <a:gd name="T14" fmla="*/ 86 w 135"/>
              <a:gd name="T15" fmla="*/ 60 h 133"/>
              <a:gd name="T16" fmla="*/ 69 w 135"/>
              <a:gd name="T17" fmla="*/ 80 h 133"/>
              <a:gd name="T18" fmla="*/ 53 w 135"/>
              <a:gd name="T19" fmla="*/ 60 h 133"/>
              <a:gd name="T20" fmla="*/ 69 w 135"/>
              <a:gd name="T21" fmla="*/ 15 h 133"/>
              <a:gd name="T22" fmla="*/ 47 w 135"/>
              <a:gd name="T23" fmla="*/ 0 h 133"/>
              <a:gd name="T24" fmla="*/ 4 w 135"/>
              <a:gd name="T25" fmla="*/ 39 h 133"/>
              <a:gd name="T26" fmla="*/ 4 w 135"/>
              <a:gd name="T27" fmla="*/ 8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33">
                <a:moveTo>
                  <a:pt x="4" y="86"/>
                </a:moveTo>
                <a:cubicBezTo>
                  <a:pt x="69" y="86"/>
                  <a:pt x="69" y="86"/>
                  <a:pt x="69" y="86"/>
                </a:cubicBezTo>
                <a:cubicBezTo>
                  <a:pt x="96" y="86"/>
                  <a:pt x="96" y="86"/>
                  <a:pt x="96" y="86"/>
                </a:cubicBezTo>
                <a:cubicBezTo>
                  <a:pt x="135" y="133"/>
                  <a:pt x="135" y="133"/>
                  <a:pt x="135" y="133"/>
                </a:cubicBezTo>
                <a:cubicBezTo>
                  <a:pt x="135" y="39"/>
                  <a:pt x="135" y="39"/>
                  <a:pt x="135" y="39"/>
                </a:cubicBezTo>
                <a:cubicBezTo>
                  <a:pt x="135" y="14"/>
                  <a:pt x="112" y="4"/>
                  <a:pt x="94" y="1"/>
                </a:cubicBezTo>
                <a:cubicBezTo>
                  <a:pt x="69" y="15"/>
                  <a:pt x="69" y="15"/>
                  <a:pt x="69" y="15"/>
                </a:cubicBezTo>
                <a:cubicBezTo>
                  <a:pt x="86" y="60"/>
                  <a:pt x="86" y="60"/>
                  <a:pt x="86" y="60"/>
                </a:cubicBezTo>
                <a:cubicBezTo>
                  <a:pt x="69" y="80"/>
                  <a:pt x="69" y="80"/>
                  <a:pt x="69" y="80"/>
                </a:cubicBezTo>
                <a:cubicBezTo>
                  <a:pt x="53" y="60"/>
                  <a:pt x="53" y="60"/>
                  <a:pt x="53" y="60"/>
                </a:cubicBezTo>
                <a:cubicBezTo>
                  <a:pt x="69" y="15"/>
                  <a:pt x="69" y="15"/>
                  <a:pt x="69" y="15"/>
                </a:cubicBezTo>
                <a:cubicBezTo>
                  <a:pt x="47" y="0"/>
                  <a:pt x="47" y="0"/>
                  <a:pt x="47" y="0"/>
                </a:cubicBezTo>
                <a:cubicBezTo>
                  <a:pt x="0" y="8"/>
                  <a:pt x="4" y="39"/>
                  <a:pt x="4" y="39"/>
                </a:cubicBezTo>
                <a:lnTo>
                  <a:pt x="4" y="8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89" name="Freeform 596"/>
          <p:cNvSpPr>
            <a:spLocks/>
          </p:cNvSpPr>
          <p:nvPr/>
        </p:nvSpPr>
        <p:spPr bwMode="auto">
          <a:xfrm>
            <a:off x="6394714" y="3636141"/>
            <a:ext cx="190418" cy="164993"/>
          </a:xfrm>
          <a:custGeom>
            <a:avLst/>
            <a:gdLst>
              <a:gd name="T0" fmla="*/ 80 w 149"/>
              <a:gd name="T1" fmla="*/ 0 h 129"/>
              <a:gd name="T2" fmla="*/ 69 w 149"/>
              <a:gd name="T3" fmla="*/ 0 h 129"/>
              <a:gd name="T4" fmla="*/ 0 w 149"/>
              <a:gd name="T5" fmla="*/ 52 h 129"/>
              <a:gd name="T6" fmla="*/ 0 w 149"/>
              <a:gd name="T7" fmla="*/ 54 h 129"/>
              <a:gd name="T8" fmla="*/ 0 w 149"/>
              <a:gd name="T9" fmla="*/ 129 h 129"/>
              <a:gd name="T10" fmla="*/ 69 w 149"/>
              <a:gd name="T11" fmla="*/ 129 h 129"/>
              <a:gd name="T12" fmla="*/ 80 w 149"/>
              <a:gd name="T13" fmla="*/ 128 h 129"/>
              <a:gd name="T14" fmla="*/ 149 w 149"/>
              <a:gd name="T15" fmla="*/ 128 h 129"/>
              <a:gd name="T16" fmla="*/ 149 w 149"/>
              <a:gd name="T17" fmla="*/ 54 h 129"/>
              <a:gd name="T18" fmla="*/ 149 w 149"/>
              <a:gd name="T19" fmla="*/ 51 h 129"/>
              <a:gd name="T20" fmla="*/ 80 w 149"/>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129">
                <a:moveTo>
                  <a:pt x="80" y="0"/>
                </a:moveTo>
                <a:cubicBezTo>
                  <a:pt x="69" y="0"/>
                  <a:pt x="69" y="0"/>
                  <a:pt x="69" y="0"/>
                </a:cubicBezTo>
                <a:cubicBezTo>
                  <a:pt x="69" y="0"/>
                  <a:pt x="0" y="17"/>
                  <a:pt x="0" y="52"/>
                </a:cubicBezTo>
                <a:cubicBezTo>
                  <a:pt x="0" y="53"/>
                  <a:pt x="0" y="53"/>
                  <a:pt x="0" y="54"/>
                </a:cubicBezTo>
                <a:cubicBezTo>
                  <a:pt x="0" y="89"/>
                  <a:pt x="0" y="129"/>
                  <a:pt x="0" y="129"/>
                </a:cubicBezTo>
                <a:cubicBezTo>
                  <a:pt x="69" y="129"/>
                  <a:pt x="69" y="129"/>
                  <a:pt x="69" y="129"/>
                </a:cubicBezTo>
                <a:cubicBezTo>
                  <a:pt x="80" y="128"/>
                  <a:pt x="80" y="128"/>
                  <a:pt x="80" y="128"/>
                </a:cubicBezTo>
                <a:cubicBezTo>
                  <a:pt x="149" y="128"/>
                  <a:pt x="149" y="128"/>
                  <a:pt x="149" y="128"/>
                </a:cubicBezTo>
                <a:cubicBezTo>
                  <a:pt x="149" y="128"/>
                  <a:pt x="149" y="88"/>
                  <a:pt x="149" y="54"/>
                </a:cubicBezTo>
                <a:cubicBezTo>
                  <a:pt x="149" y="53"/>
                  <a:pt x="149" y="52"/>
                  <a:pt x="149" y="51"/>
                </a:cubicBezTo>
                <a:cubicBezTo>
                  <a:pt x="149" y="16"/>
                  <a:pt x="80" y="0"/>
                  <a:pt x="80"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0" name="Freeform 597"/>
          <p:cNvSpPr>
            <a:spLocks/>
          </p:cNvSpPr>
          <p:nvPr/>
        </p:nvSpPr>
        <p:spPr bwMode="auto">
          <a:xfrm>
            <a:off x="6440696" y="3471148"/>
            <a:ext cx="114143" cy="131453"/>
          </a:xfrm>
          <a:custGeom>
            <a:avLst/>
            <a:gdLst>
              <a:gd name="T0" fmla="*/ 44 w 89"/>
              <a:gd name="T1" fmla="*/ 103 h 103"/>
              <a:gd name="T2" fmla="*/ 84 w 89"/>
              <a:gd name="T3" fmla="*/ 76 h 103"/>
              <a:gd name="T4" fmla="*/ 89 w 89"/>
              <a:gd name="T5" fmla="*/ 52 h 103"/>
              <a:gd name="T6" fmla="*/ 44 w 89"/>
              <a:gd name="T7" fmla="*/ 0 h 103"/>
              <a:gd name="T8" fmla="*/ 0 w 89"/>
              <a:gd name="T9" fmla="*/ 52 h 103"/>
              <a:gd name="T10" fmla="*/ 5 w 89"/>
              <a:gd name="T11" fmla="*/ 76 h 103"/>
              <a:gd name="T12" fmla="*/ 44 w 89"/>
              <a:gd name="T13" fmla="*/ 103 h 103"/>
            </a:gdLst>
            <a:ahLst/>
            <a:cxnLst>
              <a:cxn ang="0">
                <a:pos x="T0" y="T1"/>
              </a:cxn>
              <a:cxn ang="0">
                <a:pos x="T2" y="T3"/>
              </a:cxn>
              <a:cxn ang="0">
                <a:pos x="T4" y="T5"/>
              </a:cxn>
              <a:cxn ang="0">
                <a:pos x="T6" y="T7"/>
              </a:cxn>
              <a:cxn ang="0">
                <a:pos x="T8" y="T9"/>
              </a:cxn>
              <a:cxn ang="0">
                <a:pos x="T10" y="T11"/>
              </a:cxn>
              <a:cxn ang="0">
                <a:pos x="T12" y="T13"/>
              </a:cxn>
            </a:cxnLst>
            <a:rect l="0" t="0" r="r" b="b"/>
            <a:pathLst>
              <a:path w="89" h="103">
                <a:moveTo>
                  <a:pt x="44" y="103"/>
                </a:moveTo>
                <a:cubicBezTo>
                  <a:pt x="61" y="103"/>
                  <a:pt x="76" y="93"/>
                  <a:pt x="84" y="76"/>
                </a:cubicBezTo>
                <a:cubicBezTo>
                  <a:pt x="87" y="69"/>
                  <a:pt x="89" y="61"/>
                  <a:pt x="89" y="52"/>
                </a:cubicBezTo>
                <a:cubicBezTo>
                  <a:pt x="89" y="23"/>
                  <a:pt x="69" y="0"/>
                  <a:pt x="44" y="0"/>
                </a:cubicBezTo>
                <a:cubicBezTo>
                  <a:pt x="20" y="0"/>
                  <a:pt x="0" y="23"/>
                  <a:pt x="0" y="52"/>
                </a:cubicBezTo>
                <a:cubicBezTo>
                  <a:pt x="0" y="61"/>
                  <a:pt x="2" y="69"/>
                  <a:pt x="5" y="76"/>
                </a:cubicBezTo>
                <a:cubicBezTo>
                  <a:pt x="13" y="93"/>
                  <a:pt x="27" y="103"/>
                  <a:pt x="44" y="10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1" name="Freeform 598"/>
          <p:cNvSpPr>
            <a:spLocks/>
          </p:cNvSpPr>
          <p:nvPr/>
        </p:nvSpPr>
        <p:spPr bwMode="auto">
          <a:xfrm>
            <a:off x="6277327" y="3568520"/>
            <a:ext cx="190418" cy="136863"/>
          </a:xfrm>
          <a:custGeom>
            <a:avLst/>
            <a:gdLst>
              <a:gd name="T0" fmla="*/ 149 w 149"/>
              <a:gd name="T1" fmla="*/ 38 h 107"/>
              <a:gd name="T2" fmla="*/ 116 w 149"/>
              <a:gd name="T3" fmla="*/ 0 h 107"/>
              <a:gd name="T4" fmla="*/ 76 w 149"/>
              <a:gd name="T5" fmla="*/ 0 h 107"/>
              <a:gd name="T6" fmla="*/ 0 w 149"/>
              <a:gd name="T7" fmla="*/ 107 h 107"/>
              <a:gd name="T8" fmla="*/ 78 w 149"/>
              <a:gd name="T9" fmla="*/ 107 h 107"/>
              <a:gd name="T10" fmla="*/ 78 w 149"/>
              <a:gd name="T11" fmla="*/ 105 h 107"/>
              <a:gd name="T12" fmla="*/ 149 w 149"/>
              <a:gd name="T13" fmla="*/ 38 h 107"/>
            </a:gdLst>
            <a:ahLst/>
            <a:cxnLst>
              <a:cxn ang="0">
                <a:pos x="T0" y="T1"/>
              </a:cxn>
              <a:cxn ang="0">
                <a:pos x="T2" y="T3"/>
              </a:cxn>
              <a:cxn ang="0">
                <a:pos x="T4" y="T5"/>
              </a:cxn>
              <a:cxn ang="0">
                <a:pos x="T6" y="T7"/>
              </a:cxn>
              <a:cxn ang="0">
                <a:pos x="T8" y="T9"/>
              </a:cxn>
              <a:cxn ang="0">
                <a:pos x="T10" y="T11"/>
              </a:cxn>
              <a:cxn ang="0">
                <a:pos x="T12" y="T13"/>
              </a:cxn>
            </a:cxnLst>
            <a:rect l="0" t="0" r="r" b="b"/>
            <a:pathLst>
              <a:path w="149" h="107">
                <a:moveTo>
                  <a:pt x="149" y="38"/>
                </a:moveTo>
                <a:cubicBezTo>
                  <a:pt x="134" y="31"/>
                  <a:pt x="122" y="17"/>
                  <a:pt x="116" y="0"/>
                </a:cubicBezTo>
                <a:cubicBezTo>
                  <a:pt x="76" y="0"/>
                  <a:pt x="76" y="0"/>
                  <a:pt x="76" y="0"/>
                </a:cubicBezTo>
                <a:cubicBezTo>
                  <a:pt x="0" y="107"/>
                  <a:pt x="0" y="107"/>
                  <a:pt x="0" y="107"/>
                </a:cubicBezTo>
                <a:cubicBezTo>
                  <a:pt x="78" y="107"/>
                  <a:pt x="78" y="107"/>
                  <a:pt x="78" y="107"/>
                </a:cubicBezTo>
                <a:cubicBezTo>
                  <a:pt x="78" y="106"/>
                  <a:pt x="78" y="106"/>
                  <a:pt x="78" y="105"/>
                </a:cubicBezTo>
                <a:cubicBezTo>
                  <a:pt x="78" y="58"/>
                  <a:pt x="126" y="42"/>
                  <a:pt x="149" y="3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2" name="Rectangle 599"/>
          <p:cNvSpPr>
            <a:spLocks noChangeArrowheads="1"/>
          </p:cNvSpPr>
          <p:nvPr/>
        </p:nvSpPr>
        <p:spPr bwMode="auto">
          <a:xfrm>
            <a:off x="5581654" y="3692399"/>
            <a:ext cx="320789" cy="17852"/>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3" name="Freeform 600"/>
          <p:cNvSpPr>
            <a:spLocks/>
          </p:cNvSpPr>
          <p:nvPr/>
        </p:nvSpPr>
        <p:spPr bwMode="auto">
          <a:xfrm>
            <a:off x="5869444" y="3391626"/>
            <a:ext cx="38408" cy="46523"/>
          </a:xfrm>
          <a:custGeom>
            <a:avLst/>
            <a:gdLst>
              <a:gd name="T0" fmla="*/ 26 w 30"/>
              <a:gd name="T1" fmla="*/ 0 h 36"/>
              <a:gd name="T2" fmla="*/ 29 w 30"/>
              <a:gd name="T3" fmla="*/ 1 h 36"/>
              <a:gd name="T4" fmla="*/ 30 w 30"/>
              <a:gd name="T5" fmla="*/ 3 h 36"/>
              <a:gd name="T6" fmla="*/ 29 w 30"/>
              <a:gd name="T7" fmla="*/ 5 h 36"/>
              <a:gd name="T8" fmla="*/ 26 w 30"/>
              <a:gd name="T9" fmla="*/ 6 h 36"/>
              <a:gd name="T10" fmla="*/ 19 w 30"/>
              <a:gd name="T11" fmla="*/ 6 h 36"/>
              <a:gd name="T12" fmla="*/ 19 w 30"/>
              <a:gd name="T13" fmla="*/ 31 h 36"/>
              <a:gd name="T14" fmla="*/ 18 w 30"/>
              <a:gd name="T15" fmla="*/ 35 h 36"/>
              <a:gd name="T16" fmla="*/ 15 w 30"/>
              <a:gd name="T17" fmla="*/ 36 h 36"/>
              <a:gd name="T18" fmla="*/ 13 w 30"/>
              <a:gd name="T19" fmla="*/ 35 h 36"/>
              <a:gd name="T20" fmla="*/ 12 w 30"/>
              <a:gd name="T21" fmla="*/ 31 h 36"/>
              <a:gd name="T22" fmla="*/ 12 w 30"/>
              <a:gd name="T23" fmla="*/ 6 h 36"/>
              <a:gd name="T24" fmla="*/ 4 w 30"/>
              <a:gd name="T25" fmla="*/ 6 h 36"/>
              <a:gd name="T26" fmla="*/ 1 w 30"/>
              <a:gd name="T27" fmla="*/ 5 h 36"/>
              <a:gd name="T28" fmla="*/ 0 w 30"/>
              <a:gd name="T29" fmla="*/ 3 h 36"/>
              <a:gd name="T30" fmla="*/ 1 w 30"/>
              <a:gd name="T31" fmla="*/ 1 h 36"/>
              <a:gd name="T32" fmla="*/ 4 w 30"/>
              <a:gd name="T33" fmla="*/ 0 h 36"/>
              <a:gd name="T34" fmla="*/ 26 w 30"/>
              <a:gd name="T3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6">
                <a:moveTo>
                  <a:pt x="26" y="0"/>
                </a:moveTo>
                <a:cubicBezTo>
                  <a:pt x="28" y="0"/>
                  <a:pt x="29" y="1"/>
                  <a:pt x="29" y="1"/>
                </a:cubicBezTo>
                <a:cubicBezTo>
                  <a:pt x="30" y="2"/>
                  <a:pt x="30" y="2"/>
                  <a:pt x="30" y="3"/>
                </a:cubicBezTo>
                <a:cubicBezTo>
                  <a:pt x="30" y="4"/>
                  <a:pt x="30" y="5"/>
                  <a:pt x="29" y="5"/>
                </a:cubicBezTo>
                <a:cubicBezTo>
                  <a:pt x="28" y="6"/>
                  <a:pt x="28" y="6"/>
                  <a:pt x="26" y="6"/>
                </a:cubicBezTo>
                <a:cubicBezTo>
                  <a:pt x="19" y="6"/>
                  <a:pt x="19" y="6"/>
                  <a:pt x="19" y="6"/>
                </a:cubicBezTo>
                <a:cubicBezTo>
                  <a:pt x="19" y="31"/>
                  <a:pt x="19" y="31"/>
                  <a:pt x="19" y="31"/>
                </a:cubicBezTo>
                <a:cubicBezTo>
                  <a:pt x="19" y="33"/>
                  <a:pt x="18" y="34"/>
                  <a:pt x="18" y="35"/>
                </a:cubicBezTo>
                <a:cubicBezTo>
                  <a:pt x="17" y="35"/>
                  <a:pt x="16" y="36"/>
                  <a:pt x="15" y="36"/>
                </a:cubicBezTo>
                <a:cubicBezTo>
                  <a:pt x="14" y="36"/>
                  <a:pt x="13" y="35"/>
                  <a:pt x="13" y="35"/>
                </a:cubicBezTo>
                <a:cubicBezTo>
                  <a:pt x="12" y="34"/>
                  <a:pt x="12" y="33"/>
                  <a:pt x="12" y="31"/>
                </a:cubicBezTo>
                <a:cubicBezTo>
                  <a:pt x="12" y="6"/>
                  <a:pt x="12" y="6"/>
                  <a:pt x="12" y="6"/>
                </a:cubicBezTo>
                <a:cubicBezTo>
                  <a:pt x="4" y="6"/>
                  <a:pt x="4" y="6"/>
                  <a:pt x="4" y="6"/>
                </a:cubicBezTo>
                <a:cubicBezTo>
                  <a:pt x="3" y="6"/>
                  <a:pt x="2" y="6"/>
                  <a:pt x="1" y="5"/>
                </a:cubicBezTo>
                <a:cubicBezTo>
                  <a:pt x="1" y="5"/>
                  <a:pt x="0" y="4"/>
                  <a:pt x="0" y="3"/>
                </a:cubicBezTo>
                <a:cubicBezTo>
                  <a:pt x="0" y="2"/>
                  <a:pt x="1" y="2"/>
                  <a:pt x="1" y="1"/>
                </a:cubicBezTo>
                <a:cubicBezTo>
                  <a:pt x="2" y="1"/>
                  <a:pt x="3" y="0"/>
                  <a:pt x="4" y="0"/>
                </a:cubicBezTo>
                <a:lnTo>
                  <a:pt x="26"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4" name="Rectangle 601"/>
          <p:cNvSpPr>
            <a:spLocks noChangeArrowheads="1"/>
          </p:cNvSpPr>
          <p:nvPr/>
        </p:nvSpPr>
        <p:spPr bwMode="auto">
          <a:xfrm>
            <a:off x="5581654" y="3646419"/>
            <a:ext cx="287791" cy="1893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5" name="Freeform 602"/>
          <p:cNvSpPr>
            <a:spLocks/>
          </p:cNvSpPr>
          <p:nvPr/>
        </p:nvSpPr>
        <p:spPr bwMode="auto">
          <a:xfrm>
            <a:off x="5827248" y="3391626"/>
            <a:ext cx="39491" cy="46523"/>
          </a:xfrm>
          <a:custGeom>
            <a:avLst/>
            <a:gdLst>
              <a:gd name="T0" fmla="*/ 29 w 31"/>
              <a:gd name="T1" fmla="*/ 6 h 36"/>
              <a:gd name="T2" fmla="*/ 30 w 31"/>
              <a:gd name="T3" fmla="*/ 10 h 36"/>
              <a:gd name="T4" fmla="*/ 30 w 31"/>
              <a:gd name="T5" fmla="*/ 12 h 36"/>
              <a:gd name="T6" fmla="*/ 27 w 31"/>
              <a:gd name="T7" fmla="*/ 13 h 36"/>
              <a:gd name="T8" fmla="*/ 25 w 31"/>
              <a:gd name="T9" fmla="*/ 13 h 36"/>
              <a:gd name="T10" fmla="*/ 24 w 31"/>
              <a:gd name="T11" fmla="*/ 10 h 36"/>
              <a:gd name="T12" fmla="*/ 21 w 31"/>
              <a:gd name="T13" fmla="*/ 7 h 36"/>
              <a:gd name="T14" fmla="*/ 16 w 31"/>
              <a:gd name="T15" fmla="*/ 5 h 36"/>
              <a:gd name="T16" fmla="*/ 9 w 31"/>
              <a:gd name="T17" fmla="*/ 9 h 36"/>
              <a:gd name="T18" fmla="*/ 7 w 31"/>
              <a:gd name="T19" fmla="*/ 18 h 36"/>
              <a:gd name="T20" fmla="*/ 8 w 31"/>
              <a:gd name="T21" fmla="*/ 25 h 36"/>
              <a:gd name="T22" fmla="*/ 11 w 31"/>
              <a:gd name="T23" fmla="*/ 29 h 36"/>
              <a:gd name="T24" fmla="*/ 16 w 31"/>
              <a:gd name="T25" fmla="*/ 30 h 36"/>
              <a:gd name="T26" fmla="*/ 21 w 31"/>
              <a:gd name="T27" fmla="*/ 29 h 36"/>
              <a:gd name="T28" fmla="*/ 24 w 31"/>
              <a:gd name="T29" fmla="*/ 24 h 36"/>
              <a:gd name="T30" fmla="*/ 25 w 31"/>
              <a:gd name="T31" fmla="*/ 22 h 36"/>
              <a:gd name="T32" fmla="*/ 27 w 31"/>
              <a:gd name="T33" fmla="*/ 21 h 36"/>
              <a:gd name="T34" fmla="*/ 30 w 31"/>
              <a:gd name="T35" fmla="*/ 22 h 36"/>
              <a:gd name="T36" fmla="*/ 31 w 31"/>
              <a:gd name="T37" fmla="*/ 24 h 36"/>
              <a:gd name="T38" fmla="*/ 30 w 31"/>
              <a:gd name="T39" fmla="*/ 28 h 36"/>
              <a:gd name="T40" fmla="*/ 27 w 31"/>
              <a:gd name="T41" fmla="*/ 31 h 36"/>
              <a:gd name="T42" fmla="*/ 23 w 31"/>
              <a:gd name="T43" fmla="*/ 35 h 36"/>
              <a:gd name="T44" fmla="*/ 16 w 31"/>
              <a:gd name="T45" fmla="*/ 36 h 36"/>
              <a:gd name="T46" fmla="*/ 11 w 31"/>
              <a:gd name="T47" fmla="*/ 35 h 36"/>
              <a:gd name="T48" fmla="*/ 7 w 31"/>
              <a:gd name="T49" fmla="*/ 34 h 36"/>
              <a:gd name="T50" fmla="*/ 4 w 31"/>
              <a:gd name="T51" fmla="*/ 31 h 36"/>
              <a:gd name="T52" fmla="*/ 1 w 31"/>
              <a:gd name="T53" fmla="*/ 27 h 36"/>
              <a:gd name="T54" fmla="*/ 0 w 31"/>
              <a:gd name="T55" fmla="*/ 23 h 36"/>
              <a:gd name="T56" fmla="*/ 0 w 31"/>
              <a:gd name="T57" fmla="*/ 18 h 36"/>
              <a:gd name="T58" fmla="*/ 1 w 31"/>
              <a:gd name="T59" fmla="*/ 10 h 36"/>
              <a:gd name="T60" fmla="*/ 4 w 31"/>
              <a:gd name="T61" fmla="*/ 5 h 36"/>
              <a:gd name="T62" fmla="*/ 10 w 31"/>
              <a:gd name="T63" fmla="*/ 1 h 36"/>
              <a:gd name="T64" fmla="*/ 16 w 31"/>
              <a:gd name="T65" fmla="*/ 0 h 36"/>
              <a:gd name="T66" fmla="*/ 24 w 31"/>
              <a:gd name="T67" fmla="*/ 1 h 36"/>
              <a:gd name="T68" fmla="*/ 29 w 31"/>
              <a:gd name="T6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 h="36">
                <a:moveTo>
                  <a:pt x="29" y="6"/>
                </a:moveTo>
                <a:cubicBezTo>
                  <a:pt x="30" y="7"/>
                  <a:pt x="30" y="9"/>
                  <a:pt x="30" y="10"/>
                </a:cubicBezTo>
                <a:cubicBezTo>
                  <a:pt x="30" y="11"/>
                  <a:pt x="30" y="12"/>
                  <a:pt x="30" y="12"/>
                </a:cubicBezTo>
                <a:cubicBezTo>
                  <a:pt x="29" y="13"/>
                  <a:pt x="28" y="13"/>
                  <a:pt x="27" y="13"/>
                </a:cubicBezTo>
                <a:cubicBezTo>
                  <a:pt x="27" y="13"/>
                  <a:pt x="26" y="13"/>
                  <a:pt x="25" y="13"/>
                </a:cubicBezTo>
                <a:cubicBezTo>
                  <a:pt x="25" y="12"/>
                  <a:pt x="24" y="12"/>
                  <a:pt x="24" y="10"/>
                </a:cubicBezTo>
                <a:cubicBezTo>
                  <a:pt x="23" y="9"/>
                  <a:pt x="22" y="7"/>
                  <a:pt x="21" y="7"/>
                </a:cubicBezTo>
                <a:cubicBezTo>
                  <a:pt x="19" y="6"/>
                  <a:pt x="18" y="5"/>
                  <a:pt x="16" y="5"/>
                </a:cubicBezTo>
                <a:cubicBezTo>
                  <a:pt x="13" y="5"/>
                  <a:pt x="11" y="6"/>
                  <a:pt x="9" y="9"/>
                </a:cubicBezTo>
                <a:cubicBezTo>
                  <a:pt x="8" y="11"/>
                  <a:pt x="7" y="14"/>
                  <a:pt x="7" y="18"/>
                </a:cubicBezTo>
                <a:cubicBezTo>
                  <a:pt x="7" y="21"/>
                  <a:pt x="7" y="23"/>
                  <a:pt x="8" y="25"/>
                </a:cubicBezTo>
                <a:cubicBezTo>
                  <a:pt x="9" y="27"/>
                  <a:pt x="10" y="28"/>
                  <a:pt x="11" y="29"/>
                </a:cubicBezTo>
                <a:cubicBezTo>
                  <a:pt x="12" y="30"/>
                  <a:pt x="14" y="30"/>
                  <a:pt x="16" y="30"/>
                </a:cubicBezTo>
                <a:cubicBezTo>
                  <a:pt x="18" y="30"/>
                  <a:pt x="20" y="30"/>
                  <a:pt x="21" y="29"/>
                </a:cubicBezTo>
                <a:cubicBezTo>
                  <a:pt x="22" y="28"/>
                  <a:pt x="23" y="26"/>
                  <a:pt x="24" y="24"/>
                </a:cubicBezTo>
                <a:cubicBezTo>
                  <a:pt x="24" y="23"/>
                  <a:pt x="25" y="22"/>
                  <a:pt x="25" y="22"/>
                </a:cubicBezTo>
                <a:cubicBezTo>
                  <a:pt x="26" y="21"/>
                  <a:pt x="26" y="21"/>
                  <a:pt x="27" y="21"/>
                </a:cubicBezTo>
                <a:cubicBezTo>
                  <a:pt x="28" y="21"/>
                  <a:pt x="29" y="21"/>
                  <a:pt x="30" y="22"/>
                </a:cubicBezTo>
                <a:cubicBezTo>
                  <a:pt x="30" y="22"/>
                  <a:pt x="31" y="23"/>
                  <a:pt x="31" y="24"/>
                </a:cubicBezTo>
                <a:cubicBezTo>
                  <a:pt x="31" y="25"/>
                  <a:pt x="30" y="26"/>
                  <a:pt x="30" y="28"/>
                </a:cubicBezTo>
                <a:cubicBezTo>
                  <a:pt x="29" y="29"/>
                  <a:pt x="28" y="30"/>
                  <a:pt x="27" y="31"/>
                </a:cubicBezTo>
                <a:cubicBezTo>
                  <a:pt x="26" y="33"/>
                  <a:pt x="24" y="34"/>
                  <a:pt x="23" y="35"/>
                </a:cubicBezTo>
                <a:cubicBezTo>
                  <a:pt x="21" y="35"/>
                  <a:pt x="19" y="36"/>
                  <a:pt x="16" y="36"/>
                </a:cubicBezTo>
                <a:cubicBezTo>
                  <a:pt x="14" y="36"/>
                  <a:pt x="13" y="36"/>
                  <a:pt x="11" y="35"/>
                </a:cubicBezTo>
                <a:cubicBezTo>
                  <a:pt x="10" y="35"/>
                  <a:pt x="8" y="34"/>
                  <a:pt x="7" y="34"/>
                </a:cubicBezTo>
                <a:cubicBezTo>
                  <a:pt x="6" y="33"/>
                  <a:pt x="5" y="32"/>
                  <a:pt x="4" y="31"/>
                </a:cubicBezTo>
                <a:cubicBezTo>
                  <a:pt x="3" y="30"/>
                  <a:pt x="2" y="28"/>
                  <a:pt x="1" y="27"/>
                </a:cubicBezTo>
                <a:cubicBezTo>
                  <a:pt x="1" y="26"/>
                  <a:pt x="0" y="24"/>
                  <a:pt x="0" y="23"/>
                </a:cubicBezTo>
                <a:cubicBezTo>
                  <a:pt x="0" y="21"/>
                  <a:pt x="0" y="19"/>
                  <a:pt x="0" y="18"/>
                </a:cubicBezTo>
                <a:cubicBezTo>
                  <a:pt x="0" y="15"/>
                  <a:pt x="0" y="12"/>
                  <a:pt x="1" y="10"/>
                </a:cubicBezTo>
                <a:cubicBezTo>
                  <a:pt x="2" y="8"/>
                  <a:pt x="3" y="6"/>
                  <a:pt x="4" y="5"/>
                </a:cubicBezTo>
                <a:cubicBezTo>
                  <a:pt x="6" y="3"/>
                  <a:pt x="8" y="2"/>
                  <a:pt x="10" y="1"/>
                </a:cubicBezTo>
                <a:cubicBezTo>
                  <a:pt x="12" y="0"/>
                  <a:pt x="14" y="0"/>
                  <a:pt x="16" y="0"/>
                </a:cubicBezTo>
                <a:cubicBezTo>
                  <a:pt x="19" y="0"/>
                  <a:pt x="21" y="0"/>
                  <a:pt x="24" y="1"/>
                </a:cubicBezTo>
                <a:cubicBezTo>
                  <a:pt x="26" y="3"/>
                  <a:pt x="27" y="4"/>
                  <a:pt x="29" y="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6" name="Rectangle 603"/>
          <p:cNvSpPr>
            <a:spLocks noChangeArrowheads="1"/>
          </p:cNvSpPr>
          <p:nvPr/>
        </p:nvSpPr>
        <p:spPr bwMode="auto">
          <a:xfrm>
            <a:off x="5581652" y="3598814"/>
            <a:ext cx="221253" cy="2434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7" name="Freeform 604"/>
          <p:cNvSpPr>
            <a:spLocks/>
          </p:cNvSpPr>
          <p:nvPr/>
        </p:nvSpPr>
        <p:spPr bwMode="auto">
          <a:xfrm>
            <a:off x="5786134" y="3391625"/>
            <a:ext cx="34622" cy="44900"/>
          </a:xfrm>
          <a:custGeom>
            <a:avLst/>
            <a:gdLst>
              <a:gd name="T0" fmla="*/ 24 w 27"/>
              <a:gd name="T1" fmla="*/ 35 h 35"/>
              <a:gd name="T2" fmla="*/ 5 w 27"/>
              <a:gd name="T3" fmla="*/ 35 h 35"/>
              <a:gd name="T4" fmla="*/ 1 w 27"/>
              <a:gd name="T5" fmla="*/ 34 h 35"/>
              <a:gd name="T6" fmla="*/ 0 w 27"/>
              <a:gd name="T7" fmla="*/ 31 h 35"/>
              <a:gd name="T8" fmla="*/ 0 w 27"/>
              <a:gd name="T9" fmla="*/ 5 h 35"/>
              <a:gd name="T10" fmla="*/ 1 w 27"/>
              <a:gd name="T11" fmla="*/ 2 h 35"/>
              <a:gd name="T12" fmla="*/ 2 w 27"/>
              <a:gd name="T13" fmla="*/ 1 h 35"/>
              <a:gd name="T14" fmla="*/ 5 w 27"/>
              <a:gd name="T15" fmla="*/ 0 h 35"/>
              <a:gd name="T16" fmla="*/ 23 w 27"/>
              <a:gd name="T17" fmla="*/ 0 h 35"/>
              <a:gd name="T18" fmla="*/ 26 w 27"/>
              <a:gd name="T19" fmla="*/ 1 h 35"/>
              <a:gd name="T20" fmla="*/ 27 w 27"/>
              <a:gd name="T21" fmla="*/ 3 h 35"/>
              <a:gd name="T22" fmla="*/ 26 w 27"/>
              <a:gd name="T23" fmla="*/ 5 h 35"/>
              <a:gd name="T24" fmla="*/ 23 w 27"/>
              <a:gd name="T25" fmla="*/ 6 h 35"/>
              <a:gd name="T26" fmla="*/ 8 w 27"/>
              <a:gd name="T27" fmla="*/ 6 h 35"/>
              <a:gd name="T28" fmla="*/ 8 w 27"/>
              <a:gd name="T29" fmla="*/ 14 h 35"/>
              <a:gd name="T30" fmla="*/ 22 w 27"/>
              <a:gd name="T31" fmla="*/ 14 h 35"/>
              <a:gd name="T32" fmla="*/ 25 w 27"/>
              <a:gd name="T33" fmla="*/ 15 h 35"/>
              <a:gd name="T34" fmla="*/ 25 w 27"/>
              <a:gd name="T35" fmla="*/ 17 h 35"/>
              <a:gd name="T36" fmla="*/ 25 w 27"/>
              <a:gd name="T37" fmla="*/ 19 h 35"/>
              <a:gd name="T38" fmla="*/ 22 w 27"/>
              <a:gd name="T39" fmla="*/ 20 h 35"/>
              <a:gd name="T40" fmla="*/ 8 w 27"/>
              <a:gd name="T41" fmla="*/ 20 h 35"/>
              <a:gd name="T42" fmla="*/ 8 w 27"/>
              <a:gd name="T43" fmla="*/ 30 h 35"/>
              <a:gd name="T44" fmla="*/ 24 w 27"/>
              <a:gd name="T45" fmla="*/ 30 h 35"/>
              <a:gd name="T46" fmla="*/ 26 w 27"/>
              <a:gd name="T47" fmla="*/ 30 h 35"/>
              <a:gd name="T48" fmla="*/ 27 w 27"/>
              <a:gd name="T49" fmla="*/ 32 h 35"/>
              <a:gd name="T50" fmla="*/ 26 w 27"/>
              <a:gd name="T51" fmla="*/ 34 h 35"/>
              <a:gd name="T52" fmla="*/ 24 w 27"/>
              <a:gd name="T5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 h="35">
                <a:moveTo>
                  <a:pt x="24" y="35"/>
                </a:moveTo>
                <a:cubicBezTo>
                  <a:pt x="5" y="35"/>
                  <a:pt x="5" y="35"/>
                  <a:pt x="5" y="35"/>
                </a:cubicBezTo>
                <a:cubicBezTo>
                  <a:pt x="3" y="35"/>
                  <a:pt x="2" y="35"/>
                  <a:pt x="1" y="34"/>
                </a:cubicBezTo>
                <a:cubicBezTo>
                  <a:pt x="1" y="33"/>
                  <a:pt x="0" y="32"/>
                  <a:pt x="0" y="31"/>
                </a:cubicBezTo>
                <a:cubicBezTo>
                  <a:pt x="0" y="5"/>
                  <a:pt x="0" y="5"/>
                  <a:pt x="0" y="5"/>
                </a:cubicBezTo>
                <a:cubicBezTo>
                  <a:pt x="0" y="4"/>
                  <a:pt x="1" y="3"/>
                  <a:pt x="1" y="2"/>
                </a:cubicBezTo>
                <a:cubicBezTo>
                  <a:pt x="1" y="2"/>
                  <a:pt x="2" y="1"/>
                  <a:pt x="2" y="1"/>
                </a:cubicBezTo>
                <a:cubicBezTo>
                  <a:pt x="3" y="0"/>
                  <a:pt x="4" y="0"/>
                  <a:pt x="5" y="0"/>
                </a:cubicBezTo>
                <a:cubicBezTo>
                  <a:pt x="23" y="0"/>
                  <a:pt x="23" y="0"/>
                  <a:pt x="23" y="0"/>
                </a:cubicBezTo>
                <a:cubicBezTo>
                  <a:pt x="25" y="0"/>
                  <a:pt x="25" y="1"/>
                  <a:pt x="26" y="1"/>
                </a:cubicBezTo>
                <a:cubicBezTo>
                  <a:pt x="26" y="2"/>
                  <a:pt x="27" y="2"/>
                  <a:pt x="27" y="3"/>
                </a:cubicBezTo>
                <a:cubicBezTo>
                  <a:pt x="27" y="4"/>
                  <a:pt x="26" y="4"/>
                  <a:pt x="26" y="5"/>
                </a:cubicBezTo>
                <a:cubicBezTo>
                  <a:pt x="25" y="6"/>
                  <a:pt x="25" y="6"/>
                  <a:pt x="23" y="6"/>
                </a:cubicBezTo>
                <a:cubicBezTo>
                  <a:pt x="8" y="6"/>
                  <a:pt x="8" y="6"/>
                  <a:pt x="8" y="6"/>
                </a:cubicBezTo>
                <a:cubicBezTo>
                  <a:pt x="8" y="14"/>
                  <a:pt x="8" y="14"/>
                  <a:pt x="8" y="14"/>
                </a:cubicBezTo>
                <a:cubicBezTo>
                  <a:pt x="22" y="14"/>
                  <a:pt x="22" y="14"/>
                  <a:pt x="22" y="14"/>
                </a:cubicBezTo>
                <a:cubicBezTo>
                  <a:pt x="23" y="14"/>
                  <a:pt x="24" y="15"/>
                  <a:pt x="25" y="15"/>
                </a:cubicBezTo>
                <a:cubicBezTo>
                  <a:pt x="25" y="16"/>
                  <a:pt x="25" y="16"/>
                  <a:pt x="25" y="17"/>
                </a:cubicBezTo>
                <a:cubicBezTo>
                  <a:pt x="25" y="18"/>
                  <a:pt x="25" y="18"/>
                  <a:pt x="25" y="19"/>
                </a:cubicBezTo>
                <a:cubicBezTo>
                  <a:pt x="24" y="19"/>
                  <a:pt x="23" y="20"/>
                  <a:pt x="22" y="20"/>
                </a:cubicBezTo>
                <a:cubicBezTo>
                  <a:pt x="8" y="20"/>
                  <a:pt x="8" y="20"/>
                  <a:pt x="8" y="20"/>
                </a:cubicBezTo>
                <a:cubicBezTo>
                  <a:pt x="8" y="30"/>
                  <a:pt x="8" y="30"/>
                  <a:pt x="8" y="30"/>
                </a:cubicBezTo>
                <a:cubicBezTo>
                  <a:pt x="24" y="30"/>
                  <a:pt x="24" y="30"/>
                  <a:pt x="24" y="30"/>
                </a:cubicBezTo>
                <a:cubicBezTo>
                  <a:pt x="25" y="30"/>
                  <a:pt x="26" y="30"/>
                  <a:pt x="26" y="30"/>
                </a:cubicBezTo>
                <a:cubicBezTo>
                  <a:pt x="27" y="31"/>
                  <a:pt x="27" y="31"/>
                  <a:pt x="27" y="32"/>
                </a:cubicBezTo>
                <a:cubicBezTo>
                  <a:pt x="27" y="33"/>
                  <a:pt x="27" y="34"/>
                  <a:pt x="26" y="34"/>
                </a:cubicBezTo>
                <a:cubicBezTo>
                  <a:pt x="26" y="35"/>
                  <a:pt x="25" y="35"/>
                  <a:pt x="24" y="3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8" name="Rectangle 605"/>
          <p:cNvSpPr>
            <a:spLocks noChangeArrowheads="1"/>
          </p:cNvSpPr>
          <p:nvPr/>
        </p:nvSpPr>
        <p:spPr bwMode="auto">
          <a:xfrm>
            <a:off x="5581654" y="3555538"/>
            <a:ext cx="175271" cy="20557"/>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299" name="Freeform 606"/>
          <p:cNvSpPr>
            <a:spLocks/>
          </p:cNvSpPr>
          <p:nvPr/>
        </p:nvSpPr>
        <p:spPr bwMode="auto">
          <a:xfrm>
            <a:off x="5747729" y="3391626"/>
            <a:ext cx="29753" cy="46523"/>
          </a:xfrm>
          <a:custGeom>
            <a:avLst/>
            <a:gdLst>
              <a:gd name="T0" fmla="*/ 22 w 23"/>
              <a:gd name="T1" fmla="*/ 1 h 36"/>
              <a:gd name="T2" fmla="*/ 23 w 23"/>
              <a:gd name="T3" fmla="*/ 4 h 36"/>
              <a:gd name="T4" fmla="*/ 23 w 23"/>
              <a:gd name="T5" fmla="*/ 22 h 36"/>
              <a:gd name="T6" fmla="*/ 23 w 23"/>
              <a:gd name="T7" fmla="*/ 26 h 36"/>
              <a:gd name="T8" fmla="*/ 22 w 23"/>
              <a:gd name="T9" fmla="*/ 30 h 36"/>
              <a:gd name="T10" fmla="*/ 18 w 23"/>
              <a:gd name="T11" fmla="*/ 34 h 36"/>
              <a:gd name="T12" fmla="*/ 11 w 23"/>
              <a:gd name="T13" fmla="*/ 36 h 36"/>
              <a:gd name="T14" fmla="*/ 5 w 23"/>
              <a:gd name="T15" fmla="*/ 35 h 36"/>
              <a:gd name="T16" fmla="*/ 1 w 23"/>
              <a:gd name="T17" fmla="*/ 31 h 36"/>
              <a:gd name="T18" fmla="*/ 0 w 23"/>
              <a:gd name="T19" fmla="*/ 28 h 36"/>
              <a:gd name="T20" fmla="*/ 0 w 23"/>
              <a:gd name="T21" fmla="*/ 25 h 36"/>
              <a:gd name="T22" fmla="*/ 1 w 23"/>
              <a:gd name="T23" fmla="*/ 22 h 36"/>
              <a:gd name="T24" fmla="*/ 3 w 23"/>
              <a:gd name="T25" fmla="*/ 21 h 36"/>
              <a:gd name="T26" fmla="*/ 5 w 23"/>
              <a:gd name="T27" fmla="*/ 22 h 36"/>
              <a:gd name="T28" fmla="*/ 6 w 23"/>
              <a:gd name="T29" fmla="*/ 25 h 36"/>
              <a:gd name="T30" fmla="*/ 7 w 23"/>
              <a:gd name="T31" fmla="*/ 27 h 36"/>
              <a:gd name="T32" fmla="*/ 8 w 23"/>
              <a:gd name="T33" fmla="*/ 29 h 36"/>
              <a:gd name="T34" fmla="*/ 11 w 23"/>
              <a:gd name="T35" fmla="*/ 30 h 36"/>
              <a:gd name="T36" fmla="*/ 16 w 23"/>
              <a:gd name="T37" fmla="*/ 23 h 36"/>
              <a:gd name="T38" fmla="*/ 16 w 23"/>
              <a:gd name="T39" fmla="*/ 4 h 36"/>
              <a:gd name="T40" fmla="*/ 17 w 23"/>
              <a:gd name="T41" fmla="*/ 1 h 36"/>
              <a:gd name="T42" fmla="*/ 19 w 23"/>
              <a:gd name="T43" fmla="*/ 0 h 36"/>
              <a:gd name="T44" fmla="*/ 22 w 23"/>
              <a:gd name="T4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36">
                <a:moveTo>
                  <a:pt x="22" y="1"/>
                </a:moveTo>
                <a:cubicBezTo>
                  <a:pt x="23" y="2"/>
                  <a:pt x="23" y="3"/>
                  <a:pt x="23" y="4"/>
                </a:cubicBezTo>
                <a:cubicBezTo>
                  <a:pt x="23" y="22"/>
                  <a:pt x="23" y="22"/>
                  <a:pt x="23" y="22"/>
                </a:cubicBezTo>
                <a:cubicBezTo>
                  <a:pt x="23" y="24"/>
                  <a:pt x="23" y="25"/>
                  <a:pt x="23" y="26"/>
                </a:cubicBezTo>
                <a:cubicBezTo>
                  <a:pt x="22" y="27"/>
                  <a:pt x="22" y="28"/>
                  <a:pt x="22" y="30"/>
                </a:cubicBezTo>
                <a:cubicBezTo>
                  <a:pt x="21" y="31"/>
                  <a:pt x="20" y="33"/>
                  <a:pt x="18" y="34"/>
                </a:cubicBezTo>
                <a:cubicBezTo>
                  <a:pt x="16" y="35"/>
                  <a:pt x="14" y="36"/>
                  <a:pt x="11" y="36"/>
                </a:cubicBezTo>
                <a:cubicBezTo>
                  <a:pt x="9" y="36"/>
                  <a:pt x="7" y="35"/>
                  <a:pt x="5" y="35"/>
                </a:cubicBezTo>
                <a:cubicBezTo>
                  <a:pt x="4" y="34"/>
                  <a:pt x="2" y="33"/>
                  <a:pt x="1" y="31"/>
                </a:cubicBezTo>
                <a:cubicBezTo>
                  <a:pt x="1" y="30"/>
                  <a:pt x="1" y="29"/>
                  <a:pt x="0" y="28"/>
                </a:cubicBezTo>
                <a:cubicBezTo>
                  <a:pt x="0" y="27"/>
                  <a:pt x="0" y="26"/>
                  <a:pt x="0" y="25"/>
                </a:cubicBezTo>
                <a:cubicBezTo>
                  <a:pt x="0" y="23"/>
                  <a:pt x="0" y="23"/>
                  <a:pt x="1" y="22"/>
                </a:cubicBezTo>
                <a:cubicBezTo>
                  <a:pt x="1" y="22"/>
                  <a:pt x="2" y="21"/>
                  <a:pt x="3" y="21"/>
                </a:cubicBezTo>
                <a:cubicBezTo>
                  <a:pt x="4" y="21"/>
                  <a:pt x="5" y="21"/>
                  <a:pt x="5" y="22"/>
                </a:cubicBezTo>
                <a:cubicBezTo>
                  <a:pt x="6" y="23"/>
                  <a:pt x="6" y="23"/>
                  <a:pt x="6" y="25"/>
                </a:cubicBezTo>
                <a:cubicBezTo>
                  <a:pt x="7" y="26"/>
                  <a:pt x="7" y="27"/>
                  <a:pt x="7" y="27"/>
                </a:cubicBezTo>
                <a:cubicBezTo>
                  <a:pt x="7" y="28"/>
                  <a:pt x="8" y="29"/>
                  <a:pt x="8" y="29"/>
                </a:cubicBezTo>
                <a:cubicBezTo>
                  <a:pt x="9" y="30"/>
                  <a:pt x="10" y="30"/>
                  <a:pt x="11" y="30"/>
                </a:cubicBezTo>
                <a:cubicBezTo>
                  <a:pt x="14" y="30"/>
                  <a:pt x="16" y="28"/>
                  <a:pt x="16" y="23"/>
                </a:cubicBezTo>
                <a:cubicBezTo>
                  <a:pt x="16" y="4"/>
                  <a:pt x="16" y="4"/>
                  <a:pt x="16" y="4"/>
                </a:cubicBezTo>
                <a:cubicBezTo>
                  <a:pt x="16" y="3"/>
                  <a:pt x="16" y="2"/>
                  <a:pt x="17" y="1"/>
                </a:cubicBezTo>
                <a:cubicBezTo>
                  <a:pt x="17" y="0"/>
                  <a:pt x="18" y="0"/>
                  <a:pt x="19" y="0"/>
                </a:cubicBezTo>
                <a:cubicBezTo>
                  <a:pt x="20" y="0"/>
                  <a:pt x="21" y="0"/>
                  <a:pt x="22" y="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0" name="Freeform 608"/>
          <p:cNvSpPr>
            <a:spLocks noEditPoints="1"/>
          </p:cNvSpPr>
          <p:nvPr/>
        </p:nvSpPr>
        <p:spPr bwMode="auto">
          <a:xfrm>
            <a:off x="5700664" y="3391626"/>
            <a:ext cx="43277" cy="46523"/>
          </a:xfrm>
          <a:custGeom>
            <a:avLst/>
            <a:gdLst>
              <a:gd name="T0" fmla="*/ 9 w 34"/>
              <a:gd name="T1" fmla="*/ 1 h 36"/>
              <a:gd name="T2" fmla="*/ 16 w 34"/>
              <a:gd name="T3" fmla="*/ 0 h 36"/>
              <a:gd name="T4" fmla="*/ 26 w 34"/>
              <a:gd name="T5" fmla="*/ 2 h 36"/>
              <a:gd name="T6" fmla="*/ 32 w 34"/>
              <a:gd name="T7" fmla="*/ 8 h 36"/>
              <a:gd name="T8" fmla="*/ 34 w 34"/>
              <a:gd name="T9" fmla="*/ 18 h 36"/>
              <a:gd name="T10" fmla="*/ 33 w 34"/>
              <a:gd name="T11" fmla="*/ 25 h 36"/>
              <a:gd name="T12" fmla="*/ 29 w 34"/>
              <a:gd name="T13" fmla="*/ 31 h 36"/>
              <a:gd name="T14" fmla="*/ 24 w 34"/>
              <a:gd name="T15" fmla="*/ 34 h 36"/>
              <a:gd name="T16" fmla="*/ 17 w 34"/>
              <a:gd name="T17" fmla="*/ 36 h 36"/>
              <a:gd name="T18" fmla="*/ 9 w 34"/>
              <a:gd name="T19" fmla="*/ 34 h 36"/>
              <a:gd name="T20" fmla="*/ 4 w 34"/>
              <a:gd name="T21" fmla="*/ 31 h 36"/>
              <a:gd name="T22" fmla="*/ 1 w 34"/>
              <a:gd name="T23" fmla="*/ 25 h 36"/>
              <a:gd name="T24" fmla="*/ 0 w 34"/>
              <a:gd name="T25" fmla="*/ 18 h 36"/>
              <a:gd name="T26" fmla="*/ 1 w 34"/>
              <a:gd name="T27" fmla="*/ 10 h 36"/>
              <a:gd name="T28" fmla="*/ 4 w 34"/>
              <a:gd name="T29" fmla="*/ 5 h 36"/>
              <a:gd name="T30" fmla="*/ 9 w 34"/>
              <a:gd name="T31" fmla="*/ 1 h 36"/>
              <a:gd name="T32" fmla="*/ 17 w 34"/>
              <a:gd name="T33" fmla="*/ 30 h 36"/>
              <a:gd name="T34" fmla="*/ 22 w 34"/>
              <a:gd name="T35" fmla="*/ 29 h 36"/>
              <a:gd name="T36" fmla="*/ 25 w 34"/>
              <a:gd name="T37" fmla="*/ 25 h 36"/>
              <a:gd name="T38" fmla="*/ 26 w 34"/>
              <a:gd name="T39" fmla="*/ 18 h 36"/>
              <a:gd name="T40" fmla="*/ 25 w 34"/>
              <a:gd name="T41" fmla="*/ 11 h 36"/>
              <a:gd name="T42" fmla="*/ 22 w 34"/>
              <a:gd name="T43" fmla="*/ 7 h 36"/>
              <a:gd name="T44" fmla="*/ 16 w 34"/>
              <a:gd name="T45" fmla="*/ 5 h 36"/>
              <a:gd name="T46" fmla="*/ 13 w 34"/>
              <a:gd name="T47" fmla="*/ 6 h 36"/>
              <a:gd name="T48" fmla="*/ 9 w 34"/>
              <a:gd name="T49" fmla="*/ 8 h 36"/>
              <a:gd name="T50" fmla="*/ 7 w 34"/>
              <a:gd name="T51" fmla="*/ 12 h 36"/>
              <a:gd name="T52" fmla="*/ 7 w 34"/>
              <a:gd name="T53" fmla="*/ 18 h 36"/>
              <a:gd name="T54" fmla="*/ 7 w 34"/>
              <a:gd name="T55" fmla="*/ 23 h 36"/>
              <a:gd name="T56" fmla="*/ 10 w 34"/>
              <a:gd name="T57" fmla="*/ 27 h 36"/>
              <a:gd name="T58" fmla="*/ 13 w 34"/>
              <a:gd name="T59" fmla="*/ 29 h 36"/>
              <a:gd name="T60" fmla="*/ 17 w 34"/>
              <a:gd name="T6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 h="36">
                <a:moveTo>
                  <a:pt x="9" y="1"/>
                </a:moveTo>
                <a:cubicBezTo>
                  <a:pt x="11" y="0"/>
                  <a:pt x="14" y="0"/>
                  <a:pt x="16" y="0"/>
                </a:cubicBezTo>
                <a:cubicBezTo>
                  <a:pt x="20" y="0"/>
                  <a:pt x="23" y="0"/>
                  <a:pt x="26" y="2"/>
                </a:cubicBezTo>
                <a:cubicBezTo>
                  <a:pt x="28" y="3"/>
                  <a:pt x="30" y="5"/>
                  <a:pt x="32" y="8"/>
                </a:cubicBezTo>
                <a:cubicBezTo>
                  <a:pt x="33" y="11"/>
                  <a:pt x="34" y="14"/>
                  <a:pt x="34" y="18"/>
                </a:cubicBezTo>
                <a:cubicBezTo>
                  <a:pt x="34" y="20"/>
                  <a:pt x="33" y="23"/>
                  <a:pt x="33" y="25"/>
                </a:cubicBezTo>
                <a:cubicBezTo>
                  <a:pt x="32" y="27"/>
                  <a:pt x="31" y="29"/>
                  <a:pt x="29" y="31"/>
                </a:cubicBezTo>
                <a:cubicBezTo>
                  <a:pt x="28" y="32"/>
                  <a:pt x="26" y="34"/>
                  <a:pt x="24" y="34"/>
                </a:cubicBezTo>
                <a:cubicBezTo>
                  <a:pt x="22" y="35"/>
                  <a:pt x="19" y="36"/>
                  <a:pt x="17" y="36"/>
                </a:cubicBezTo>
                <a:cubicBezTo>
                  <a:pt x="14" y="36"/>
                  <a:pt x="11" y="35"/>
                  <a:pt x="9" y="34"/>
                </a:cubicBezTo>
                <a:cubicBezTo>
                  <a:pt x="7" y="33"/>
                  <a:pt x="5" y="32"/>
                  <a:pt x="4" y="31"/>
                </a:cubicBezTo>
                <a:cubicBezTo>
                  <a:pt x="2" y="29"/>
                  <a:pt x="1" y="27"/>
                  <a:pt x="1" y="25"/>
                </a:cubicBezTo>
                <a:cubicBezTo>
                  <a:pt x="0" y="23"/>
                  <a:pt x="0" y="20"/>
                  <a:pt x="0" y="18"/>
                </a:cubicBezTo>
                <a:cubicBezTo>
                  <a:pt x="0" y="15"/>
                  <a:pt x="0" y="13"/>
                  <a:pt x="1" y="10"/>
                </a:cubicBezTo>
                <a:cubicBezTo>
                  <a:pt x="2" y="8"/>
                  <a:pt x="3" y="6"/>
                  <a:pt x="4" y="5"/>
                </a:cubicBezTo>
                <a:cubicBezTo>
                  <a:pt x="6" y="3"/>
                  <a:pt x="7" y="2"/>
                  <a:pt x="9" y="1"/>
                </a:cubicBezTo>
                <a:close/>
                <a:moveTo>
                  <a:pt x="17" y="30"/>
                </a:moveTo>
                <a:cubicBezTo>
                  <a:pt x="18" y="30"/>
                  <a:pt x="20" y="30"/>
                  <a:pt x="22" y="29"/>
                </a:cubicBezTo>
                <a:cubicBezTo>
                  <a:pt x="23" y="28"/>
                  <a:pt x="24" y="26"/>
                  <a:pt x="25" y="25"/>
                </a:cubicBezTo>
                <a:cubicBezTo>
                  <a:pt x="26" y="23"/>
                  <a:pt x="26" y="20"/>
                  <a:pt x="26" y="18"/>
                </a:cubicBezTo>
                <a:cubicBezTo>
                  <a:pt x="26" y="15"/>
                  <a:pt x="26" y="13"/>
                  <a:pt x="25" y="11"/>
                </a:cubicBezTo>
                <a:cubicBezTo>
                  <a:pt x="24" y="9"/>
                  <a:pt x="23" y="8"/>
                  <a:pt x="22" y="7"/>
                </a:cubicBezTo>
                <a:cubicBezTo>
                  <a:pt x="20" y="6"/>
                  <a:pt x="18" y="5"/>
                  <a:pt x="16" y="5"/>
                </a:cubicBezTo>
                <a:cubicBezTo>
                  <a:pt x="15" y="5"/>
                  <a:pt x="14" y="6"/>
                  <a:pt x="13" y="6"/>
                </a:cubicBezTo>
                <a:cubicBezTo>
                  <a:pt x="11" y="7"/>
                  <a:pt x="10" y="7"/>
                  <a:pt x="9" y="8"/>
                </a:cubicBezTo>
                <a:cubicBezTo>
                  <a:pt x="9" y="9"/>
                  <a:pt x="8" y="11"/>
                  <a:pt x="7" y="12"/>
                </a:cubicBezTo>
                <a:cubicBezTo>
                  <a:pt x="7" y="14"/>
                  <a:pt x="7" y="16"/>
                  <a:pt x="7" y="18"/>
                </a:cubicBezTo>
                <a:cubicBezTo>
                  <a:pt x="7" y="20"/>
                  <a:pt x="7" y="21"/>
                  <a:pt x="7" y="23"/>
                </a:cubicBezTo>
                <a:cubicBezTo>
                  <a:pt x="8" y="25"/>
                  <a:pt x="9" y="26"/>
                  <a:pt x="10" y="27"/>
                </a:cubicBezTo>
                <a:cubicBezTo>
                  <a:pt x="10" y="28"/>
                  <a:pt x="11" y="29"/>
                  <a:pt x="13" y="29"/>
                </a:cubicBezTo>
                <a:cubicBezTo>
                  <a:pt x="14" y="30"/>
                  <a:pt x="15" y="30"/>
                  <a:pt x="17" y="3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1" name="Rectangle 609"/>
          <p:cNvSpPr>
            <a:spLocks noChangeArrowheads="1"/>
          </p:cNvSpPr>
          <p:nvPr/>
        </p:nvSpPr>
        <p:spPr bwMode="auto">
          <a:xfrm>
            <a:off x="5581652" y="3506852"/>
            <a:ext cx="104946" cy="20557"/>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2" name="Freeform 610"/>
          <p:cNvSpPr>
            <a:spLocks noEditPoints="1"/>
          </p:cNvSpPr>
          <p:nvPr/>
        </p:nvSpPr>
        <p:spPr bwMode="auto">
          <a:xfrm>
            <a:off x="5657388" y="3391626"/>
            <a:ext cx="36785" cy="46523"/>
          </a:xfrm>
          <a:custGeom>
            <a:avLst/>
            <a:gdLst>
              <a:gd name="T0" fmla="*/ 15 w 29"/>
              <a:gd name="T1" fmla="*/ 23 h 36"/>
              <a:gd name="T2" fmla="*/ 13 w 29"/>
              <a:gd name="T3" fmla="*/ 21 h 36"/>
              <a:gd name="T4" fmla="*/ 10 w 29"/>
              <a:gd name="T5" fmla="*/ 20 h 36"/>
              <a:gd name="T6" fmla="*/ 7 w 29"/>
              <a:gd name="T7" fmla="*/ 20 h 36"/>
              <a:gd name="T8" fmla="*/ 7 w 29"/>
              <a:gd name="T9" fmla="*/ 31 h 36"/>
              <a:gd name="T10" fmla="*/ 6 w 29"/>
              <a:gd name="T11" fmla="*/ 35 h 36"/>
              <a:gd name="T12" fmla="*/ 4 w 29"/>
              <a:gd name="T13" fmla="*/ 36 h 36"/>
              <a:gd name="T14" fmla="*/ 1 w 29"/>
              <a:gd name="T15" fmla="*/ 35 h 36"/>
              <a:gd name="T16" fmla="*/ 0 w 29"/>
              <a:gd name="T17" fmla="*/ 31 h 36"/>
              <a:gd name="T18" fmla="*/ 0 w 29"/>
              <a:gd name="T19" fmla="*/ 5 h 36"/>
              <a:gd name="T20" fmla="*/ 1 w 29"/>
              <a:gd name="T21" fmla="*/ 1 h 36"/>
              <a:gd name="T22" fmla="*/ 4 w 29"/>
              <a:gd name="T23" fmla="*/ 0 h 36"/>
              <a:gd name="T24" fmla="*/ 16 w 29"/>
              <a:gd name="T25" fmla="*/ 0 h 36"/>
              <a:gd name="T26" fmla="*/ 20 w 29"/>
              <a:gd name="T27" fmla="*/ 1 h 36"/>
              <a:gd name="T28" fmla="*/ 23 w 29"/>
              <a:gd name="T29" fmla="*/ 1 h 36"/>
              <a:gd name="T30" fmla="*/ 26 w 29"/>
              <a:gd name="T31" fmla="*/ 3 h 36"/>
              <a:gd name="T32" fmla="*/ 28 w 29"/>
              <a:gd name="T33" fmla="*/ 6 h 36"/>
              <a:gd name="T34" fmla="*/ 29 w 29"/>
              <a:gd name="T35" fmla="*/ 10 h 36"/>
              <a:gd name="T36" fmla="*/ 26 w 29"/>
              <a:gd name="T37" fmla="*/ 16 h 36"/>
              <a:gd name="T38" fmla="*/ 20 w 29"/>
              <a:gd name="T39" fmla="*/ 19 h 36"/>
              <a:gd name="T40" fmla="*/ 23 w 29"/>
              <a:gd name="T41" fmla="*/ 22 h 36"/>
              <a:gd name="T42" fmla="*/ 26 w 29"/>
              <a:gd name="T43" fmla="*/ 26 h 36"/>
              <a:gd name="T44" fmla="*/ 28 w 29"/>
              <a:gd name="T45" fmla="*/ 30 h 36"/>
              <a:gd name="T46" fmla="*/ 29 w 29"/>
              <a:gd name="T47" fmla="*/ 33 h 36"/>
              <a:gd name="T48" fmla="*/ 29 w 29"/>
              <a:gd name="T49" fmla="*/ 34 h 36"/>
              <a:gd name="T50" fmla="*/ 27 w 29"/>
              <a:gd name="T51" fmla="*/ 35 h 36"/>
              <a:gd name="T52" fmla="*/ 26 w 29"/>
              <a:gd name="T53" fmla="*/ 36 h 36"/>
              <a:gd name="T54" fmla="*/ 24 w 29"/>
              <a:gd name="T55" fmla="*/ 35 h 36"/>
              <a:gd name="T56" fmla="*/ 22 w 29"/>
              <a:gd name="T57" fmla="*/ 34 h 36"/>
              <a:gd name="T58" fmla="*/ 21 w 29"/>
              <a:gd name="T59" fmla="*/ 31 h 36"/>
              <a:gd name="T60" fmla="*/ 18 w 29"/>
              <a:gd name="T61" fmla="*/ 26 h 36"/>
              <a:gd name="T62" fmla="*/ 15 w 29"/>
              <a:gd name="T63" fmla="*/ 23 h 36"/>
              <a:gd name="T64" fmla="*/ 19 w 29"/>
              <a:gd name="T65" fmla="*/ 6 h 36"/>
              <a:gd name="T66" fmla="*/ 14 w 29"/>
              <a:gd name="T67" fmla="*/ 6 h 36"/>
              <a:gd name="T68" fmla="*/ 7 w 29"/>
              <a:gd name="T69" fmla="*/ 6 h 36"/>
              <a:gd name="T70" fmla="*/ 7 w 29"/>
              <a:gd name="T71" fmla="*/ 15 h 36"/>
              <a:gd name="T72" fmla="*/ 14 w 29"/>
              <a:gd name="T73" fmla="*/ 15 h 36"/>
              <a:gd name="T74" fmla="*/ 18 w 29"/>
              <a:gd name="T75" fmla="*/ 15 h 36"/>
              <a:gd name="T76" fmla="*/ 20 w 29"/>
              <a:gd name="T77" fmla="*/ 13 h 36"/>
              <a:gd name="T78" fmla="*/ 21 w 29"/>
              <a:gd name="T79" fmla="*/ 10 h 36"/>
              <a:gd name="T80" fmla="*/ 21 w 29"/>
              <a:gd name="T81" fmla="*/ 8 h 36"/>
              <a:gd name="T82" fmla="*/ 19 w 29"/>
              <a:gd name="T8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36">
                <a:moveTo>
                  <a:pt x="15" y="23"/>
                </a:moveTo>
                <a:cubicBezTo>
                  <a:pt x="14" y="22"/>
                  <a:pt x="14" y="21"/>
                  <a:pt x="13" y="21"/>
                </a:cubicBezTo>
                <a:cubicBezTo>
                  <a:pt x="12" y="20"/>
                  <a:pt x="11" y="20"/>
                  <a:pt x="10" y="20"/>
                </a:cubicBezTo>
                <a:cubicBezTo>
                  <a:pt x="7" y="20"/>
                  <a:pt x="7" y="20"/>
                  <a:pt x="7" y="20"/>
                </a:cubicBezTo>
                <a:cubicBezTo>
                  <a:pt x="7" y="31"/>
                  <a:pt x="7" y="31"/>
                  <a:pt x="7" y="31"/>
                </a:cubicBezTo>
                <a:cubicBezTo>
                  <a:pt x="7" y="33"/>
                  <a:pt x="7" y="34"/>
                  <a:pt x="6" y="35"/>
                </a:cubicBezTo>
                <a:cubicBezTo>
                  <a:pt x="6" y="35"/>
                  <a:pt x="5" y="36"/>
                  <a:pt x="4" y="36"/>
                </a:cubicBezTo>
                <a:cubicBezTo>
                  <a:pt x="3" y="36"/>
                  <a:pt x="2" y="35"/>
                  <a:pt x="1" y="35"/>
                </a:cubicBezTo>
                <a:cubicBezTo>
                  <a:pt x="0" y="34"/>
                  <a:pt x="0" y="33"/>
                  <a:pt x="0" y="31"/>
                </a:cubicBezTo>
                <a:cubicBezTo>
                  <a:pt x="0" y="5"/>
                  <a:pt x="0" y="5"/>
                  <a:pt x="0" y="5"/>
                </a:cubicBezTo>
                <a:cubicBezTo>
                  <a:pt x="0" y="3"/>
                  <a:pt x="1" y="2"/>
                  <a:pt x="1" y="1"/>
                </a:cubicBezTo>
                <a:cubicBezTo>
                  <a:pt x="2" y="1"/>
                  <a:pt x="3" y="0"/>
                  <a:pt x="4" y="0"/>
                </a:cubicBezTo>
                <a:cubicBezTo>
                  <a:pt x="16" y="0"/>
                  <a:pt x="16" y="0"/>
                  <a:pt x="16" y="0"/>
                </a:cubicBezTo>
                <a:cubicBezTo>
                  <a:pt x="18" y="0"/>
                  <a:pt x="19" y="0"/>
                  <a:pt x="20" y="1"/>
                </a:cubicBezTo>
                <a:cubicBezTo>
                  <a:pt x="21" y="1"/>
                  <a:pt x="22" y="1"/>
                  <a:pt x="23" y="1"/>
                </a:cubicBezTo>
                <a:cubicBezTo>
                  <a:pt x="24" y="2"/>
                  <a:pt x="25" y="2"/>
                  <a:pt x="26" y="3"/>
                </a:cubicBezTo>
                <a:cubicBezTo>
                  <a:pt x="27" y="4"/>
                  <a:pt x="27" y="5"/>
                  <a:pt x="28" y="6"/>
                </a:cubicBezTo>
                <a:cubicBezTo>
                  <a:pt x="28" y="7"/>
                  <a:pt x="29" y="9"/>
                  <a:pt x="29" y="10"/>
                </a:cubicBezTo>
                <a:cubicBezTo>
                  <a:pt x="29" y="13"/>
                  <a:pt x="28" y="15"/>
                  <a:pt x="26" y="16"/>
                </a:cubicBezTo>
                <a:cubicBezTo>
                  <a:pt x="25" y="18"/>
                  <a:pt x="23" y="19"/>
                  <a:pt x="20" y="19"/>
                </a:cubicBezTo>
                <a:cubicBezTo>
                  <a:pt x="21" y="20"/>
                  <a:pt x="22" y="21"/>
                  <a:pt x="23" y="22"/>
                </a:cubicBezTo>
                <a:cubicBezTo>
                  <a:pt x="24" y="24"/>
                  <a:pt x="25" y="25"/>
                  <a:pt x="26" y="26"/>
                </a:cubicBezTo>
                <a:cubicBezTo>
                  <a:pt x="27" y="28"/>
                  <a:pt x="28" y="29"/>
                  <a:pt x="28" y="30"/>
                </a:cubicBezTo>
                <a:cubicBezTo>
                  <a:pt x="29" y="32"/>
                  <a:pt x="29" y="32"/>
                  <a:pt x="29" y="33"/>
                </a:cubicBezTo>
                <a:cubicBezTo>
                  <a:pt x="29" y="33"/>
                  <a:pt x="29" y="34"/>
                  <a:pt x="29" y="34"/>
                </a:cubicBezTo>
                <a:cubicBezTo>
                  <a:pt x="28" y="35"/>
                  <a:pt x="28" y="35"/>
                  <a:pt x="27" y="35"/>
                </a:cubicBezTo>
                <a:cubicBezTo>
                  <a:pt x="27" y="36"/>
                  <a:pt x="26" y="36"/>
                  <a:pt x="26" y="36"/>
                </a:cubicBezTo>
                <a:cubicBezTo>
                  <a:pt x="25" y="36"/>
                  <a:pt x="24" y="36"/>
                  <a:pt x="24" y="35"/>
                </a:cubicBezTo>
                <a:cubicBezTo>
                  <a:pt x="23" y="35"/>
                  <a:pt x="23" y="34"/>
                  <a:pt x="22" y="34"/>
                </a:cubicBezTo>
                <a:cubicBezTo>
                  <a:pt x="22" y="33"/>
                  <a:pt x="21" y="32"/>
                  <a:pt x="21" y="31"/>
                </a:cubicBezTo>
                <a:cubicBezTo>
                  <a:pt x="18" y="26"/>
                  <a:pt x="18" y="26"/>
                  <a:pt x="18" y="26"/>
                </a:cubicBezTo>
                <a:cubicBezTo>
                  <a:pt x="17" y="25"/>
                  <a:pt x="16" y="23"/>
                  <a:pt x="15" y="23"/>
                </a:cubicBezTo>
                <a:close/>
                <a:moveTo>
                  <a:pt x="19" y="6"/>
                </a:moveTo>
                <a:cubicBezTo>
                  <a:pt x="18" y="6"/>
                  <a:pt x="16" y="6"/>
                  <a:pt x="14" y="6"/>
                </a:cubicBezTo>
                <a:cubicBezTo>
                  <a:pt x="7" y="6"/>
                  <a:pt x="7" y="6"/>
                  <a:pt x="7" y="6"/>
                </a:cubicBezTo>
                <a:cubicBezTo>
                  <a:pt x="7" y="15"/>
                  <a:pt x="7" y="15"/>
                  <a:pt x="7" y="15"/>
                </a:cubicBezTo>
                <a:cubicBezTo>
                  <a:pt x="14" y="15"/>
                  <a:pt x="14" y="15"/>
                  <a:pt x="14" y="15"/>
                </a:cubicBezTo>
                <a:cubicBezTo>
                  <a:pt x="15" y="15"/>
                  <a:pt x="17" y="15"/>
                  <a:pt x="18" y="15"/>
                </a:cubicBezTo>
                <a:cubicBezTo>
                  <a:pt x="19" y="14"/>
                  <a:pt x="20" y="14"/>
                  <a:pt x="20" y="13"/>
                </a:cubicBezTo>
                <a:cubicBezTo>
                  <a:pt x="21" y="13"/>
                  <a:pt x="21" y="12"/>
                  <a:pt x="21" y="10"/>
                </a:cubicBezTo>
                <a:cubicBezTo>
                  <a:pt x="21" y="9"/>
                  <a:pt x="21" y="8"/>
                  <a:pt x="21" y="8"/>
                </a:cubicBezTo>
                <a:cubicBezTo>
                  <a:pt x="20" y="7"/>
                  <a:pt x="19" y="7"/>
                  <a:pt x="19" y="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3" name="Freeform 611"/>
          <p:cNvSpPr>
            <a:spLocks noEditPoints="1"/>
          </p:cNvSpPr>
          <p:nvPr/>
        </p:nvSpPr>
        <p:spPr bwMode="auto">
          <a:xfrm>
            <a:off x="5616274" y="3391626"/>
            <a:ext cx="32999" cy="46523"/>
          </a:xfrm>
          <a:custGeom>
            <a:avLst/>
            <a:gdLst>
              <a:gd name="T0" fmla="*/ 19 w 26"/>
              <a:gd name="T1" fmla="*/ 11 h 36"/>
              <a:gd name="T2" fmla="*/ 18 w 26"/>
              <a:gd name="T3" fmla="*/ 7 h 36"/>
              <a:gd name="T4" fmla="*/ 12 w 26"/>
              <a:gd name="T5" fmla="*/ 6 h 36"/>
              <a:gd name="T6" fmla="*/ 7 w 26"/>
              <a:gd name="T7" fmla="*/ 6 h 36"/>
              <a:gd name="T8" fmla="*/ 7 w 26"/>
              <a:gd name="T9" fmla="*/ 16 h 36"/>
              <a:gd name="T10" fmla="*/ 12 w 26"/>
              <a:gd name="T11" fmla="*/ 16 h 36"/>
              <a:gd name="T12" fmla="*/ 16 w 26"/>
              <a:gd name="T13" fmla="*/ 16 h 36"/>
              <a:gd name="T14" fmla="*/ 18 w 26"/>
              <a:gd name="T15" fmla="*/ 14 h 36"/>
              <a:gd name="T16" fmla="*/ 19 w 26"/>
              <a:gd name="T17" fmla="*/ 11 h 36"/>
              <a:gd name="T18" fmla="*/ 7 w 26"/>
              <a:gd name="T19" fmla="*/ 31 h 36"/>
              <a:gd name="T20" fmla="*/ 6 w 26"/>
              <a:gd name="T21" fmla="*/ 35 h 36"/>
              <a:gd name="T22" fmla="*/ 3 w 26"/>
              <a:gd name="T23" fmla="*/ 36 h 36"/>
              <a:gd name="T24" fmla="*/ 1 w 26"/>
              <a:gd name="T25" fmla="*/ 35 h 36"/>
              <a:gd name="T26" fmla="*/ 0 w 26"/>
              <a:gd name="T27" fmla="*/ 31 h 36"/>
              <a:gd name="T28" fmla="*/ 0 w 26"/>
              <a:gd name="T29" fmla="*/ 5 h 36"/>
              <a:gd name="T30" fmla="*/ 1 w 26"/>
              <a:gd name="T31" fmla="*/ 1 h 36"/>
              <a:gd name="T32" fmla="*/ 4 w 26"/>
              <a:gd name="T33" fmla="*/ 0 h 36"/>
              <a:gd name="T34" fmla="*/ 13 w 26"/>
              <a:gd name="T35" fmla="*/ 0 h 36"/>
              <a:gd name="T36" fmla="*/ 20 w 26"/>
              <a:gd name="T37" fmla="*/ 1 h 36"/>
              <a:gd name="T38" fmla="*/ 23 w 26"/>
              <a:gd name="T39" fmla="*/ 3 h 36"/>
              <a:gd name="T40" fmla="*/ 26 w 26"/>
              <a:gd name="T41" fmla="*/ 6 h 36"/>
              <a:gd name="T42" fmla="*/ 26 w 26"/>
              <a:gd name="T43" fmla="*/ 11 h 36"/>
              <a:gd name="T44" fmla="*/ 23 w 26"/>
              <a:gd name="T45" fmla="*/ 19 h 36"/>
              <a:gd name="T46" fmla="*/ 13 w 26"/>
              <a:gd name="T47" fmla="*/ 22 h 36"/>
              <a:gd name="T48" fmla="*/ 7 w 26"/>
              <a:gd name="T49" fmla="*/ 22 h 36"/>
              <a:gd name="T50" fmla="*/ 7 w 26"/>
              <a:gd name="T5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36">
                <a:moveTo>
                  <a:pt x="19" y="11"/>
                </a:moveTo>
                <a:cubicBezTo>
                  <a:pt x="19" y="9"/>
                  <a:pt x="19" y="8"/>
                  <a:pt x="18" y="7"/>
                </a:cubicBezTo>
                <a:cubicBezTo>
                  <a:pt x="17" y="6"/>
                  <a:pt x="15" y="6"/>
                  <a:pt x="12" y="6"/>
                </a:cubicBezTo>
                <a:cubicBezTo>
                  <a:pt x="7" y="6"/>
                  <a:pt x="7" y="6"/>
                  <a:pt x="7" y="6"/>
                </a:cubicBezTo>
                <a:cubicBezTo>
                  <a:pt x="7" y="16"/>
                  <a:pt x="7" y="16"/>
                  <a:pt x="7" y="16"/>
                </a:cubicBezTo>
                <a:cubicBezTo>
                  <a:pt x="12" y="16"/>
                  <a:pt x="12" y="16"/>
                  <a:pt x="12" y="16"/>
                </a:cubicBezTo>
                <a:cubicBezTo>
                  <a:pt x="13" y="16"/>
                  <a:pt x="15" y="16"/>
                  <a:pt x="16" y="16"/>
                </a:cubicBezTo>
                <a:cubicBezTo>
                  <a:pt x="17" y="15"/>
                  <a:pt x="18" y="15"/>
                  <a:pt x="18" y="14"/>
                </a:cubicBezTo>
                <a:cubicBezTo>
                  <a:pt x="19" y="13"/>
                  <a:pt x="19" y="12"/>
                  <a:pt x="19" y="11"/>
                </a:cubicBezTo>
                <a:close/>
                <a:moveTo>
                  <a:pt x="7" y="31"/>
                </a:moveTo>
                <a:cubicBezTo>
                  <a:pt x="7" y="33"/>
                  <a:pt x="7" y="34"/>
                  <a:pt x="6" y="35"/>
                </a:cubicBezTo>
                <a:cubicBezTo>
                  <a:pt x="5" y="35"/>
                  <a:pt x="4" y="36"/>
                  <a:pt x="3" y="36"/>
                </a:cubicBezTo>
                <a:cubicBezTo>
                  <a:pt x="2" y="36"/>
                  <a:pt x="1" y="35"/>
                  <a:pt x="1" y="35"/>
                </a:cubicBezTo>
                <a:cubicBezTo>
                  <a:pt x="0" y="34"/>
                  <a:pt x="0" y="33"/>
                  <a:pt x="0" y="31"/>
                </a:cubicBezTo>
                <a:cubicBezTo>
                  <a:pt x="0" y="5"/>
                  <a:pt x="0" y="5"/>
                  <a:pt x="0" y="5"/>
                </a:cubicBezTo>
                <a:cubicBezTo>
                  <a:pt x="0" y="3"/>
                  <a:pt x="0" y="2"/>
                  <a:pt x="1" y="1"/>
                </a:cubicBezTo>
                <a:cubicBezTo>
                  <a:pt x="2" y="1"/>
                  <a:pt x="3" y="0"/>
                  <a:pt x="4" y="0"/>
                </a:cubicBezTo>
                <a:cubicBezTo>
                  <a:pt x="13" y="0"/>
                  <a:pt x="13" y="0"/>
                  <a:pt x="13" y="0"/>
                </a:cubicBezTo>
                <a:cubicBezTo>
                  <a:pt x="16" y="0"/>
                  <a:pt x="18" y="1"/>
                  <a:pt x="20" y="1"/>
                </a:cubicBezTo>
                <a:cubicBezTo>
                  <a:pt x="21" y="1"/>
                  <a:pt x="22" y="2"/>
                  <a:pt x="23" y="3"/>
                </a:cubicBezTo>
                <a:cubicBezTo>
                  <a:pt x="24" y="4"/>
                  <a:pt x="25" y="5"/>
                  <a:pt x="26" y="6"/>
                </a:cubicBezTo>
                <a:cubicBezTo>
                  <a:pt x="26" y="8"/>
                  <a:pt x="26" y="9"/>
                  <a:pt x="26" y="11"/>
                </a:cubicBezTo>
                <a:cubicBezTo>
                  <a:pt x="26" y="14"/>
                  <a:pt x="25" y="17"/>
                  <a:pt x="23" y="19"/>
                </a:cubicBezTo>
                <a:cubicBezTo>
                  <a:pt x="21" y="21"/>
                  <a:pt x="18" y="22"/>
                  <a:pt x="13" y="22"/>
                </a:cubicBezTo>
                <a:cubicBezTo>
                  <a:pt x="7" y="22"/>
                  <a:pt x="7" y="22"/>
                  <a:pt x="7" y="22"/>
                </a:cubicBezTo>
                <a:lnTo>
                  <a:pt x="7" y="3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4" name="Freeform 612"/>
          <p:cNvSpPr>
            <a:spLocks noEditPoints="1"/>
          </p:cNvSpPr>
          <p:nvPr/>
        </p:nvSpPr>
        <p:spPr bwMode="auto">
          <a:xfrm>
            <a:off x="5520524" y="3324007"/>
            <a:ext cx="472799" cy="497683"/>
          </a:xfrm>
          <a:custGeom>
            <a:avLst/>
            <a:gdLst>
              <a:gd name="T0" fmla="*/ 328 w 370"/>
              <a:gd name="T1" fmla="*/ 389 h 389"/>
              <a:gd name="T2" fmla="*/ 42 w 370"/>
              <a:gd name="T3" fmla="*/ 389 h 389"/>
              <a:gd name="T4" fmla="*/ 0 w 370"/>
              <a:gd name="T5" fmla="*/ 347 h 389"/>
              <a:gd name="T6" fmla="*/ 0 w 370"/>
              <a:gd name="T7" fmla="*/ 42 h 389"/>
              <a:gd name="T8" fmla="*/ 42 w 370"/>
              <a:gd name="T9" fmla="*/ 0 h 389"/>
              <a:gd name="T10" fmla="*/ 328 w 370"/>
              <a:gd name="T11" fmla="*/ 0 h 389"/>
              <a:gd name="T12" fmla="*/ 370 w 370"/>
              <a:gd name="T13" fmla="*/ 42 h 389"/>
              <a:gd name="T14" fmla="*/ 370 w 370"/>
              <a:gd name="T15" fmla="*/ 347 h 389"/>
              <a:gd name="T16" fmla="*/ 328 w 370"/>
              <a:gd name="T17" fmla="*/ 389 h 389"/>
              <a:gd name="T18" fmla="*/ 56 w 370"/>
              <a:gd name="T19" fmla="*/ 371 h 389"/>
              <a:gd name="T20" fmla="*/ 315 w 370"/>
              <a:gd name="T21" fmla="*/ 371 h 389"/>
              <a:gd name="T22" fmla="*/ 353 w 370"/>
              <a:gd name="T23" fmla="*/ 333 h 389"/>
              <a:gd name="T24" fmla="*/ 353 w 370"/>
              <a:gd name="T25" fmla="*/ 56 h 389"/>
              <a:gd name="T26" fmla="*/ 315 w 370"/>
              <a:gd name="T27" fmla="*/ 18 h 389"/>
              <a:gd name="T28" fmla="*/ 56 w 370"/>
              <a:gd name="T29" fmla="*/ 18 h 389"/>
              <a:gd name="T30" fmla="*/ 18 w 370"/>
              <a:gd name="T31" fmla="*/ 56 h 389"/>
              <a:gd name="T32" fmla="*/ 18 w 370"/>
              <a:gd name="T33" fmla="*/ 333 h 389"/>
              <a:gd name="T34" fmla="*/ 56 w 370"/>
              <a:gd name="T35" fmla="*/ 37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0" h="389">
                <a:moveTo>
                  <a:pt x="328" y="389"/>
                </a:moveTo>
                <a:cubicBezTo>
                  <a:pt x="42" y="389"/>
                  <a:pt x="42" y="389"/>
                  <a:pt x="42" y="389"/>
                </a:cubicBezTo>
                <a:cubicBezTo>
                  <a:pt x="19" y="389"/>
                  <a:pt x="0" y="370"/>
                  <a:pt x="0" y="347"/>
                </a:cubicBezTo>
                <a:cubicBezTo>
                  <a:pt x="0" y="42"/>
                  <a:pt x="0" y="42"/>
                  <a:pt x="0" y="42"/>
                </a:cubicBezTo>
                <a:cubicBezTo>
                  <a:pt x="0" y="19"/>
                  <a:pt x="19" y="0"/>
                  <a:pt x="42" y="0"/>
                </a:cubicBezTo>
                <a:cubicBezTo>
                  <a:pt x="328" y="0"/>
                  <a:pt x="328" y="0"/>
                  <a:pt x="328" y="0"/>
                </a:cubicBezTo>
                <a:cubicBezTo>
                  <a:pt x="351" y="0"/>
                  <a:pt x="370" y="19"/>
                  <a:pt x="370" y="42"/>
                </a:cubicBezTo>
                <a:cubicBezTo>
                  <a:pt x="370" y="347"/>
                  <a:pt x="370" y="347"/>
                  <a:pt x="370" y="347"/>
                </a:cubicBezTo>
                <a:cubicBezTo>
                  <a:pt x="370" y="370"/>
                  <a:pt x="351" y="389"/>
                  <a:pt x="328" y="389"/>
                </a:cubicBezTo>
                <a:close/>
                <a:moveTo>
                  <a:pt x="56" y="371"/>
                </a:moveTo>
                <a:cubicBezTo>
                  <a:pt x="315" y="371"/>
                  <a:pt x="315" y="371"/>
                  <a:pt x="315" y="371"/>
                </a:cubicBezTo>
                <a:cubicBezTo>
                  <a:pt x="336" y="371"/>
                  <a:pt x="353" y="354"/>
                  <a:pt x="353" y="333"/>
                </a:cubicBezTo>
                <a:cubicBezTo>
                  <a:pt x="353" y="56"/>
                  <a:pt x="353" y="56"/>
                  <a:pt x="353" y="56"/>
                </a:cubicBezTo>
                <a:cubicBezTo>
                  <a:pt x="353" y="35"/>
                  <a:pt x="336" y="18"/>
                  <a:pt x="315" y="18"/>
                </a:cubicBezTo>
                <a:cubicBezTo>
                  <a:pt x="56" y="18"/>
                  <a:pt x="56" y="18"/>
                  <a:pt x="56" y="18"/>
                </a:cubicBezTo>
                <a:cubicBezTo>
                  <a:pt x="35" y="18"/>
                  <a:pt x="18" y="35"/>
                  <a:pt x="18" y="56"/>
                </a:cubicBezTo>
                <a:cubicBezTo>
                  <a:pt x="18" y="333"/>
                  <a:pt x="18" y="333"/>
                  <a:pt x="18" y="333"/>
                </a:cubicBezTo>
                <a:cubicBezTo>
                  <a:pt x="18" y="354"/>
                  <a:pt x="35" y="371"/>
                  <a:pt x="56" y="37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5" name="Oval 613"/>
          <p:cNvSpPr>
            <a:spLocks noChangeArrowheads="1"/>
          </p:cNvSpPr>
          <p:nvPr/>
        </p:nvSpPr>
        <p:spPr bwMode="auto">
          <a:xfrm>
            <a:off x="5050973" y="3338072"/>
            <a:ext cx="168779" cy="195827"/>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6" name="Freeform 614"/>
          <p:cNvSpPr>
            <a:spLocks/>
          </p:cNvSpPr>
          <p:nvPr/>
        </p:nvSpPr>
        <p:spPr bwMode="auto">
          <a:xfrm>
            <a:off x="5017973" y="3540391"/>
            <a:ext cx="214761" cy="288872"/>
          </a:xfrm>
          <a:custGeom>
            <a:avLst/>
            <a:gdLst>
              <a:gd name="T0" fmla="*/ 83 w 168"/>
              <a:gd name="T1" fmla="*/ 4 h 226"/>
              <a:gd name="T2" fmla="*/ 67 w 168"/>
              <a:gd name="T3" fmla="*/ 115 h 226"/>
              <a:gd name="T4" fmla="*/ 17 w 168"/>
              <a:gd name="T5" fmla="*/ 146 h 226"/>
              <a:gd name="T6" fmla="*/ 17 w 168"/>
              <a:gd name="T7" fmla="*/ 101 h 226"/>
              <a:gd name="T8" fmla="*/ 83 w 168"/>
              <a:gd name="T9" fmla="*/ 4 h 226"/>
              <a:gd name="T10" fmla="*/ 0 w 168"/>
              <a:gd name="T11" fmla="*/ 115 h 226"/>
              <a:gd name="T12" fmla="*/ 0 w 168"/>
              <a:gd name="T13" fmla="*/ 178 h 226"/>
              <a:gd name="T14" fmla="*/ 83 w 168"/>
              <a:gd name="T15" fmla="*/ 226 h 226"/>
              <a:gd name="T16" fmla="*/ 168 w 168"/>
              <a:gd name="T17" fmla="*/ 193 h 226"/>
              <a:gd name="T18" fmla="*/ 168 w 168"/>
              <a:gd name="T19" fmla="*/ 58 h 226"/>
              <a:gd name="T20" fmla="*/ 83 w 168"/>
              <a:gd name="T21" fmla="*/ 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226">
                <a:moveTo>
                  <a:pt x="83" y="4"/>
                </a:moveTo>
                <a:cubicBezTo>
                  <a:pt x="67" y="115"/>
                  <a:pt x="67" y="115"/>
                  <a:pt x="67" y="115"/>
                </a:cubicBezTo>
                <a:cubicBezTo>
                  <a:pt x="17" y="146"/>
                  <a:pt x="17" y="146"/>
                  <a:pt x="17" y="146"/>
                </a:cubicBezTo>
                <a:cubicBezTo>
                  <a:pt x="17" y="101"/>
                  <a:pt x="17" y="101"/>
                  <a:pt x="17" y="101"/>
                </a:cubicBezTo>
                <a:cubicBezTo>
                  <a:pt x="83" y="4"/>
                  <a:pt x="83" y="4"/>
                  <a:pt x="83" y="4"/>
                </a:cubicBezTo>
                <a:cubicBezTo>
                  <a:pt x="18" y="4"/>
                  <a:pt x="0" y="115"/>
                  <a:pt x="0" y="115"/>
                </a:cubicBezTo>
                <a:cubicBezTo>
                  <a:pt x="0" y="115"/>
                  <a:pt x="0" y="151"/>
                  <a:pt x="0" y="178"/>
                </a:cubicBezTo>
                <a:cubicBezTo>
                  <a:pt x="0" y="205"/>
                  <a:pt x="9" y="226"/>
                  <a:pt x="83" y="226"/>
                </a:cubicBezTo>
                <a:cubicBezTo>
                  <a:pt x="158" y="226"/>
                  <a:pt x="168" y="193"/>
                  <a:pt x="168" y="193"/>
                </a:cubicBezTo>
                <a:cubicBezTo>
                  <a:pt x="168" y="193"/>
                  <a:pt x="168" y="116"/>
                  <a:pt x="168" y="58"/>
                </a:cubicBezTo>
                <a:cubicBezTo>
                  <a:pt x="168" y="0"/>
                  <a:pt x="83" y="4"/>
                  <a:pt x="83" y="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7" name="Rectangle 615"/>
          <p:cNvSpPr>
            <a:spLocks noChangeArrowheads="1"/>
          </p:cNvSpPr>
          <p:nvPr/>
        </p:nvSpPr>
        <p:spPr bwMode="auto">
          <a:xfrm>
            <a:off x="5015267" y="3424085"/>
            <a:ext cx="15147" cy="71407"/>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8" name="Freeform 616"/>
          <p:cNvSpPr>
            <a:spLocks/>
          </p:cNvSpPr>
          <p:nvPr/>
        </p:nvSpPr>
        <p:spPr bwMode="auto">
          <a:xfrm>
            <a:off x="4809704" y="3336990"/>
            <a:ext cx="197991" cy="242891"/>
          </a:xfrm>
          <a:custGeom>
            <a:avLst/>
            <a:gdLst>
              <a:gd name="T0" fmla="*/ 0 w 155"/>
              <a:gd name="T1" fmla="*/ 23 h 190"/>
              <a:gd name="T2" fmla="*/ 0 w 155"/>
              <a:gd name="T3" fmla="*/ 90 h 190"/>
              <a:gd name="T4" fmla="*/ 0 w 155"/>
              <a:gd name="T5" fmla="*/ 100 h 190"/>
              <a:gd name="T6" fmla="*/ 0 w 155"/>
              <a:gd name="T7" fmla="*/ 167 h 190"/>
              <a:gd name="T8" fmla="*/ 22 w 155"/>
              <a:gd name="T9" fmla="*/ 182 h 190"/>
              <a:gd name="T10" fmla="*/ 76 w 155"/>
              <a:gd name="T11" fmla="*/ 156 h 190"/>
              <a:gd name="T12" fmla="*/ 84 w 155"/>
              <a:gd name="T13" fmla="*/ 153 h 190"/>
              <a:gd name="T14" fmla="*/ 131 w 155"/>
              <a:gd name="T15" fmla="*/ 130 h 190"/>
              <a:gd name="T16" fmla="*/ 138 w 155"/>
              <a:gd name="T17" fmla="*/ 127 h 190"/>
              <a:gd name="T18" fmla="*/ 155 w 155"/>
              <a:gd name="T19" fmla="*/ 119 h 190"/>
              <a:gd name="T20" fmla="*/ 155 w 155"/>
              <a:gd name="T21" fmla="*/ 71 h 190"/>
              <a:gd name="T22" fmla="*/ 22 w 155"/>
              <a:gd name="T23" fmla="*/ 8 h 190"/>
              <a:gd name="T24" fmla="*/ 0 w 155"/>
              <a:gd name="T25" fmla="*/ 2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90">
                <a:moveTo>
                  <a:pt x="0" y="23"/>
                </a:moveTo>
                <a:cubicBezTo>
                  <a:pt x="0" y="47"/>
                  <a:pt x="0" y="90"/>
                  <a:pt x="0" y="90"/>
                </a:cubicBezTo>
                <a:cubicBezTo>
                  <a:pt x="0" y="100"/>
                  <a:pt x="0" y="100"/>
                  <a:pt x="0" y="100"/>
                </a:cubicBezTo>
                <a:cubicBezTo>
                  <a:pt x="0" y="100"/>
                  <a:pt x="0" y="143"/>
                  <a:pt x="0" y="167"/>
                </a:cubicBezTo>
                <a:cubicBezTo>
                  <a:pt x="0" y="190"/>
                  <a:pt x="22" y="182"/>
                  <a:pt x="22" y="182"/>
                </a:cubicBezTo>
                <a:cubicBezTo>
                  <a:pt x="76" y="156"/>
                  <a:pt x="76" y="156"/>
                  <a:pt x="76" y="156"/>
                </a:cubicBezTo>
                <a:cubicBezTo>
                  <a:pt x="84" y="153"/>
                  <a:pt x="84" y="153"/>
                  <a:pt x="84" y="153"/>
                </a:cubicBezTo>
                <a:cubicBezTo>
                  <a:pt x="131" y="130"/>
                  <a:pt x="131" y="130"/>
                  <a:pt x="131" y="130"/>
                </a:cubicBezTo>
                <a:cubicBezTo>
                  <a:pt x="138" y="127"/>
                  <a:pt x="138" y="127"/>
                  <a:pt x="138" y="127"/>
                </a:cubicBezTo>
                <a:cubicBezTo>
                  <a:pt x="155" y="119"/>
                  <a:pt x="155" y="119"/>
                  <a:pt x="155" y="119"/>
                </a:cubicBezTo>
                <a:cubicBezTo>
                  <a:pt x="155" y="71"/>
                  <a:pt x="155" y="71"/>
                  <a:pt x="155" y="71"/>
                </a:cubicBezTo>
                <a:cubicBezTo>
                  <a:pt x="22" y="8"/>
                  <a:pt x="22" y="8"/>
                  <a:pt x="22" y="8"/>
                </a:cubicBezTo>
                <a:cubicBezTo>
                  <a:pt x="22" y="8"/>
                  <a:pt x="0" y="0"/>
                  <a:pt x="0" y="2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09" name="Freeform 617"/>
          <p:cNvSpPr>
            <a:spLocks/>
          </p:cNvSpPr>
          <p:nvPr/>
        </p:nvSpPr>
        <p:spPr bwMode="auto">
          <a:xfrm>
            <a:off x="4914109" y="3508474"/>
            <a:ext cx="78440" cy="56260"/>
          </a:xfrm>
          <a:custGeom>
            <a:avLst/>
            <a:gdLst>
              <a:gd name="T0" fmla="*/ 52 w 61"/>
              <a:gd name="T1" fmla="*/ 9 h 44"/>
              <a:gd name="T2" fmla="*/ 26 w 61"/>
              <a:gd name="T3" fmla="*/ 35 h 44"/>
              <a:gd name="T4" fmla="*/ 6 w 61"/>
              <a:gd name="T5" fmla="*/ 26 h 44"/>
              <a:gd name="T6" fmla="*/ 0 w 61"/>
              <a:gd name="T7" fmla="*/ 31 h 44"/>
              <a:gd name="T8" fmla="*/ 26 w 61"/>
              <a:gd name="T9" fmla="*/ 44 h 44"/>
              <a:gd name="T10" fmla="*/ 61 w 61"/>
              <a:gd name="T11" fmla="*/ 9 h 44"/>
              <a:gd name="T12" fmla="*/ 59 w 61"/>
              <a:gd name="T13" fmla="*/ 0 h 44"/>
              <a:gd name="T14" fmla="*/ 52 w 61"/>
              <a:gd name="T15" fmla="*/ 9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44">
                <a:moveTo>
                  <a:pt x="52" y="9"/>
                </a:moveTo>
                <a:cubicBezTo>
                  <a:pt x="52" y="24"/>
                  <a:pt x="41" y="35"/>
                  <a:pt x="26" y="35"/>
                </a:cubicBezTo>
                <a:cubicBezTo>
                  <a:pt x="18" y="35"/>
                  <a:pt x="11" y="32"/>
                  <a:pt x="6" y="26"/>
                </a:cubicBezTo>
                <a:cubicBezTo>
                  <a:pt x="0" y="31"/>
                  <a:pt x="0" y="31"/>
                  <a:pt x="0" y="31"/>
                </a:cubicBezTo>
                <a:cubicBezTo>
                  <a:pt x="6" y="39"/>
                  <a:pt x="15" y="44"/>
                  <a:pt x="26" y="44"/>
                </a:cubicBezTo>
                <a:cubicBezTo>
                  <a:pt x="45" y="44"/>
                  <a:pt x="61" y="28"/>
                  <a:pt x="61" y="9"/>
                </a:cubicBezTo>
                <a:cubicBezTo>
                  <a:pt x="61" y="6"/>
                  <a:pt x="60" y="3"/>
                  <a:pt x="59" y="0"/>
                </a:cubicBezTo>
                <a:lnTo>
                  <a:pt x="52" y="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0" name="Freeform 618"/>
          <p:cNvSpPr>
            <a:spLocks/>
          </p:cNvSpPr>
          <p:nvPr/>
        </p:nvSpPr>
        <p:spPr bwMode="auto">
          <a:xfrm>
            <a:off x="4719904" y="3454377"/>
            <a:ext cx="51392" cy="11901"/>
          </a:xfrm>
          <a:custGeom>
            <a:avLst/>
            <a:gdLst>
              <a:gd name="T0" fmla="*/ 40 w 40"/>
              <a:gd name="T1" fmla="*/ 4 h 9"/>
              <a:gd name="T2" fmla="*/ 33 w 40"/>
              <a:gd name="T3" fmla="*/ 0 h 9"/>
              <a:gd name="T4" fmla="*/ 7 w 40"/>
              <a:gd name="T5" fmla="*/ 0 h 9"/>
              <a:gd name="T6" fmla="*/ 2 w 40"/>
              <a:gd name="T7" fmla="*/ 1 h 9"/>
              <a:gd name="T8" fmla="*/ 0 w 40"/>
              <a:gd name="T9" fmla="*/ 4 h 9"/>
              <a:gd name="T10" fmla="*/ 7 w 40"/>
              <a:gd name="T11" fmla="*/ 9 h 9"/>
              <a:gd name="T12" fmla="*/ 33 w 40"/>
              <a:gd name="T13" fmla="*/ 9 h 9"/>
              <a:gd name="T14" fmla="*/ 40 w 40"/>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9">
                <a:moveTo>
                  <a:pt x="40" y="4"/>
                </a:moveTo>
                <a:cubicBezTo>
                  <a:pt x="40" y="2"/>
                  <a:pt x="37" y="0"/>
                  <a:pt x="33" y="0"/>
                </a:cubicBezTo>
                <a:cubicBezTo>
                  <a:pt x="7" y="0"/>
                  <a:pt x="7" y="0"/>
                  <a:pt x="7" y="0"/>
                </a:cubicBezTo>
                <a:cubicBezTo>
                  <a:pt x="5" y="0"/>
                  <a:pt x="4" y="0"/>
                  <a:pt x="2" y="1"/>
                </a:cubicBezTo>
                <a:cubicBezTo>
                  <a:pt x="1" y="2"/>
                  <a:pt x="0" y="3"/>
                  <a:pt x="0" y="4"/>
                </a:cubicBezTo>
                <a:cubicBezTo>
                  <a:pt x="0" y="7"/>
                  <a:pt x="3" y="9"/>
                  <a:pt x="7" y="9"/>
                </a:cubicBezTo>
                <a:cubicBezTo>
                  <a:pt x="33" y="9"/>
                  <a:pt x="33" y="9"/>
                  <a:pt x="33" y="9"/>
                </a:cubicBezTo>
                <a:cubicBezTo>
                  <a:pt x="37" y="9"/>
                  <a:pt x="40" y="7"/>
                  <a:pt x="40" y="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1" name="Freeform 619"/>
          <p:cNvSpPr>
            <a:spLocks/>
          </p:cNvSpPr>
          <p:nvPr/>
        </p:nvSpPr>
        <p:spPr bwMode="auto">
          <a:xfrm>
            <a:off x="4731263" y="3355924"/>
            <a:ext cx="52473" cy="25966"/>
          </a:xfrm>
          <a:custGeom>
            <a:avLst/>
            <a:gdLst>
              <a:gd name="T0" fmla="*/ 38 w 41"/>
              <a:gd name="T1" fmla="*/ 14 h 20"/>
              <a:gd name="T2" fmla="*/ 5 w 41"/>
              <a:gd name="T3" fmla="*/ 0 h 20"/>
              <a:gd name="T4" fmla="*/ 4 w 41"/>
              <a:gd name="T5" fmla="*/ 0 h 20"/>
              <a:gd name="T6" fmla="*/ 1 w 41"/>
              <a:gd name="T7" fmla="*/ 2 h 20"/>
              <a:gd name="T8" fmla="*/ 3 w 41"/>
              <a:gd name="T9" fmla="*/ 6 h 20"/>
              <a:gd name="T10" fmla="*/ 36 w 41"/>
              <a:gd name="T11" fmla="*/ 20 h 20"/>
              <a:gd name="T12" fmla="*/ 40 w 41"/>
              <a:gd name="T13" fmla="*/ 18 h 20"/>
              <a:gd name="T14" fmla="*/ 38 w 41"/>
              <a:gd name="T15" fmla="*/ 1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0">
                <a:moveTo>
                  <a:pt x="38" y="14"/>
                </a:moveTo>
                <a:cubicBezTo>
                  <a:pt x="5" y="0"/>
                  <a:pt x="5" y="0"/>
                  <a:pt x="5" y="0"/>
                </a:cubicBezTo>
                <a:cubicBezTo>
                  <a:pt x="5" y="0"/>
                  <a:pt x="5" y="0"/>
                  <a:pt x="4" y="0"/>
                </a:cubicBezTo>
                <a:cubicBezTo>
                  <a:pt x="3" y="0"/>
                  <a:pt x="2" y="1"/>
                  <a:pt x="1" y="2"/>
                </a:cubicBezTo>
                <a:cubicBezTo>
                  <a:pt x="0" y="4"/>
                  <a:pt x="1" y="6"/>
                  <a:pt x="3" y="6"/>
                </a:cubicBezTo>
                <a:cubicBezTo>
                  <a:pt x="36" y="20"/>
                  <a:pt x="36" y="20"/>
                  <a:pt x="36" y="20"/>
                </a:cubicBezTo>
                <a:cubicBezTo>
                  <a:pt x="38" y="20"/>
                  <a:pt x="40" y="20"/>
                  <a:pt x="40" y="18"/>
                </a:cubicBezTo>
                <a:cubicBezTo>
                  <a:pt x="41" y="16"/>
                  <a:pt x="40" y="14"/>
                  <a:pt x="38" y="1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2" name="Freeform 620"/>
          <p:cNvSpPr>
            <a:spLocks/>
          </p:cNvSpPr>
          <p:nvPr/>
        </p:nvSpPr>
        <p:spPr bwMode="auto">
          <a:xfrm>
            <a:off x="4731263" y="3540390"/>
            <a:ext cx="52473" cy="25425"/>
          </a:xfrm>
          <a:custGeom>
            <a:avLst/>
            <a:gdLst>
              <a:gd name="T0" fmla="*/ 36 w 41"/>
              <a:gd name="T1" fmla="*/ 1 h 20"/>
              <a:gd name="T2" fmla="*/ 3 w 41"/>
              <a:gd name="T3" fmla="*/ 14 h 20"/>
              <a:gd name="T4" fmla="*/ 1 w 41"/>
              <a:gd name="T5" fmla="*/ 18 h 20"/>
              <a:gd name="T6" fmla="*/ 4 w 41"/>
              <a:gd name="T7" fmla="*/ 20 h 20"/>
              <a:gd name="T8" fmla="*/ 5 w 41"/>
              <a:gd name="T9" fmla="*/ 20 h 20"/>
              <a:gd name="T10" fmla="*/ 38 w 41"/>
              <a:gd name="T11" fmla="*/ 7 h 20"/>
              <a:gd name="T12" fmla="*/ 40 w 41"/>
              <a:gd name="T13" fmla="*/ 2 h 20"/>
              <a:gd name="T14" fmla="*/ 36 w 41"/>
              <a:gd name="T15" fmla="*/ 1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0">
                <a:moveTo>
                  <a:pt x="36" y="1"/>
                </a:moveTo>
                <a:cubicBezTo>
                  <a:pt x="3" y="14"/>
                  <a:pt x="3" y="14"/>
                  <a:pt x="3" y="14"/>
                </a:cubicBezTo>
                <a:cubicBezTo>
                  <a:pt x="1" y="15"/>
                  <a:pt x="0" y="17"/>
                  <a:pt x="1" y="18"/>
                </a:cubicBezTo>
                <a:cubicBezTo>
                  <a:pt x="2" y="20"/>
                  <a:pt x="3" y="20"/>
                  <a:pt x="4" y="20"/>
                </a:cubicBezTo>
                <a:cubicBezTo>
                  <a:pt x="5" y="20"/>
                  <a:pt x="5" y="20"/>
                  <a:pt x="5" y="20"/>
                </a:cubicBezTo>
                <a:cubicBezTo>
                  <a:pt x="38" y="7"/>
                  <a:pt x="38" y="7"/>
                  <a:pt x="38" y="7"/>
                </a:cubicBezTo>
                <a:cubicBezTo>
                  <a:pt x="40" y="6"/>
                  <a:pt x="41" y="4"/>
                  <a:pt x="40" y="2"/>
                </a:cubicBezTo>
                <a:cubicBezTo>
                  <a:pt x="40" y="1"/>
                  <a:pt x="38" y="0"/>
                  <a:pt x="36" y="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3" name="Freeform 621"/>
          <p:cNvSpPr>
            <a:spLocks noEditPoints="1"/>
          </p:cNvSpPr>
          <p:nvPr/>
        </p:nvSpPr>
        <p:spPr bwMode="auto">
          <a:xfrm>
            <a:off x="4164880" y="3327792"/>
            <a:ext cx="223958" cy="199614"/>
          </a:xfrm>
          <a:custGeom>
            <a:avLst/>
            <a:gdLst>
              <a:gd name="T0" fmla="*/ 163 w 175"/>
              <a:gd name="T1" fmla="*/ 97 h 156"/>
              <a:gd name="T2" fmla="*/ 175 w 175"/>
              <a:gd name="T3" fmla="*/ 73 h 156"/>
              <a:gd name="T4" fmla="*/ 159 w 175"/>
              <a:gd name="T5" fmla="*/ 47 h 156"/>
              <a:gd name="T6" fmla="*/ 145 w 175"/>
              <a:gd name="T7" fmla="*/ 44 h 156"/>
              <a:gd name="T8" fmla="*/ 145 w 175"/>
              <a:gd name="T9" fmla="*/ 44 h 156"/>
              <a:gd name="T10" fmla="*/ 120 w 175"/>
              <a:gd name="T11" fmla="*/ 58 h 156"/>
              <a:gd name="T12" fmla="*/ 132 w 175"/>
              <a:gd name="T13" fmla="*/ 69 h 156"/>
              <a:gd name="T14" fmla="*/ 140 w 175"/>
              <a:gd name="T15" fmla="*/ 81 h 156"/>
              <a:gd name="T16" fmla="*/ 143 w 175"/>
              <a:gd name="T17" fmla="*/ 89 h 156"/>
              <a:gd name="T18" fmla="*/ 129 w 175"/>
              <a:gd name="T19" fmla="*/ 95 h 156"/>
              <a:gd name="T20" fmla="*/ 128 w 175"/>
              <a:gd name="T21" fmla="*/ 90 h 156"/>
              <a:gd name="T22" fmla="*/ 120 w 175"/>
              <a:gd name="T23" fmla="*/ 77 h 156"/>
              <a:gd name="T24" fmla="*/ 116 w 175"/>
              <a:gd name="T25" fmla="*/ 74 h 156"/>
              <a:gd name="T26" fmla="*/ 105 w 175"/>
              <a:gd name="T27" fmla="*/ 67 h 156"/>
              <a:gd name="T28" fmla="*/ 91 w 175"/>
              <a:gd name="T29" fmla="*/ 65 h 156"/>
              <a:gd name="T30" fmla="*/ 76 w 175"/>
              <a:gd name="T31" fmla="*/ 67 h 156"/>
              <a:gd name="T32" fmla="*/ 64 w 175"/>
              <a:gd name="T33" fmla="*/ 75 h 156"/>
              <a:gd name="T34" fmla="*/ 64 w 175"/>
              <a:gd name="T35" fmla="*/ 75 h 156"/>
              <a:gd name="T36" fmla="*/ 61 w 175"/>
              <a:gd name="T37" fmla="*/ 78 h 156"/>
              <a:gd name="T38" fmla="*/ 61 w 175"/>
              <a:gd name="T39" fmla="*/ 78 h 156"/>
              <a:gd name="T40" fmla="*/ 59 w 175"/>
              <a:gd name="T41" fmla="*/ 81 h 156"/>
              <a:gd name="T42" fmla="*/ 61 w 175"/>
              <a:gd name="T43" fmla="*/ 78 h 156"/>
              <a:gd name="T44" fmla="*/ 55 w 175"/>
              <a:gd name="T45" fmla="*/ 72 h 156"/>
              <a:gd name="T46" fmla="*/ 58 w 175"/>
              <a:gd name="T47" fmla="*/ 67 h 156"/>
              <a:gd name="T48" fmla="*/ 60 w 175"/>
              <a:gd name="T49" fmla="*/ 59 h 156"/>
              <a:gd name="T50" fmla="*/ 68 w 175"/>
              <a:gd name="T51" fmla="*/ 55 h 156"/>
              <a:gd name="T52" fmla="*/ 69 w 175"/>
              <a:gd name="T53" fmla="*/ 54 h 156"/>
              <a:gd name="T54" fmla="*/ 91 w 175"/>
              <a:gd name="T55" fmla="*/ 50 h 156"/>
              <a:gd name="T56" fmla="*/ 110 w 175"/>
              <a:gd name="T57" fmla="*/ 53 h 156"/>
              <a:gd name="T58" fmla="*/ 144 w 175"/>
              <a:gd name="T59" fmla="*/ 33 h 156"/>
              <a:gd name="T60" fmla="*/ 105 w 175"/>
              <a:gd name="T61" fmla="*/ 0 h 156"/>
              <a:gd name="T62" fmla="*/ 65 w 175"/>
              <a:gd name="T63" fmla="*/ 40 h 156"/>
              <a:gd name="T64" fmla="*/ 65 w 175"/>
              <a:gd name="T65" fmla="*/ 41 h 156"/>
              <a:gd name="T66" fmla="*/ 52 w 175"/>
              <a:gd name="T67" fmla="*/ 28 h 156"/>
              <a:gd name="T68" fmla="*/ 37 w 175"/>
              <a:gd name="T69" fmla="*/ 24 h 156"/>
              <a:gd name="T70" fmla="*/ 4 w 175"/>
              <a:gd name="T71" fmla="*/ 57 h 156"/>
              <a:gd name="T72" fmla="*/ 7 w 175"/>
              <a:gd name="T73" fmla="*/ 69 h 156"/>
              <a:gd name="T74" fmla="*/ 13 w 175"/>
              <a:gd name="T75" fmla="*/ 79 h 156"/>
              <a:gd name="T76" fmla="*/ 0 w 175"/>
              <a:gd name="T77" fmla="*/ 103 h 156"/>
              <a:gd name="T78" fmla="*/ 15 w 175"/>
              <a:gd name="T79" fmla="*/ 128 h 156"/>
              <a:gd name="T80" fmla="*/ 21 w 175"/>
              <a:gd name="T81" fmla="*/ 130 h 156"/>
              <a:gd name="T82" fmla="*/ 19 w 175"/>
              <a:gd name="T83" fmla="*/ 138 h 156"/>
              <a:gd name="T84" fmla="*/ 19 w 175"/>
              <a:gd name="T85" fmla="*/ 141 h 156"/>
              <a:gd name="T86" fmla="*/ 37 w 175"/>
              <a:gd name="T87" fmla="*/ 156 h 156"/>
              <a:gd name="T88" fmla="*/ 54 w 175"/>
              <a:gd name="T89" fmla="*/ 144 h 156"/>
              <a:gd name="T90" fmla="*/ 55 w 175"/>
              <a:gd name="T91" fmla="*/ 138 h 156"/>
              <a:gd name="T92" fmla="*/ 54 w 175"/>
              <a:gd name="T93" fmla="*/ 134 h 156"/>
              <a:gd name="T94" fmla="*/ 60 w 175"/>
              <a:gd name="T95" fmla="*/ 129 h 156"/>
              <a:gd name="T96" fmla="*/ 60 w 175"/>
              <a:gd name="T97" fmla="*/ 129 h 156"/>
              <a:gd name="T98" fmla="*/ 60 w 175"/>
              <a:gd name="T99" fmla="*/ 129 h 156"/>
              <a:gd name="T100" fmla="*/ 91 w 175"/>
              <a:gd name="T101" fmla="*/ 144 h 156"/>
              <a:gd name="T102" fmla="*/ 124 w 175"/>
              <a:gd name="T103" fmla="*/ 126 h 156"/>
              <a:gd name="T104" fmla="*/ 135 w 175"/>
              <a:gd name="T105" fmla="*/ 136 h 156"/>
              <a:gd name="T106" fmla="*/ 145 w 175"/>
              <a:gd name="T107" fmla="*/ 138 h 156"/>
              <a:gd name="T108" fmla="*/ 170 w 175"/>
              <a:gd name="T109" fmla="*/ 113 h 156"/>
              <a:gd name="T110" fmla="*/ 169 w 175"/>
              <a:gd name="T111" fmla="*/ 106 h 156"/>
              <a:gd name="T112" fmla="*/ 163 w 175"/>
              <a:gd name="T113" fmla="*/ 97 h 156"/>
              <a:gd name="T114" fmla="*/ 53 w 175"/>
              <a:gd name="T115" fmla="*/ 120 h 156"/>
              <a:gd name="T116" fmla="*/ 54 w 175"/>
              <a:gd name="T117" fmla="*/ 119 h 156"/>
              <a:gd name="T118" fmla="*/ 55 w 175"/>
              <a:gd name="T119" fmla="*/ 122 h 156"/>
              <a:gd name="T120" fmla="*/ 53 w 175"/>
              <a:gd name="T121" fmla="*/ 12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5" h="156">
                <a:moveTo>
                  <a:pt x="163" y="97"/>
                </a:moveTo>
                <a:cubicBezTo>
                  <a:pt x="170" y="91"/>
                  <a:pt x="175" y="83"/>
                  <a:pt x="175" y="73"/>
                </a:cubicBezTo>
                <a:cubicBezTo>
                  <a:pt x="175" y="62"/>
                  <a:pt x="168" y="52"/>
                  <a:pt x="159" y="47"/>
                </a:cubicBezTo>
                <a:cubicBezTo>
                  <a:pt x="155" y="45"/>
                  <a:pt x="150" y="44"/>
                  <a:pt x="145" y="44"/>
                </a:cubicBezTo>
                <a:cubicBezTo>
                  <a:pt x="145" y="44"/>
                  <a:pt x="145" y="44"/>
                  <a:pt x="145" y="44"/>
                </a:cubicBezTo>
                <a:cubicBezTo>
                  <a:pt x="134" y="44"/>
                  <a:pt x="125" y="50"/>
                  <a:pt x="120" y="58"/>
                </a:cubicBezTo>
                <a:cubicBezTo>
                  <a:pt x="125" y="61"/>
                  <a:pt x="129" y="65"/>
                  <a:pt x="132" y="69"/>
                </a:cubicBezTo>
                <a:cubicBezTo>
                  <a:pt x="135" y="73"/>
                  <a:pt x="138" y="77"/>
                  <a:pt x="140" y="81"/>
                </a:cubicBezTo>
                <a:cubicBezTo>
                  <a:pt x="141" y="84"/>
                  <a:pt x="142" y="86"/>
                  <a:pt x="143" y="89"/>
                </a:cubicBezTo>
                <a:cubicBezTo>
                  <a:pt x="138" y="89"/>
                  <a:pt x="133" y="92"/>
                  <a:pt x="129" y="95"/>
                </a:cubicBezTo>
                <a:cubicBezTo>
                  <a:pt x="129" y="93"/>
                  <a:pt x="128" y="91"/>
                  <a:pt x="128" y="90"/>
                </a:cubicBezTo>
                <a:cubicBezTo>
                  <a:pt x="126" y="85"/>
                  <a:pt x="123" y="81"/>
                  <a:pt x="120" y="77"/>
                </a:cubicBezTo>
                <a:cubicBezTo>
                  <a:pt x="118" y="76"/>
                  <a:pt x="117" y="75"/>
                  <a:pt x="116" y="74"/>
                </a:cubicBezTo>
                <a:cubicBezTo>
                  <a:pt x="113" y="71"/>
                  <a:pt x="109" y="69"/>
                  <a:pt x="105" y="67"/>
                </a:cubicBezTo>
                <a:cubicBezTo>
                  <a:pt x="101" y="66"/>
                  <a:pt x="96" y="65"/>
                  <a:pt x="91" y="65"/>
                </a:cubicBezTo>
                <a:cubicBezTo>
                  <a:pt x="86" y="65"/>
                  <a:pt x="81" y="66"/>
                  <a:pt x="76" y="67"/>
                </a:cubicBezTo>
                <a:cubicBezTo>
                  <a:pt x="72" y="69"/>
                  <a:pt x="67" y="72"/>
                  <a:pt x="64" y="75"/>
                </a:cubicBezTo>
                <a:cubicBezTo>
                  <a:pt x="64" y="75"/>
                  <a:pt x="64" y="75"/>
                  <a:pt x="64" y="75"/>
                </a:cubicBezTo>
                <a:cubicBezTo>
                  <a:pt x="63" y="76"/>
                  <a:pt x="62" y="77"/>
                  <a:pt x="61" y="78"/>
                </a:cubicBezTo>
                <a:cubicBezTo>
                  <a:pt x="61" y="78"/>
                  <a:pt x="61" y="78"/>
                  <a:pt x="61" y="78"/>
                </a:cubicBezTo>
                <a:cubicBezTo>
                  <a:pt x="60" y="79"/>
                  <a:pt x="60" y="80"/>
                  <a:pt x="59" y="81"/>
                </a:cubicBezTo>
                <a:cubicBezTo>
                  <a:pt x="59" y="80"/>
                  <a:pt x="60" y="79"/>
                  <a:pt x="61" y="78"/>
                </a:cubicBezTo>
                <a:cubicBezTo>
                  <a:pt x="59" y="76"/>
                  <a:pt x="57" y="74"/>
                  <a:pt x="55" y="72"/>
                </a:cubicBezTo>
                <a:cubicBezTo>
                  <a:pt x="56" y="70"/>
                  <a:pt x="57" y="69"/>
                  <a:pt x="58" y="67"/>
                </a:cubicBezTo>
                <a:cubicBezTo>
                  <a:pt x="59" y="65"/>
                  <a:pt x="60" y="62"/>
                  <a:pt x="60" y="59"/>
                </a:cubicBezTo>
                <a:cubicBezTo>
                  <a:pt x="63" y="57"/>
                  <a:pt x="65" y="56"/>
                  <a:pt x="68" y="55"/>
                </a:cubicBezTo>
                <a:cubicBezTo>
                  <a:pt x="69" y="54"/>
                  <a:pt x="69" y="54"/>
                  <a:pt x="69" y="54"/>
                </a:cubicBezTo>
                <a:cubicBezTo>
                  <a:pt x="76" y="51"/>
                  <a:pt x="83" y="50"/>
                  <a:pt x="91" y="50"/>
                </a:cubicBezTo>
                <a:cubicBezTo>
                  <a:pt x="98" y="50"/>
                  <a:pt x="104" y="51"/>
                  <a:pt x="110" y="53"/>
                </a:cubicBezTo>
                <a:cubicBezTo>
                  <a:pt x="117" y="42"/>
                  <a:pt x="130" y="33"/>
                  <a:pt x="144" y="33"/>
                </a:cubicBezTo>
                <a:cubicBezTo>
                  <a:pt x="141" y="14"/>
                  <a:pt x="125" y="0"/>
                  <a:pt x="105" y="0"/>
                </a:cubicBezTo>
                <a:cubicBezTo>
                  <a:pt x="83" y="0"/>
                  <a:pt x="65" y="18"/>
                  <a:pt x="65" y="40"/>
                </a:cubicBezTo>
                <a:cubicBezTo>
                  <a:pt x="65" y="40"/>
                  <a:pt x="65" y="41"/>
                  <a:pt x="65" y="41"/>
                </a:cubicBezTo>
                <a:cubicBezTo>
                  <a:pt x="62" y="35"/>
                  <a:pt x="58" y="31"/>
                  <a:pt x="52" y="28"/>
                </a:cubicBezTo>
                <a:cubicBezTo>
                  <a:pt x="47" y="26"/>
                  <a:pt x="42" y="24"/>
                  <a:pt x="37" y="24"/>
                </a:cubicBezTo>
                <a:cubicBezTo>
                  <a:pt x="19" y="24"/>
                  <a:pt x="4" y="39"/>
                  <a:pt x="4" y="57"/>
                </a:cubicBezTo>
                <a:cubicBezTo>
                  <a:pt x="4" y="61"/>
                  <a:pt x="5" y="65"/>
                  <a:pt x="7" y="69"/>
                </a:cubicBezTo>
                <a:cubicBezTo>
                  <a:pt x="8" y="73"/>
                  <a:pt x="10" y="76"/>
                  <a:pt x="13" y="79"/>
                </a:cubicBezTo>
                <a:cubicBezTo>
                  <a:pt x="5" y="84"/>
                  <a:pt x="0" y="93"/>
                  <a:pt x="0" y="103"/>
                </a:cubicBezTo>
                <a:cubicBezTo>
                  <a:pt x="0" y="113"/>
                  <a:pt x="6" y="123"/>
                  <a:pt x="15" y="128"/>
                </a:cubicBezTo>
                <a:cubicBezTo>
                  <a:pt x="16" y="129"/>
                  <a:pt x="18" y="130"/>
                  <a:pt x="21" y="130"/>
                </a:cubicBezTo>
                <a:cubicBezTo>
                  <a:pt x="20" y="133"/>
                  <a:pt x="19" y="135"/>
                  <a:pt x="19" y="138"/>
                </a:cubicBezTo>
                <a:cubicBezTo>
                  <a:pt x="19" y="139"/>
                  <a:pt x="19" y="140"/>
                  <a:pt x="19" y="141"/>
                </a:cubicBezTo>
                <a:cubicBezTo>
                  <a:pt x="21" y="150"/>
                  <a:pt x="28" y="156"/>
                  <a:pt x="37" y="156"/>
                </a:cubicBezTo>
                <a:cubicBezTo>
                  <a:pt x="45" y="156"/>
                  <a:pt x="51" y="151"/>
                  <a:pt x="54" y="144"/>
                </a:cubicBezTo>
                <a:cubicBezTo>
                  <a:pt x="54" y="142"/>
                  <a:pt x="55" y="140"/>
                  <a:pt x="55" y="138"/>
                </a:cubicBezTo>
                <a:cubicBezTo>
                  <a:pt x="55" y="137"/>
                  <a:pt x="55" y="135"/>
                  <a:pt x="54" y="134"/>
                </a:cubicBezTo>
                <a:cubicBezTo>
                  <a:pt x="56" y="133"/>
                  <a:pt x="58" y="131"/>
                  <a:pt x="60" y="129"/>
                </a:cubicBezTo>
                <a:cubicBezTo>
                  <a:pt x="60" y="129"/>
                  <a:pt x="60" y="129"/>
                  <a:pt x="60" y="129"/>
                </a:cubicBezTo>
                <a:cubicBezTo>
                  <a:pt x="60" y="129"/>
                  <a:pt x="60" y="129"/>
                  <a:pt x="60" y="129"/>
                </a:cubicBezTo>
                <a:cubicBezTo>
                  <a:pt x="67" y="138"/>
                  <a:pt x="78" y="144"/>
                  <a:pt x="91" y="144"/>
                </a:cubicBezTo>
                <a:cubicBezTo>
                  <a:pt x="105" y="144"/>
                  <a:pt x="117" y="137"/>
                  <a:pt x="124" y="126"/>
                </a:cubicBezTo>
                <a:cubicBezTo>
                  <a:pt x="127" y="130"/>
                  <a:pt x="131" y="134"/>
                  <a:pt x="135" y="136"/>
                </a:cubicBezTo>
                <a:cubicBezTo>
                  <a:pt x="138" y="137"/>
                  <a:pt x="142" y="138"/>
                  <a:pt x="145" y="138"/>
                </a:cubicBezTo>
                <a:cubicBezTo>
                  <a:pt x="159" y="138"/>
                  <a:pt x="170" y="127"/>
                  <a:pt x="170" y="113"/>
                </a:cubicBezTo>
                <a:cubicBezTo>
                  <a:pt x="170" y="111"/>
                  <a:pt x="169" y="108"/>
                  <a:pt x="169" y="106"/>
                </a:cubicBezTo>
                <a:cubicBezTo>
                  <a:pt x="167" y="102"/>
                  <a:pt x="166" y="99"/>
                  <a:pt x="163" y="97"/>
                </a:cubicBezTo>
                <a:close/>
                <a:moveTo>
                  <a:pt x="53" y="120"/>
                </a:moveTo>
                <a:cubicBezTo>
                  <a:pt x="53" y="119"/>
                  <a:pt x="54" y="119"/>
                  <a:pt x="54" y="119"/>
                </a:cubicBezTo>
                <a:cubicBezTo>
                  <a:pt x="54" y="120"/>
                  <a:pt x="55" y="121"/>
                  <a:pt x="55" y="122"/>
                </a:cubicBezTo>
                <a:cubicBezTo>
                  <a:pt x="54" y="121"/>
                  <a:pt x="54" y="120"/>
                  <a:pt x="53" y="12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4" name="Oval 622"/>
          <p:cNvSpPr>
            <a:spLocks noChangeArrowheads="1"/>
          </p:cNvSpPr>
          <p:nvPr/>
        </p:nvSpPr>
        <p:spPr bwMode="auto">
          <a:xfrm>
            <a:off x="4164880" y="3544176"/>
            <a:ext cx="30835" cy="30294"/>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5" name="Freeform 623"/>
          <p:cNvSpPr>
            <a:spLocks/>
          </p:cNvSpPr>
          <p:nvPr/>
        </p:nvSpPr>
        <p:spPr bwMode="auto">
          <a:xfrm>
            <a:off x="3973379" y="3625862"/>
            <a:ext cx="214761" cy="193123"/>
          </a:xfrm>
          <a:custGeom>
            <a:avLst/>
            <a:gdLst>
              <a:gd name="T0" fmla="*/ 109 w 168"/>
              <a:gd name="T1" fmla="*/ 0 h 151"/>
              <a:gd name="T2" fmla="*/ 109 w 168"/>
              <a:gd name="T3" fmla="*/ 0 h 151"/>
              <a:gd name="T4" fmla="*/ 84 w 168"/>
              <a:gd name="T5" fmla="*/ 9 h 151"/>
              <a:gd name="T6" fmla="*/ 104 w 168"/>
              <a:gd name="T7" fmla="*/ 82 h 151"/>
              <a:gd name="T8" fmla="*/ 84 w 168"/>
              <a:gd name="T9" fmla="*/ 111 h 151"/>
              <a:gd name="T10" fmla="*/ 64 w 168"/>
              <a:gd name="T11" fmla="*/ 82 h 151"/>
              <a:gd name="T12" fmla="*/ 84 w 168"/>
              <a:gd name="T13" fmla="*/ 9 h 151"/>
              <a:gd name="T14" fmla="*/ 59 w 168"/>
              <a:gd name="T15" fmla="*/ 0 h 151"/>
              <a:gd name="T16" fmla="*/ 59 w 168"/>
              <a:gd name="T17" fmla="*/ 0 h 151"/>
              <a:gd name="T18" fmla="*/ 0 w 168"/>
              <a:gd name="T19" fmla="*/ 59 h 151"/>
              <a:gd name="T20" fmla="*/ 0 w 168"/>
              <a:gd name="T21" fmla="*/ 123 h 151"/>
              <a:gd name="T22" fmla="*/ 76 w 168"/>
              <a:gd name="T23" fmla="*/ 151 h 151"/>
              <a:gd name="T24" fmla="*/ 92 w 168"/>
              <a:gd name="T25" fmla="*/ 151 h 151"/>
              <a:gd name="T26" fmla="*/ 168 w 168"/>
              <a:gd name="T27" fmla="*/ 123 h 151"/>
              <a:gd name="T28" fmla="*/ 168 w 168"/>
              <a:gd name="T29" fmla="*/ 59 h 151"/>
              <a:gd name="T30" fmla="*/ 109 w 168"/>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151">
                <a:moveTo>
                  <a:pt x="109" y="0"/>
                </a:moveTo>
                <a:cubicBezTo>
                  <a:pt x="109" y="0"/>
                  <a:pt x="109" y="0"/>
                  <a:pt x="109" y="0"/>
                </a:cubicBezTo>
                <a:cubicBezTo>
                  <a:pt x="84" y="9"/>
                  <a:pt x="84" y="9"/>
                  <a:pt x="84" y="9"/>
                </a:cubicBezTo>
                <a:cubicBezTo>
                  <a:pt x="104" y="82"/>
                  <a:pt x="104" y="82"/>
                  <a:pt x="104" y="82"/>
                </a:cubicBezTo>
                <a:cubicBezTo>
                  <a:pt x="84" y="111"/>
                  <a:pt x="84" y="111"/>
                  <a:pt x="84" y="111"/>
                </a:cubicBezTo>
                <a:cubicBezTo>
                  <a:pt x="64" y="82"/>
                  <a:pt x="64" y="82"/>
                  <a:pt x="64" y="82"/>
                </a:cubicBezTo>
                <a:cubicBezTo>
                  <a:pt x="84" y="9"/>
                  <a:pt x="84" y="9"/>
                  <a:pt x="84" y="9"/>
                </a:cubicBezTo>
                <a:cubicBezTo>
                  <a:pt x="59" y="0"/>
                  <a:pt x="59" y="0"/>
                  <a:pt x="59" y="0"/>
                </a:cubicBezTo>
                <a:cubicBezTo>
                  <a:pt x="59" y="0"/>
                  <a:pt x="59" y="0"/>
                  <a:pt x="59" y="0"/>
                </a:cubicBezTo>
                <a:cubicBezTo>
                  <a:pt x="37" y="6"/>
                  <a:pt x="0" y="22"/>
                  <a:pt x="0" y="59"/>
                </a:cubicBezTo>
                <a:cubicBezTo>
                  <a:pt x="0" y="113"/>
                  <a:pt x="0" y="123"/>
                  <a:pt x="0" y="123"/>
                </a:cubicBezTo>
                <a:cubicBezTo>
                  <a:pt x="0" y="123"/>
                  <a:pt x="2" y="151"/>
                  <a:pt x="76" y="151"/>
                </a:cubicBezTo>
                <a:cubicBezTo>
                  <a:pt x="92" y="151"/>
                  <a:pt x="92" y="151"/>
                  <a:pt x="92" y="151"/>
                </a:cubicBezTo>
                <a:cubicBezTo>
                  <a:pt x="166" y="151"/>
                  <a:pt x="168" y="123"/>
                  <a:pt x="168" y="123"/>
                </a:cubicBezTo>
                <a:cubicBezTo>
                  <a:pt x="168" y="123"/>
                  <a:pt x="168" y="113"/>
                  <a:pt x="168" y="59"/>
                </a:cubicBezTo>
                <a:cubicBezTo>
                  <a:pt x="168" y="22"/>
                  <a:pt x="132" y="6"/>
                  <a:pt x="109"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6" name="Oval 624"/>
          <p:cNvSpPr>
            <a:spLocks noChangeArrowheads="1"/>
          </p:cNvSpPr>
          <p:nvPr/>
        </p:nvSpPr>
        <p:spPr bwMode="auto">
          <a:xfrm>
            <a:off x="4143241" y="3583667"/>
            <a:ext cx="20557" cy="20557"/>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7" name="Oval 625"/>
          <p:cNvSpPr>
            <a:spLocks noChangeArrowheads="1"/>
          </p:cNvSpPr>
          <p:nvPr/>
        </p:nvSpPr>
        <p:spPr bwMode="auto">
          <a:xfrm>
            <a:off x="4026936" y="3490082"/>
            <a:ext cx="108733" cy="126584"/>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8" name="Freeform 626"/>
          <p:cNvSpPr>
            <a:spLocks/>
          </p:cNvSpPr>
          <p:nvPr/>
        </p:nvSpPr>
        <p:spPr bwMode="auto">
          <a:xfrm>
            <a:off x="3615265" y="3361334"/>
            <a:ext cx="109815" cy="108733"/>
          </a:xfrm>
          <a:custGeom>
            <a:avLst/>
            <a:gdLst>
              <a:gd name="T0" fmla="*/ 0 w 86"/>
              <a:gd name="T1" fmla="*/ 0 h 85"/>
              <a:gd name="T2" fmla="*/ 0 w 86"/>
              <a:gd name="T3" fmla="*/ 17 h 85"/>
              <a:gd name="T4" fmla="*/ 68 w 86"/>
              <a:gd name="T5" fmla="*/ 85 h 85"/>
              <a:gd name="T6" fmla="*/ 86 w 86"/>
              <a:gd name="T7" fmla="*/ 85 h 85"/>
              <a:gd name="T8" fmla="*/ 0 w 86"/>
              <a:gd name="T9" fmla="*/ 0 h 85"/>
            </a:gdLst>
            <a:ahLst/>
            <a:cxnLst>
              <a:cxn ang="0">
                <a:pos x="T0" y="T1"/>
              </a:cxn>
              <a:cxn ang="0">
                <a:pos x="T2" y="T3"/>
              </a:cxn>
              <a:cxn ang="0">
                <a:pos x="T4" y="T5"/>
              </a:cxn>
              <a:cxn ang="0">
                <a:pos x="T6" y="T7"/>
              </a:cxn>
              <a:cxn ang="0">
                <a:pos x="T8" y="T9"/>
              </a:cxn>
            </a:cxnLst>
            <a:rect l="0" t="0" r="r" b="b"/>
            <a:pathLst>
              <a:path w="86" h="85">
                <a:moveTo>
                  <a:pt x="0" y="0"/>
                </a:moveTo>
                <a:cubicBezTo>
                  <a:pt x="0" y="17"/>
                  <a:pt x="0" y="17"/>
                  <a:pt x="0" y="17"/>
                </a:cubicBezTo>
                <a:cubicBezTo>
                  <a:pt x="38" y="17"/>
                  <a:pt x="68" y="48"/>
                  <a:pt x="68" y="85"/>
                </a:cubicBezTo>
                <a:cubicBezTo>
                  <a:pt x="86" y="85"/>
                  <a:pt x="86" y="85"/>
                  <a:pt x="86" y="85"/>
                </a:cubicBezTo>
                <a:cubicBezTo>
                  <a:pt x="86" y="38"/>
                  <a:pt x="48" y="0"/>
                  <a:pt x="0"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19" name="Freeform 627"/>
          <p:cNvSpPr>
            <a:spLocks/>
          </p:cNvSpPr>
          <p:nvPr/>
        </p:nvSpPr>
        <p:spPr bwMode="auto">
          <a:xfrm>
            <a:off x="3615265" y="3431657"/>
            <a:ext cx="39491" cy="38408"/>
          </a:xfrm>
          <a:custGeom>
            <a:avLst/>
            <a:gdLst>
              <a:gd name="T0" fmla="*/ 0 w 31"/>
              <a:gd name="T1" fmla="*/ 0 h 30"/>
              <a:gd name="T2" fmla="*/ 0 w 31"/>
              <a:gd name="T3" fmla="*/ 15 h 30"/>
              <a:gd name="T4" fmla="*/ 16 w 31"/>
              <a:gd name="T5" fmla="*/ 30 h 30"/>
              <a:gd name="T6" fmla="*/ 31 w 31"/>
              <a:gd name="T7" fmla="*/ 30 h 30"/>
              <a:gd name="T8" fmla="*/ 0 w 31"/>
              <a:gd name="T9" fmla="*/ 0 h 30"/>
            </a:gdLst>
            <a:ahLst/>
            <a:cxnLst>
              <a:cxn ang="0">
                <a:pos x="T0" y="T1"/>
              </a:cxn>
              <a:cxn ang="0">
                <a:pos x="T2" y="T3"/>
              </a:cxn>
              <a:cxn ang="0">
                <a:pos x="T4" y="T5"/>
              </a:cxn>
              <a:cxn ang="0">
                <a:pos x="T6" y="T7"/>
              </a:cxn>
              <a:cxn ang="0">
                <a:pos x="T8" y="T9"/>
              </a:cxn>
            </a:cxnLst>
            <a:rect l="0" t="0" r="r" b="b"/>
            <a:pathLst>
              <a:path w="31" h="30">
                <a:moveTo>
                  <a:pt x="0" y="0"/>
                </a:moveTo>
                <a:cubicBezTo>
                  <a:pt x="0" y="15"/>
                  <a:pt x="0" y="15"/>
                  <a:pt x="0" y="15"/>
                </a:cubicBezTo>
                <a:cubicBezTo>
                  <a:pt x="9" y="15"/>
                  <a:pt x="16" y="22"/>
                  <a:pt x="16" y="30"/>
                </a:cubicBezTo>
                <a:cubicBezTo>
                  <a:pt x="31" y="30"/>
                  <a:pt x="31" y="30"/>
                  <a:pt x="31" y="30"/>
                </a:cubicBezTo>
                <a:cubicBezTo>
                  <a:pt x="31" y="13"/>
                  <a:pt x="17" y="0"/>
                  <a:pt x="0"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0" name="Freeform 628"/>
          <p:cNvSpPr>
            <a:spLocks/>
          </p:cNvSpPr>
          <p:nvPr/>
        </p:nvSpPr>
        <p:spPr bwMode="auto">
          <a:xfrm>
            <a:off x="3615265" y="3399741"/>
            <a:ext cx="71948" cy="70325"/>
          </a:xfrm>
          <a:custGeom>
            <a:avLst/>
            <a:gdLst>
              <a:gd name="T0" fmla="*/ 0 w 56"/>
              <a:gd name="T1" fmla="*/ 0 h 55"/>
              <a:gd name="T2" fmla="*/ 0 w 56"/>
              <a:gd name="T3" fmla="*/ 15 h 55"/>
              <a:gd name="T4" fmla="*/ 40 w 56"/>
              <a:gd name="T5" fmla="*/ 55 h 55"/>
              <a:gd name="T6" fmla="*/ 56 w 56"/>
              <a:gd name="T7" fmla="*/ 55 h 55"/>
              <a:gd name="T8" fmla="*/ 0 w 56"/>
              <a:gd name="T9" fmla="*/ 0 h 55"/>
            </a:gdLst>
            <a:ahLst/>
            <a:cxnLst>
              <a:cxn ang="0">
                <a:pos x="T0" y="T1"/>
              </a:cxn>
              <a:cxn ang="0">
                <a:pos x="T2" y="T3"/>
              </a:cxn>
              <a:cxn ang="0">
                <a:pos x="T4" y="T5"/>
              </a:cxn>
              <a:cxn ang="0">
                <a:pos x="T6" y="T7"/>
              </a:cxn>
              <a:cxn ang="0">
                <a:pos x="T8" y="T9"/>
              </a:cxn>
            </a:cxnLst>
            <a:rect l="0" t="0" r="r" b="b"/>
            <a:pathLst>
              <a:path w="56" h="55">
                <a:moveTo>
                  <a:pt x="0" y="0"/>
                </a:moveTo>
                <a:cubicBezTo>
                  <a:pt x="0" y="15"/>
                  <a:pt x="0" y="15"/>
                  <a:pt x="0" y="15"/>
                </a:cubicBezTo>
                <a:cubicBezTo>
                  <a:pt x="22" y="15"/>
                  <a:pt x="40" y="33"/>
                  <a:pt x="40" y="55"/>
                </a:cubicBezTo>
                <a:cubicBezTo>
                  <a:pt x="56" y="55"/>
                  <a:pt x="56" y="55"/>
                  <a:pt x="56" y="55"/>
                </a:cubicBezTo>
                <a:cubicBezTo>
                  <a:pt x="56" y="25"/>
                  <a:pt x="31" y="0"/>
                  <a:pt x="0"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1" name="Freeform 629"/>
          <p:cNvSpPr>
            <a:spLocks noEditPoints="1"/>
          </p:cNvSpPr>
          <p:nvPr/>
        </p:nvSpPr>
        <p:spPr bwMode="auto">
          <a:xfrm>
            <a:off x="3258772" y="3384053"/>
            <a:ext cx="352706" cy="241809"/>
          </a:xfrm>
          <a:custGeom>
            <a:avLst/>
            <a:gdLst>
              <a:gd name="T0" fmla="*/ 262 w 276"/>
              <a:gd name="T1" fmla="*/ 1 h 189"/>
              <a:gd name="T2" fmla="*/ 254 w 276"/>
              <a:gd name="T3" fmla="*/ 0 h 189"/>
              <a:gd name="T4" fmla="*/ 226 w 276"/>
              <a:gd name="T5" fmla="*/ 0 h 189"/>
              <a:gd name="T6" fmla="*/ 22 w 276"/>
              <a:gd name="T7" fmla="*/ 0 h 189"/>
              <a:gd name="T8" fmla="*/ 0 w 276"/>
              <a:gd name="T9" fmla="*/ 22 h 189"/>
              <a:gd name="T10" fmla="*/ 0 w 276"/>
              <a:gd name="T11" fmla="*/ 167 h 189"/>
              <a:gd name="T12" fmla="*/ 22 w 276"/>
              <a:gd name="T13" fmla="*/ 189 h 189"/>
              <a:gd name="T14" fmla="*/ 254 w 276"/>
              <a:gd name="T15" fmla="*/ 189 h 189"/>
              <a:gd name="T16" fmla="*/ 276 w 276"/>
              <a:gd name="T17" fmla="*/ 167 h 189"/>
              <a:gd name="T18" fmla="*/ 276 w 276"/>
              <a:gd name="T19" fmla="*/ 153 h 189"/>
              <a:gd name="T20" fmla="*/ 276 w 276"/>
              <a:gd name="T21" fmla="*/ 135 h 189"/>
              <a:gd name="T22" fmla="*/ 276 w 276"/>
              <a:gd name="T23" fmla="*/ 123 h 189"/>
              <a:gd name="T24" fmla="*/ 276 w 276"/>
              <a:gd name="T25" fmla="*/ 107 h 189"/>
              <a:gd name="T26" fmla="*/ 276 w 276"/>
              <a:gd name="T27" fmla="*/ 99 h 189"/>
              <a:gd name="T28" fmla="*/ 276 w 276"/>
              <a:gd name="T29" fmla="*/ 83 h 189"/>
              <a:gd name="T30" fmla="*/ 276 w 276"/>
              <a:gd name="T31" fmla="*/ 52 h 189"/>
              <a:gd name="T32" fmla="*/ 276 w 276"/>
              <a:gd name="T33" fmla="*/ 37 h 189"/>
              <a:gd name="T34" fmla="*/ 276 w 276"/>
              <a:gd name="T35" fmla="*/ 27 h 189"/>
              <a:gd name="T36" fmla="*/ 276 w 276"/>
              <a:gd name="T37" fmla="*/ 22 h 189"/>
              <a:gd name="T38" fmla="*/ 274 w 276"/>
              <a:gd name="T39" fmla="*/ 12 h 189"/>
              <a:gd name="T40" fmla="*/ 262 w 276"/>
              <a:gd name="T41" fmla="*/ 1 h 189"/>
              <a:gd name="T42" fmla="*/ 259 w 276"/>
              <a:gd name="T43" fmla="*/ 44 h 189"/>
              <a:gd name="T44" fmla="*/ 259 w 276"/>
              <a:gd name="T45" fmla="*/ 92 h 189"/>
              <a:gd name="T46" fmla="*/ 259 w 276"/>
              <a:gd name="T47" fmla="*/ 102 h 189"/>
              <a:gd name="T48" fmla="*/ 259 w 276"/>
              <a:gd name="T49" fmla="*/ 120 h 189"/>
              <a:gd name="T50" fmla="*/ 259 w 276"/>
              <a:gd name="T51" fmla="*/ 132 h 189"/>
              <a:gd name="T52" fmla="*/ 259 w 276"/>
              <a:gd name="T53" fmla="*/ 151 h 189"/>
              <a:gd name="T54" fmla="*/ 259 w 276"/>
              <a:gd name="T55" fmla="*/ 155 h 189"/>
              <a:gd name="T56" fmla="*/ 240 w 276"/>
              <a:gd name="T57" fmla="*/ 173 h 189"/>
              <a:gd name="T58" fmla="*/ 36 w 276"/>
              <a:gd name="T59" fmla="*/ 173 h 189"/>
              <a:gd name="T60" fmla="*/ 17 w 276"/>
              <a:gd name="T61" fmla="*/ 155 h 189"/>
              <a:gd name="T62" fmla="*/ 17 w 276"/>
              <a:gd name="T63" fmla="*/ 31 h 189"/>
              <a:gd name="T64" fmla="*/ 36 w 276"/>
              <a:gd name="T65" fmla="*/ 13 h 189"/>
              <a:gd name="T66" fmla="*/ 213 w 276"/>
              <a:gd name="T67" fmla="*/ 13 h 189"/>
              <a:gd name="T68" fmla="*/ 238 w 276"/>
              <a:gd name="T69" fmla="*/ 13 h 189"/>
              <a:gd name="T70" fmla="*/ 240 w 276"/>
              <a:gd name="T71" fmla="*/ 13 h 189"/>
              <a:gd name="T72" fmla="*/ 254 w 276"/>
              <a:gd name="T73" fmla="*/ 18 h 189"/>
              <a:gd name="T74" fmla="*/ 254 w 276"/>
              <a:gd name="T75" fmla="*/ 18 h 189"/>
              <a:gd name="T76" fmla="*/ 259 w 276"/>
              <a:gd name="T77" fmla="*/ 31 h 189"/>
              <a:gd name="T78" fmla="*/ 259 w 276"/>
              <a:gd name="T79" fmla="*/ 33 h 189"/>
              <a:gd name="T80" fmla="*/ 259 w 276"/>
              <a:gd name="T81" fmla="*/ 4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6" h="189">
                <a:moveTo>
                  <a:pt x="262" y="1"/>
                </a:moveTo>
                <a:cubicBezTo>
                  <a:pt x="259" y="0"/>
                  <a:pt x="257" y="0"/>
                  <a:pt x="254" y="0"/>
                </a:cubicBezTo>
                <a:cubicBezTo>
                  <a:pt x="226" y="0"/>
                  <a:pt x="226" y="0"/>
                  <a:pt x="226" y="0"/>
                </a:cubicBezTo>
                <a:cubicBezTo>
                  <a:pt x="22" y="0"/>
                  <a:pt x="22" y="0"/>
                  <a:pt x="22" y="0"/>
                </a:cubicBezTo>
                <a:cubicBezTo>
                  <a:pt x="10" y="0"/>
                  <a:pt x="0" y="10"/>
                  <a:pt x="0" y="22"/>
                </a:cubicBezTo>
                <a:cubicBezTo>
                  <a:pt x="0" y="167"/>
                  <a:pt x="0" y="167"/>
                  <a:pt x="0" y="167"/>
                </a:cubicBezTo>
                <a:cubicBezTo>
                  <a:pt x="0" y="179"/>
                  <a:pt x="10" y="189"/>
                  <a:pt x="22" y="189"/>
                </a:cubicBezTo>
                <a:cubicBezTo>
                  <a:pt x="254" y="189"/>
                  <a:pt x="254" y="189"/>
                  <a:pt x="254" y="189"/>
                </a:cubicBezTo>
                <a:cubicBezTo>
                  <a:pt x="266" y="189"/>
                  <a:pt x="276" y="179"/>
                  <a:pt x="276" y="167"/>
                </a:cubicBezTo>
                <a:cubicBezTo>
                  <a:pt x="276" y="153"/>
                  <a:pt x="276" y="153"/>
                  <a:pt x="276" y="153"/>
                </a:cubicBezTo>
                <a:cubicBezTo>
                  <a:pt x="276" y="135"/>
                  <a:pt x="276" y="135"/>
                  <a:pt x="276" y="135"/>
                </a:cubicBezTo>
                <a:cubicBezTo>
                  <a:pt x="276" y="123"/>
                  <a:pt x="276" y="123"/>
                  <a:pt x="276" y="123"/>
                </a:cubicBezTo>
                <a:cubicBezTo>
                  <a:pt x="276" y="107"/>
                  <a:pt x="276" y="107"/>
                  <a:pt x="276" y="107"/>
                </a:cubicBezTo>
                <a:cubicBezTo>
                  <a:pt x="276" y="99"/>
                  <a:pt x="276" y="99"/>
                  <a:pt x="276" y="99"/>
                </a:cubicBezTo>
                <a:cubicBezTo>
                  <a:pt x="276" y="83"/>
                  <a:pt x="276" y="83"/>
                  <a:pt x="276" y="83"/>
                </a:cubicBezTo>
                <a:cubicBezTo>
                  <a:pt x="276" y="52"/>
                  <a:pt x="276" y="52"/>
                  <a:pt x="276" y="52"/>
                </a:cubicBezTo>
                <a:cubicBezTo>
                  <a:pt x="276" y="37"/>
                  <a:pt x="276" y="37"/>
                  <a:pt x="276" y="37"/>
                </a:cubicBezTo>
                <a:cubicBezTo>
                  <a:pt x="276" y="27"/>
                  <a:pt x="276" y="27"/>
                  <a:pt x="276" y="27"/>
                </a:cubicBezTo>
                <a:cubicBezTo>
                  <a:pt x="276" y="22"/>
                  <a:pt x="276" y="22"/>
                  <a:pt x="276" y="22"/>
                </a:cubicBezTo>
                <a:cubicBezTo>
                  <a:pt x="276" y="18"/>
                  <a:pt x="275" y="15"/>
                  <a:pt x="274" y="12"/>
                </a:cubicBezTo>
                <a:cubicBezTo>
                  <a:pt x="271" y="7"/>
                  <a:pt x="267" y="3"/>
                  <a:pt x="262" y="1"/>
                </a:cubicBezTo>
                <a:close/>
                <a:moveTo>
                  <a:pt x="259" y="44"/>
                </a:moveTo>
                <a:cubicBezTo>
                  <a:pt x="259" y="92"/>
                  <a:pt x="259" y="92"/>
                  <a:pt x="259" y="92"/>
                </a:cubicBezTo>
                <a:cubicBezTo>
                  <a:pt x="259" y="102"/>
                  <a:pt x="259" y="102"/>
                  <a:pt x="259" y="102"/>
                </a:cubicBezTo>
                <a:cubicBezTo>
                  <a:pt x="259" y="120"/>
                  <a:pt x="259" y="120"/>
                  <a:pt x="259" y="120"/>
                </a:cubicBezTo>
                <a:cubicBezTo>
                  <a:pt x="259" y="132"/>
                  <a:pt x="259" y="132"/>
                  <a:pt x="259" y="132"/>
                </a:cubicBezTo>
                <a:cubicBezTo>
                  <a:pt x="259" y="151"/>
                  <a:pt x="259" y="151"/>
                  <a:pt x="259" y="151"/>
                </a:cubicBezTo>
                <a:cubicBezTo>
                  <a:pt x="259" y="155"/>
                  <a:pt x="259" y="155"/>
                  <a:pt x="259" y="155"/>
                </a:cubicBezTo>
                <a:cubicBezTo>
                  <a:pt x="259" y="165"/>
                  <a:pt x="251" y="173"/>
                  <a:pt x="240" y="173"/>
                </a:cubicBezTo>
                <a:cubicBezTo>
                  <a:pt x="36" y="173"/>
                  <a:pt x="36" y="173"/>
                  <a:pt x="36" y="173"/>
                </a:cubicBezTo>
                <a:cubicBezTo>
                  <a:pt x="25" y="173"/>
                  <a:pt x="17" y="165"/>
                  <a:pt x="17" y="155"/>
                </a:cubicBezTo>
                <a:cubicBezTo>
                  <a:pt x="17" y="31"/>
                  <a:pt x="17" y="31"/>
                  <a:pt x="17" y="31"/>
                </a:cubicBezTo>
                <a:cubicBezTo>
                  <a:pt x="17" y="21"/>
                  <a:pt x="25" y="13"/>
                  <a:pt x="36" y="13"/>
                </a:cubicBezTo>
                <a:cubicBezTo>
                  <a:pt x="213" y="13"/>
                  <a:pt x="213" y="13"/>
                  <a:pt x="213" y="13"/>
                </a:cubicBezTo>
                <a:cubicBezTo>
                  <a:pt x="238" y="13"/>
                  <a:pt x="238" y="13"/>
                  <a:pt x="238" y="13"/>
                </a:cubicBezTo>
                <a:cubicBezTo>
                  <a:pt x="240" y="13"/>
                  <a:pt x="240" y="13"/>
                  <a:pt x="240" y="13"/>
                </a:cubicBezTo>
                <a:cubicBezTo>
                  <a:pt x="245" y="13"/>
                  <a:pt x="250" y="15"/>
                  <a:pt x="254" y="18"/>
                </a:cubicBezTo>
                <a:cubicBezTo>
                  <a:pt x="254" y="18"/>
                  <a:pt x="254" y="18"/>
                  <a:pt x="254" y="18"/>
                </a:cubicBezTo>
                <a:cubicBezTo>
                  <a:pt x="257" y="22"/>
                  <a:pt x="259" y="26"/>
                  <a:pt x="259" y="31"/>
                </a:cubicBezTo>
                <a:cubicBezTo>
                  <a:pt x="259" y="33"/>
                  <a:pt x="259" y="33"/>
                  <a:pt x="259" y="33"/>
                </a:cubicBezTo>
                <a:lnTo>
                  <a:pt x="259" y="44"/>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2" name="Oval 630"/>
          <p:cNvSpPr>
            <a:spLocks noChangeArrowheads="1"/>
          </p:cNvSpPr>
          <p:nvPr/>
        </p:nvSpPr>
        <p:spPr bwMode="auto">
          <a:xfrm>
            <a:off x="3408077" y="3439232"/>
            <a:ext cx="52473" cy="61129"/>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3" name="Freeform 631"/>
          <p:cNvSpPr>
            <a:spLocks/>
          </p:cNvSpPr>
          <p:nvPr/>
        </p:nvSpPr>
        <p:spPr bwMode="auto">
          <a:xfrm>
            <a:off x="3379948" y="3506851"/>
            <a:ext cx="107651" cy="61670"/>
          </a:xfrm>
          <a:custGeom>
            <a:avLst/>
            <a:gdLst>
              <a:gd name="T0" fmla="*/ 61 w 84"/>
              <a:gd name="T1" fmla="*/ 0 h 48"/>
              <a:gd name="T2" fmla="*/ 43 w 84"/>
              <a:gd name="T3" fmla="*/ 6 h 48"/>
              <a:gd name="T4" fmla="*/ 52 w 84"/>
              <a:gd name="T5" fmla="*/ 30 h 48"/>
              <a:gd name="T6" fmla="*/ 43 w 84"/>
              <a:gd name="T7" fmla="*/ 42 h 48"/>
              <a:gd name="T8" fmla="*/ 35 w 84"/>
              <a:gd name="T9" fmla="*/ 30 h 48"/>
              <a:gd name="T10" fmla="*/ 43 w 84"/>
              <a:gd name="T11" fmla="*/ 6 h 48"/>
              <a:gd name="T12" fmla="*/ 23 w 84"/>
              <a:gd name="T13" fmla="*/ 0 h 48"/>
              <a:gd name="T14" fmla="*/ 0 w 84"/>
              <a:gd name="T15" fmla="*/ 23 h 48"/>
              <a:gd name="T16" fmla="*/ 0 w 84"/>
              <a:gd name="T17" fmla="*/ 48 h 48"/>
              <a:gd name="T18" fmla="*/ 39 w 84"/>
              <a:gd name="T19" fmla="*/ 48 h 48"/>
              <a:gd name="T20" fmla="*/ 45 w 84"/>
              <a:gd name="T21" fmla="*/ 48 h 48"/>
              <a:gd name="T22" fmla="*/ 84 w 84"/>
              <a:gd name="T23" fmla="*/ 48 h 48"/>
              <a:gd name="T24" fmla="*/ 84 w 84"/>
              <a:gd name="T25" fmla="*/ 23 h 48"/>
              <a:gd name="T26" fmla="*/ 61 w 84"/>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8">
                <a:moveTo>
                  <a:pt x="61" y="0"/>
                </a:moveTo>
                <a:cubicBezTo>
                  <a:pt x="43" y="6"/>
                  <a:pt x="43" y="6"/>
                  <a:pt x="43" y="6"/>
                </a:cubicBezTo>
                <a:cubicBezTo>
                  <a:pt x="52" y="30"/>
                  <a:pt x="52" y="30"/>
                  <a:pt x="52" y="30"/>
                </a:cubicBezTo>
                <a:cubicBezTo>
                  <a:pt x="43" y="42"/>
                  <a:pt x="43" y="42"/>
                  <a:pt x="43" y="42"/>
                </a:cubicBezTo>
                <a:cubicBezTo>
                  <a:pt x="35" y="30"/>
                  <a:pt x="35" y="30"/>
                  <a:pt x="35" y="30"/>
                </a:cubicBezTo>
                <a:cubicBezTo>
                  <a:pt x="43" y="6"/>
                  <a:pt x="43" y="6"/>
                  <a:pt x="43" y="6"/>
                </a:cubicBezTo>
                <a:cubicBezTo>
                  <a:pt x="23" y="0"/>
                  <a:pt x="23" y="0"/>
                  <a:pt x="23" y="0"/>
                </a:cubicBezTo>
                <a:cubicBezTo>
                  <a:pt x="12" y="3"/>
                  <a:pt x="0" y="10"/>
                  <a:pt x="0" y="23"/>
                </a:cubicBezTo>
                <a:cubicBezTo>
                  <a:pt x="0" y="48"/>
                  <a:pt x="0" y="48"/>
                  <a:pt x="0" y="48"/>
                </a:cubicBezTo>
                <a:cubicBezTo>
                  <a:pt x="39" y="48"/>
                  <a:pt x="39" y="48"/>
                  <a:pt x="39" y="48"/>
                </a:cubicBezTo>
                <a:cubicBezTo>
                  <a:pt x="45" y="48"/>
                  <a:pt x="45" y="48"/>
                  <a:pt x="45" y="48"/>
                </a:cubicBezTo>
                <a:cubicBezTo>
                  <a:pt x="84" y="48"/>
                  <a:pt x="84" y="48"/>
                  <a:pt x="84" y="48"/>
                </a:cubicBezTo>
                <a:cubicBezTo>
                  <a:pt x="84" y="48"/>
                  <a:pt x="84" y="48"/>
                  <a:pt x="84" y="23"/>
                </a:cubicBezTo>
                <a:cubicBezTo>
                  <a:pt x="84" y="10"/>
                  <a:pt x="72" y="3"/>
                  <a:pt x="61"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4" name="Freeform 632"/>
          <p:cNvSpPr>
            <a:spLocks/>
          </p:cNvSpPr>
          <p:nvPr/>
        </p:nvSpPr>
        <p:spPr bwMode="auto">
          <a:xfrm>
            <a:off x="3114335" y="3577175"/>
            <a:ext cx="155796" cy="210974"/>
          </a:xfrm>
          <a:custGeom>
            <a:avLst/>
            <a:gdLst>
              <a:gd name="T0" fmla="*/ 62 w 122"/>
              <a:gd name="T1" fmla="*/ 3 h 165"/>
              <a:gd name="T2" fmla="*/ 110 w 122"/>
              <a:gd name="T3" fmla="*/ 73 h 165"/>
              <a:gd name="T4" fmla="*/ 110 w 122"/>
              <a:gd name="T5" fmla="*/ 106 h 165"/>
              <a:gd name="T6" fmla="*/ 73 w 122"/>
              <a:gd name="T7" fmla="*/ 84 h 165"/>
              <a:gd name="T8" fmla="*/ 62 w 122"/>
              <a:gd name="T9" fmla="*/ 3 h 165"/>
              <a:gd name="T10" fmla="*/ 0 w 122"/>
              <a:gd name="T11" fmla="*/ 42 h 165"/>
              <a:gd name="T12" fmla="*/ 0 w 122"/>
              <a:gd name="T13" fmla="*/ 141 h 165"/>
              <a:gd name="T14" fmla="*/ 62 w 122"/>
              <a:gd name="T15" fmla="*/ 165 h 165"/>
              <a:gd name="T16" fmla="*/ 122 w 122"/>
              <a:gd name="T17" fmla="*/ 130 h 165"/>
              <a:gd name="T18" fmla="*/ 122 w 122"/>
              <a:gd name="T19" fmla="*/ 84 h 165"/>
              <a:gd name="T20" fmla="*/ 62 w 122"/>
              <a:gd name="T21"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65">
                <a:moveTo>
                  <a:pt x="62" y="3"/>
                </a:moveTo>
                <a:cubicBezTo>
                  <a:pt x="110" y="73"/>
                  <a:pt x="110" y="73"/>
                  <a:pt x="110" y="73"/>
                </a:cubicBezTo>
                <a:cubicBezTo>
                  <a:pt x="110" y="106"/>
                  <a:pt x="110" y="106"/>
                  <a:pt x="110" y="106"/>
                </a:cubicBezTo>
                <a:cubicBezTo>
                  <a:pt x="73" y="84"/>
                  <a:pt x="73" y="84"/>
                  <a:pt x="73" y="84"/>
                </a:cubicBezTo>
                <a:cubicBezTo>
                  <a:pt x="62" y="3"/>
                  <a:pt x="62" y="3"/>
                  <a:pt x="62" y="3"/>
                </a:cubicBezTo>
                <a:cubicBezTo>
                  <a:pt x="62" y="3"/>
                  <a:pt x="0" y="0"/>
                  <a:pt x="0" y="42"/>
                </a:cubicBezTo>
                <a:cubicBezTo>
                  <a:pt x="0" y="85"/>
                  <a:pt x="0" y="141"/>
                  <a:pt x="0" y="141"/>
                </a:cubicBezTo>
                <a:cubicBezTo>
                  <a:pt x="0" y="141"/>
                  <a:pt x="7" y="165"/>
                  <a:pt x="62" y="165"/>
                </a:cubicBezTo>
                <a:cubicBezTo>
                  <a:pt x="116" y="165"/>
                  <a:pt x="122" y="149"/>
                  <a:pt x="122" y="130"/>
                </a:cubicBezTo>
                <a:cubicBezTo>
                  <a:pt x="122" y="110"/>
                  <a:pt x="122" y="84"/>
                  <a:pt x="122" y="84"/>
                </a:cubicBezTo>
                <a:cubicBezTo>
                  <a:pt x="122" y="84"/>
                  <a:pt x="109" y="3"/>
                  <a:pt x="62"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5" name="Oval 633"/>
          <p:cNvSpPr>
            <a:spLocks noChangeArrowheads="1"/>
          </p:cNvSpPr>
          <p:nvPr/>
        </p:nvSpPr>
        <p:spPr bwMode="auto">
          <a:xfrm>
            <a:off x="3122992" y="3430034"/>
            <a:ext cx="122798" cy="143354"/>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6" name="Freeform 634"/>
          <p:cNvSpPr>
            <a:spLocks noEditPoints="1"/>
          </p:cNvSpPr>
          <p:nvPr/>
        </p:nvSpPr>
        <p:spPr bwMode="auto">
          <a:xfrm>
            <a:off x="2432727" y="3275321"/>
            <a:ext cx="401392" cy="400310"/>
          </a:xfrm>
          <a:custGeom>
            <a:avLst/>
            <a:gdLst>
              <a:gd name="T0" fmla="*/ 225 w 314"/>
              <a:gd name="T1" fmla="*/ 39 h 313"/>
              <a:gd name="T2" fmla="*/ 34 w 314"/>
              <a:gd name="T3" fmla="*/ 89 h 313"/>
              <a:gd name="T4" fmla="*/ 62 w 314"/>
              <a:gd name="T5" fmla="*/ 264 h 313"/>
              <a:gd name="T6" fmla="*/ 84 w 314"/>
              <a:gd name="T7" fmla="*/ 280 h 313"/>
              <a:gd name="T8" fmla="*/ 110 w 314"/>
              <a:gd name="T9" fmla="*/ 292 h 313"/>
              <a:gd name="T10" fmla="*/ 275 w 314"/>
              <a:gd name="T11" fmla="*/ 230 h 313"/>
              <a:gd name="T12" fmla="*/ 225 w 314"/>
              <a:gd name="T13" fmla="*/ 39 h 313"/>
              <a:gd name="T14" fmla="*/ 229 w 314"/>
              <a:gd name="T15" fmla="*/ 203 h 313"/>
              <a:gd name="T16" fmla="*/ 111 w 314"/>
              <a:gd name="T17" fmla="*/ 234 h 313"/>
              <a:gd name="T18" fmla="*/ 79 w 314"/>
              <a:gd name="T19" fmla="*/ 116 h 313"/>
              <a:gd name="T20" fmla="*/ 198 w 314"/>
              <a:gd name="T21" fmla="*/ 84 h 313"/>
              <a:gd name="T22" fmla="*/ 229 w 314"/>
              <a:gd name="T23" fmla="*/ 20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3">
                <a:moveTo>
                  <a:pt x="225" y="39"/>
                </a:moveTo>
                <a:cubicBezTo>
                  <a:pt x="158" y="0"/>
                  <a:pt x="72" y="23"/>
                  <a:pt x="34" y="89"/>
                </a:cubicBezTo>
                <a:cubicBezTo>
                  <a:pt x="0" y="148"/>
                  <a:pt x="13" y="221"/>
                  <a:pt x="62" y="264"/>
                </a:cubicBezTo>
                <a:cubicBezTo>
                  <a:pt x="69" y="270"/>
                  <a:pt x="76" y="275"/>
                  <a:pt x="84" y="280"/>
                </a:cubicBezTo>
                <a:cubicBezTo>
                  <a:pt x="92" y="285"/>
                  <a:pt x="101" y="289"/>
                  <a:pt x="110" y="292"/>
                </a:cubicBezTo>
                <a:cubicBezTo>
                  <a:pt x="171" y="313"/>
                  <a:pt x="241" y="288"/>
                  <a:pt x="275" y="230"/>
                </a:cubicBezTo>
                <a:cubicBezTo>
                  <a:pt x="314" y="163"/>
                  <a:pt x="291" y="77"/>
                  <a:pt x="225" y="39"/>
                </a:cubicBezTo>
                <a:close/>
                <a:moveTo>
                  <a:pt x="229" y="203"/>
                </a:moveTo>
                <a:cubicBezTo>
                  <a:pt x="205" y="244"/>
                  <a:pt x="152" y="259"/>
                  <a:pt x="111" y="234"/>
                </a:cubicBezTo>
                <a:cubicBezTo>
                  <a:pt x="69" y="210"/>
                  <a:pt x="55" y="157"/>
                  <a:pt x="79" y="116"/>
                </a:cubicBezTo>
                <a:cubicBezTo>
                  <a:pt x="103" y="74"/>
                  <a:pt x="157" y="60"/>
                  <a:pt x="198" y="84"/>
                </a:cubicBezTo>
                <a:cubicBezTo>
                  <a:pt x="239" y="108"/>
                  <a:pt x="254" y="162"/>
                  <a:pt x="229" y="20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7" name="Oval 635"/>
          <p:cNvSpPr>
            <a:spLocks noChangeArrowheads="1"/>
          </p:cNvSpPr>
          <p:nvPr/>
        </p:nvSpPr>
        <p:spPr bwMode="auto">
          <a:xfrm>
            <a:off x="2598803" y="3400823"/>
            <a:ext cx="63833" cy="65456"/>
          </a:xfrm>
          <a:prstGeom prst="ellipse">
            <a:avLst/>
          </a:pr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8" name="Freeform 636"/>
          <p:cNvSpPr>
            <a:spLocks/>
          </p:cNvSpPr>
          <p:nvPr/>
        </p:nvSpPr>
        <p:spPr bwMode="auto">
          <a:xfrm>
            <a:off x="2630717" y="3472229"/>
            <a:ext cx="69243" cy="74112"/>
          </a:xfrm>
          <a:custGeom>
            <a:avLst/>
            <a:gdLst>
              <a:gd name="T0" fmla="*/ 13 w 54"/>
              <a:gd name="T1" fmla="*/ 0 h 58"/>
              <a:gd name="T2" fmla="*/ 0 w 54"/>
              <a:gd name="T3" fmla="*/ 11 h 58"/>
              <a:gd name="T4" fmla="*/ 13 w 54"/>
              <a:gd name="T5" fmla="*/ 40 h 58"/>
              <a:gd name="T6" fmla="*/ 0 w 54"/>
              <a:gd name="T7" fmla="*/ 58 h 58"/>
              <a:gd name="T8" fmla="*/ 4 w 54"/>
              <a:gd name="T9" fmla="*/ 58 h 58"/>
              <a:gd name="T10" fmla="*/ 44 w 54"/>
              <a:gd name="T11" fmla="*/ 16 h 58"/>
              <a:gd name="T12" fmla="*/ 13 w 5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13" y="0"/>
                </a:moveTo>
                <a:cubicBezTo>
                  <a:pt x="0" y="11"/>
                  <a:pt x="0" y="11"/>
                  <a:pt x="0" y="11"/>
                </a:cubicBezTo>
                <a:cubicBezTo>
                  <a:pt x="13" y="40"/>
                  <a:pt x="13" y="40"/>
                  <a:pt x="13" y="40"/>
                </a:cubicBezTo>
                <a:cubicBezTo>
                  <a:pt x="0" y="58"/>
                  <a:pt x="0" y="58"/>
                  <a:pt x="0" y="58"/>
                </a:cubicBezTo>
                <a:cubicBezTo>
                  <a:pt x="4" y="58"/>
                  <a:pt x="4" y="58"/>
                  <a:pt x="4" y="58"/>
                </a:cubicBezTo>
                <a:cubicBezTo>
                  <a:pt x="54" y="58"/>
                  <a:pt x="44" y="29"/>
                  <a:pt x="44" y="16"/>
                </a:cubicBezTo>
                <a:cubicBezTo>
                  <a:pt x="44" y="6"/>
                  <a:pt x="24" y="2"/>
                  <a:pt x="13"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29" name="Freeform 637"/>
          <p:cNvSpPr>
            <a:spLocks/>
          </p:cNvSpPr>
          <p:nvPr/>
        </p:nvSpPr>
        <p:spPr bwMode="auto">
          <a:xfrm>
            <a:off x="2562016" y="3472229"/>
            <a:ext cx="68702" cy="74112"/>
          </a:xfrm>
          <a:custGeom>
            <a:avLst/>
            <a:gdLst>
              <a:gd name="T0" fmla="*/ 54 w 54"/>
              <a:gd name="T1" fmla="*/ 11 h 58"/>
              <a:gd name="T2" fmla="*/ 41 w 54"/>
              <a:gd name="T3" fmla="*/ 0 h 58"/>
              <a:gd name="T4" fmla="*/ 11 w 54"/>
              <a:gd name="T5" fmla="*/ 16 h 58"/>
              <a:gd name="T6" fmla="*/ 50 w 54"/>
              <a:gd name="T7" fmla="*/ 58 h 58"/>
              <a:gd name="T8" fmla="*/ 54 w 54"/>
              <a:gd name="T9" fmla="*/ 58 h 58"/>
              <a:gd name="T10" fmla="*/ 41 w 54"/>
              <a:gd name="T11" fmla="*/ 40 h 58"/>
              <a:gd name="T12" fmla="*/ 54 w 54"/>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54" h="58">
                <a:moveTo>
                  <a:pt x="54" y="11"/>
                </a:moveTo>
                <a:cubicBezTo>
                  <a:pt x="41" y="0"/>
                  <a:pt x="41" y="0"/>
                  <a:pt x="41" y="0"/>
                </a:cubicBezTo>
                <a:cubicBezTo>
                  <a:pt x="30" y="2"/>
                  <a:pt x="11" y="6"/>
                  <a:pt x="11" y="16"/>
                </a:cubicBezTo>
                <a:cubicBezTo>
                  <a:pt x="11" y="29"/>
                  <a:pt x="0" y="58"/>
                  <a:pt x="50" y="58"/>
                </a:cubicBezTo>
                <a:cubicBezTo>
                  <a:pt x="54" y="58"/>
                  <a:pt x="54" y="58"/>
                  <a:pt x="54" y="58"/>
                </a:cubicBezTo>
                <a:cubicBezTo>
                  <a:pt x="41" y="40"/>
                  <a:pt x="41" y="40"/>
                  <a:pt x="41" y="40"/>
                </a:cubicBezTo>
                <a:lnTo>
                  <a:pt x="54" y="11"/>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0" name="Freeform 638"/>
          <p:cNvSpPr>
            <a:spLocks/>
          </p:cNvSpPr>
          <p:nvPr/>
        </p:nvSpPr>
        <p:spPr bwMode="auto">
          <a:xfrm>
            <a:off x="2397024" y="3624780"/>
            <a:ext cx="168779" cy="219629"/>
          </a:xfrm>
          <a:custGeom>
            <a:avLst/>
            <a:gdLst>
              <a:gd name="T0" fmla="*/ 85 w 132"/>
              <a:gd name="T1" fmla="*/ 0 h 172"/>
              <a:gd name="T2" fmla="*/ 12 w 132"/>
              <a:gd name="T3" fmla="*/ 125 h 172"/>
              <a:gd name="T4" fmla="*/ 25 w 132"/>
              <a:gd name="T5" fmla="*/ 158 h 172"/>
              <a:gd name="T6" fmla="*/ 58 w 132"/>
              <a:gd name="T7" fmla="*/ 156 h 172"/>
              <a:gd name="T8" fmla="*/ 132 w 132"/>
              <a:gd name="T9" fmla="*/ 28 h 172"/>
              <a:gd name="T10" fmla="*/ 105 w 132"/>
              <a:gd name="T11" fmla="*/ 19 h 172"/>
              <a:gd name="T12" fmla="*/ 85 w 132"/>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32" h="172">
                <a:moveTo>
                  <a:pt x="85" y="0"/>
                </a:moveTo>
                <a:cubicBezTo>
                  <a:pt x="12" y="125"/>
                  <a:pt x="12" y="125"/>
                  <a:pt x="12" y="125"/>
                </a:cubicBezTo>
                <a:cubicBezTo>
                  <a:pt x="12" y="125"/>
                  <a:pt x="0" y="144"/>
                  <a:pt x="25" y="158"/>
                </a:cubicBezTo>
                <a:cubicBezTo>
                  <a:pt x="49" y="172"/>
                  <a:pt x="58" y="156"/>
                  <a:pt x="58" y="156"/>
                </a:cubicBezTo>
                <a:cubicBezTo>
                  <a:pt x="132" y="28"/>
                  <a:pt x="132" y="28"/>
                  <a:pt x="132" y="28"/>
                </a:cubicBezTo>
                <a:cubicBezTo>
                  <a:pt x="132" y="28"/>
                  <a:pt x="119" y="27"/>
                  <a:pt x="105" y="19"/>
                </a:cubicBezTo>
                <a:cubicBezTo>
                  <a:pt x="92" y="11"/>
                  <a:pt x="85" y="0"/>
                  <a:pt x="85"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1" name="Freeform 639"/>
          <p:cNvSpPr>
            <a:spLocks noEditPoints="1"/>
          </p:cNvSpPr>
          <p:nvPr/>
        </p:nvSpPr>
        <p:spPr bwMode="auto">
          <a:xfrm>
            <a:off x="1913947" y="3587453"/>
            <a:ext cx="222335" cy="223958"/>
          </a:xfrm>
          <a:custGeom>
            <a:avLst/>
            <a:gdLst>
              <a:gd name="T0" fmla="*/ 87 w 174"/>
              <a:gd name="T1" fmla="*/ 0 h 175"/>
              <a:gd name="T2" fmla="*/ 61 w 174"/>
              <a:gd name="T3" fmla="*/ 4 h 175"/>
              <a:gd name="T4" fmla="*/ 44 w 174"/>
              <a:gd name="T5" fmla="*/ 11 h 175"/>
              <a:gd name="T6" fmla="*/ 35 w 174"/>
              <a:gd name="T7" fmla="*/ 17 h 175"/>
              <a:gd name="T8" fmla="*/ 0 w 174"/>
              <a:gd name="T9" fmla="*/ 87 h 175"/>
              <a:gd name="T10" fmla="*/ 1 w 174"/>
              <a:gd name="T11" fmla="*/ 103 h 175"/>
              <a:gd name="T12" fmla="*/ 5 w 174"/>
              <a:gd name="T13" fmla="*/ 117 h 175"/>
              <a:gd name="T14" fmla="*/ 11 w 174"/>
              <a:gd name="T15" fmla="*/ 130 h 175"/>
              <a:gd name="T16" fmla="*/ 87 w 174"/>
              <a:gd name="T17" fmla="*/ 175 h 175"/>
              <a:gd name="T18" fmla="*/ 174 w 174"/>
              <a:gd name="T19" fmla="*/ 87 h 175"/>
              <a:gd name="T20" fmla="*/ 87 w 174"/>
              <a:gd name="T21" fmla="*/ 0 h 175"/>
              <a:gd name="T22" fmla="*/ 87 w 174"/>
              <a:gd name="T23" fmla="*/ 151 h 175"/>
              <a:gd name="T24" fmla="*/ 29 w 174"/>
              <a:gd name="T25" fmla="*/ 113 h 175"/>
              <a:gd name="T26" fmla="*/ 24 w 174"/>
              <a:gd name="T27" fmla="*/ 87 h 175"/>
              <a:gd name="T28" fmla="*/ 28 w 174"/>
              <a:gd name="T29" fmla="*/ 64 h 175"/>
              <a:gd name="T30" fmla="*/ 62 w 174"/>
              <a:gd name="T31" fmla="*/ 29 h 175"/>
              <a:gd name="T32" fmla="*/ 87 w 174"/>
              <a:gd name="T33" fmla="*/ 24 h 175"/>
              <a:gd name="T34" fmla="*/ 150 w 174"/>
              <a:gd name="T35" fmla="*/ 87 h 175"/>
              <a:gd name="T36" fmla="*/ 87 w 174"/>
              <a:gd name="T37" fmla="*/ 15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175">
                <a:moveTo>
                  <a:pt x="87" y="0"/>
                </a:moveTo>
                <a:cubicBezTo>
                  <a:pt x="78" y="0"/>
                  <a:pt x="69" y="2"/>
                  <a:pt x="61" y="4"/>
                </a:cubicBezTo>
                <a:cubicBezTo>
                  <a:pt x="55" y="6"/>
                  <a:pt x="50" y="8"/>
                  <a:pt x="44" y="11"/>
                </a:cubicBezTo>
                <a:cubicBezTo>
                  <a:pt x="41" y="13"/>
                  <a:pt x="38" y="15"/>
                  <a:pt x="35" y="17"/>
                </a:cubicBezTo>
                <a:cubicBezTo>
                  <a:pt x="14" y="33"/>
                  <a:pt x="0" y="59"/>
                  <a:pt x="0" y="87"/>
                </a:cubicBezTo>
                <a:cubicBezTo>
                  <a:pt x="0" y="93"/>
                  <a:pt x="0" y="98"/>
                  <a:pt x="1" y="103"/>
                </a:cubicBezTo>
                <a:cubicBezTo>
                  <a:pt x="2" y="108"/>
                  <a:pt x="3" y="113"/>
                  <a:pt x="5" y="117"/>
                </a:cubicBezTo>
                <a:cubicBezTo>
                  <a:pt x="6" y="122"/>
                  <a:pt x="8" y="126"/>
                  <a:pt x="11" y="130"/>
                </a:cubicBezTo>
                <a:cubicBezTo>
                  <a:pt x="26" y="157"/>
                  <a:pt x="54" y="175"/>
                  <a:pt x="87" y="175"/>
                </a:cubicBezTo>
                <a:cubicBezTo>
                  <a:pt x="135" y="175"/>
                  <a:pt x="174" y="136"/>
                  <a:pt x="174" y="87"/>
                </a:cubicBezTo>
                <a:cubicBezTo>
                  <a:pt x="174" y="39"/>
                  <a:pt x="135" y="0"/>
                  <a:pt x="87" y="0"/>
                </a:cubicBezTo>
                <a:close/>
                <a:moveTo>
                  <a:pt x="87" y="151"/>
                </a:moveTo>
                <a:cubicBezTo>
                  <a:pt x="61" y="151"/>
                  <a:pt x="39" y="135"/>
                  <a:pt x="29" y="113"/>
                </a:cubicBezTo>
                <a:cubicBezTo>
                  <a:pt x="25" y="105"/>
                  <a:pt x="24" y="97"/>
                  <a:pt x="24" y="87"/>
                </a:cubicBezTo>
                <a:cubicBezTo>
                  <a:pt x="24" y="79"/>
                  <a:pt x="25" y="71"/>
                  <a:pt x="28" y="64"/>
                </a:cubicBezTo>
                <a:cubicBezTo>
                  <a:pt x="34" y="48"/>
                  <a:pt x="47" y="36"/>
                  <a:pt x="62" y="29"/>
                </a:cubicBezTo>
                <a:cubicBezTo>
                  <a:pt x="70" y="26"/>
                  <a:pt x="78" y="24"/>
                  <a:pt x="87" y="24"/>
                </a:cubicBezTo>
                <a:cubicBezTo>
                  <a:pt x="122" y="24"/>
                  <a:pt x="150" y="52"/>
                  <a:pt x="150" y="87"/>
                </a:cubicBezTo>
                <a:cubicBezTo>
                  <a:pt x="150" y="122"/>
                  <a:pt x="122" y="151"/>
                  <a:pt x="87" y="15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2" name="Freeform 640"/>
          <p:cNvSpPr>
            <a:spLocks/>
          </p:cNvSpPr>
          <p:nvPr/>
        </p:nvSpPr>
        <p:spPr bwMode="auto">
          <a:xfrm>
            <a:off x="1970207" y="3641009"/>
            <a:ext cx="61129" cy="76817"/>
          </a:xfrm>
          <a:custGeom>
            <a:avLst/>
            <a:gdLst>
              <a:gd name="T0" fmla="*/ 44 w 48"/>
              <a:gd name="T1" fmla="*/ 0 h 60"/>
              <a:gd name="T2" fmla="*/ 41 w 48"/>
              <a:gd name="T3" fmla="*/ 2 h 60"/>
              <a:gd name="T4" fmla="*/ 40 w 48"/>
              <a:gd name="T5" fmla="*/ 5 h 60"/>
              <a:gd name="T6" fmla="*/ 40 w 48"/>
              <a:gd name="T7" fmla="*/ 43 h 60"/>
              <a:gd name="T8" fmla="*/ 4 w 48"/>
              <a:gd name="T9" fmla="*/ 52 h 60"/>
              <a:gd name="T10" fmla="*/ 1 w 48"/>
              <a:gd name="T11" fmla="*/ 57 h 60"/>
              <a:gd name="T12" fmla="*/ 5 w 48"/>
              <a:gd name="T13" fmla="*/ 60 h 60"/>
              <a:gd name="T14" fmla="*/ 6 w 48"/>
              <a:gd name="T15" fmla="*/ 60 h 60"/>
              <a:gd name="T16" fmla="*/ 45 w 48"/>
              <a:gd name="T17" fmla="*/ 50 h 60"/>
              <a:gd name="T18" fmla="*/ 48 w 48"/>
              <a:gd name="T19" fmla="*/ 46 h 60"/>
              <a:gd name="T20" fmla="*/ 48 w 48"/>
              <a:gd name="T21" fmla="*/ 46 h 60"/>
              <a:gd name="T22" fmla="*/ 48 w 48"/>
              <a:gd name="T23" fmla="*/ 46 h 60"/>
              <a:gd name="T24" fmla="*/ 48 w 48"/>
              <a:gd name="T25" fmla="*/ 45 h 60"/>
              <a:gd name="T26" fmla="*/ 48 w 48"/>
              <a:gd name="T27" fmla="*/ 5 h 60"/>
              <a:gd name="T28" fmla="*/ 44 w 48"/>
              <a:gd name="T2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0">
                <a:moveTo>
                  <a:pt x="44" y="0"/>
                </a:moveTo>
                <a:cubicBezTo>
                  <a:pt x="43" y="0"/>
                  <a:pt x="42" y="1"/>
                  <a:pt x="41" y="2"/>
                </a:cubicBezTo>
                <a:cubicBezTo>
                  <a:pt x="41" y="2"/>
                  <a:pt x="40" y="3"/>
                  <a:pt x="40" y="5"/>
                </a:cubicBezTo>
                <a:cubicBezTo>
                  <a:pt x="40" y="43"/>
                  <a:pt x="40" y="43"/>
                  <a:pt x="40" y="43"/>
                </a:cubicBezTo>
                <a:cubicBezTo>
                  <a:pt x="4" y="52"/>
                  <a:pt x="4" y="52"/>
                  <a:pt x="4" y="52"/>
                </a:cubicBezTo>
                <a:cubicBezTo>
                  <a:pt x="1" y="53"/>
                  <a:pt x="0" y="55"/>
                  <a:pt x="1" y="57"/>
                </a:cubicBezTo>
                <a:cubicBezTo>
                  <a:pt x="1" y="59"/>
                  <a:pt x="3" y="60"/>
                  <a:pt x="5" y="60"/>
                </a:cubicBezTo>
                <a:cubicBezTo>
                  <a:pt x="5" y="60"/>
                  <a:pt x="5" y="60"/>
                  <a:pt x="6" y="60"/>
                </a:cubicBezTo>
                <a:cubicBezTo>
                  <a:pt x="45" y="50"/>
                  <a:pt x="45" y="50"/>
                  <a:pt x="45" y="50"/>
                </a:cubicBezTo>
                <a:cubicBezTo>
                  <a:pt x="47" y="50"/>
                  <a:pt x="48" y="48"/>
                  <a:pt x="48" y="46"/>
                </a:cubicBezTo>
                <a:cubicBezTo>
                  <a:pt x="48" y="46"/>
                  <a:pt x="48" y="46"/>
                  <a:pt x="48" y="46"/>
                </a:cubicBezTo>
                <a:cubicBezTo>
                  <a:pt x="48" y="46"/>
                  <a:pt x="48" y="46"/>
                  <a:pt x="48" y="46"/>
                </a:cubicBezTo>
                <a:cubicBezTo>
                  <a:pt x="48" y="46"/>
                  <a:pt x="48" y="46"/>
                  <a:pt x="48" y="45"/>
                </a:cubicBezTo>
                <a:cubicBezTo>
                  <a:pt x="48" y="5"/>
                  <a:pt x="48" y="5"/>
                  <a:pt x="48" y="5"/>
                </a:cubicBezTo>
                <a:cubicBezTo>
                  <a:pt x="48" y="2"/>
                  <a:pt x="47" y="0"/>
                  <a:pt x="44"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3" name="Freeform 641"/>
          <p:cNvSpPr>
            <a:spLocks/>
          </p:cNvSpPr>
          <p:nvPr/>
        </p:nvSpPr>
        <p:spPr bwMode="auto">
          <a:xfrm>
            <a:off x="1913947" y="3477639"/>
            <a:ext cx="75194" cy="119011"/>
          </a:xfrm>
          <a:custGeom>
            <a:avLst/>
            <a:gdLst>
              <a:gd name="T0" fmla="*/ 34 w 59"/>
              <a:gd name="T1" fmla="*/ 93 h 93"/>
              <a:gd name="T2" fmla="*/ 40 w 59"/>
              <a:gd name="T3" fmla="*/ 90 h 93"/>
              <a:gd name="T4" fmla="*/ 59 w 59"/>
              <a:gd name="T5" fmla="*/ 79 h 93"/>
              <a:gd name="T6" fmla="*/ 39 w 59"/>
              <a:gd name="T7" fmla="*/ 35 h 93"/>
              <a:gd name="T8" fmla="*/ 6 w 59"/>
              <a:gd name="T9" fmla="*/ 0 h 93"/>
              <a:gd name="T10" fmla="*/ 0 w 59"/>
              <a:gd name="T11" fmla="*/ 30 h 93"/>
              <a:gd name="T12" fmla="*/ 34 w 59"/>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34" y="93"/>
                </a:moveTo>
                <a:cubicBezTo>
                  <a:pt x="40" y="90"/>
                  <a:pt x="40" y="90"/>
                  <a:pt x="40" y="90"/>
                </a:cubicBezTo>
                <a:cubicBezTo>
                  <a:pt x="59" y="79"/>
                  <a:pt x="59" y="79"/>
                  <a:pt x="59" y="79"/>
                </a:cubicBezTo>
                <a:cubicBezTo>
                  <a:pt x="55" y="63"/>
                  <a:pt x="48" y="48"/>
                  <a:pt x="39" y="35"/>
                </a:cubicBezTo>
                <a:cubicBezTo>
                  <a:pt x="30" y="21"/>
                  <a:pt x="19" y="10"/>
                  <a:pt x="6" y="0"/>
                </a:cubicBezTo>
                <a:cubicBezTo>
                  <a:pt x="0" y="30"/>
                  <a:pt x="0" y="30"/>
                  <a:pt x="0" y="30"/>
                </a:cubicBezTo>
                <a:cubicBezTo>
                  <a:pt x="18" y="46"/>
                  <a:pt x="30" y="68"/>
                  <a:pt x="34" y="9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4" name="Freeform 642"/>
          <p:cNvSpPr>
            <a:spLocks/>
          </p:cNvSpPr>
          <p:nvPr/>
        </p:nvSpPr>
        <p:spPr bwMode="auto">
          <a:xfrm>
            <a:off x="1728398" y="3731889"/>
            <a:ext cx="185549" cy="58965"/>
          </a:xfrm>
          <a:custGeom>
            <a:avLst/>
            <a:gdLst>
              <a:gd name="T0" fmla="*/ 135 w 145"/>
              <a:gd name="T1" fmla="*/ 0 h 46"/>
              <a:gd name="T2" fmla="*/ 72 w 145"/>
              <a:gd name="T3" fmla="*/ 19 h 46"/>
              <a:gd name="T4" fmla="*/ 10 w 145"/>
              <a:gd name="T5" fmla="*/ 0 h 46"/>
              <a:gd name="T6" fmla="*/ 5 w 145"/>
              <a:gd name="T7" fmla="*/ 12 h 46"/>
              <a:gd name="T8" fmla="*/ 0 w 145"/>
              <a:gd name="T9" fmla="*/ 25 h 46"/>
              <a:gd name="T10" fmla="*/ 72 w 145"/>
              <a:gd name="T11" fmla="*/ 46 h 46"/>
              <a:gd name="T12" fmla="*/ 145 w 145"/>
              <a:gd name="T13" fmla="*/ 25 h 46"/>
              <a:gd name="T14" fmla="*/ 138 w 145"/>
              <a:gd name="T15" fmla="*/ 9 h 46"/>
              <a:gd name="T16" fmla="*/ 135 w 14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46">
                <a:moveTo>
                  <a:pt x="135" y="0"/>
                </a:moveTo>
                <a:cubicBezTo>
                  <a:pt x="117" y="12"/>
                  <a:pt x="96" y="19"/>
                  <a:pt x="72" y="19"/>
                </a:cubicBezTo>
                <a:cubicBezTo>
                  <a:pt x="49" y="19"/>
                  <a:pt x="28" y="12"/>
                  <a:pt x="10" y="0"/>
                </a:cubicBezTo>
                <a:cubicBezTo>
                  <a:pt x="5" y="12"/>
                  <a:pt x="5" y="12"/>
                  <a:pt x="5" y="12"/>
                </a:cubicBezTo>
                <a:cubicBezTo>
                  <a:pt x="0" y="25"/>
                  <a:pt x="0" y="25"/>
                  <a:pt x="0" y="25"/>
                </a:cubicBezTo>
                <a:cubicBezTo>
                  <a:pt x="21" y="38"/>
                  <a:pt x="46" y="46"/>
                  <a:pt x="72" y="46"/>
                </a:cubicBezTo>
                <a:cubicBezTo>
                  <a:pt x="99" y="46"/>
                  <a:pt x="124" y="39"/>
                  <a:pt x="145" y="25"/>
                </a:cubicBezTo>
                <a:cubicBezTo>
                  <a:pt x="138" y="9"/>
                  <a:pt x="138" y="9"/>
                  <a:pt x="138" y="9"/>
                </a:cubicBezTo>
                <a:lnTo>
                  <a:pt x="135"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5" name="Freeform 643"/>
          <p:cNvSpPr>
            <a:spLocks/>
          </p:cNvSpPr>
          <p:nvPr/>
        </p:nvSpPr>
        <p:spPr bwMode="auto">
          <a:xfrm>
            <a:off x="1740841" y="3400824"/>
            <a:ext cx="160124" cy="141731"/>
          </a:xfrm>
          <a:custGeom>
            <a:avLst/>
            <a:gdLst>
              <a:gd name="T0" fmla="*/ 57 w 125"/>
              <a:gd name="T1" fmla="*/ 111 h 111"/>
              <a:gd name="T2" fmla="*/ 68 w 125"/>
              <a:gd name="T3" fmla="*/ 111 h 111"/>
              <a:gd name="T4" fmla="*/ 125 w 125"/>
              <a:gd name="T5" fmla="*/ 91 h 111"/>
              <a:gd name="T6" fmla="*/ 125 w 125"/>
              <a:gd name="T7" fmla="*/ 90 h 111"/>
              <a:gd name="T8" fmla="*/ 125 w 125"/>
              <a:gd name="T9" fmla="*/ 82 h 111"/>
              <a:gd name="T10" fmla="*/ 125 w 125"/>
              <a:gd name="T11" fmla="*/ 50 h 111"/>
              <a:gd name="T12" fmla="*/ 125 w 125"/>
              <a:gd name="T13" fmla="*/ 44 h 111"/>
              <a:gd name="T14" fmla="*/ 109 w 125"/>
              <a:gd name="T15" fmla="*/ 13 h 111"/>
              <a:gd name="T16" fmla="*/ 81 w 125"/>
              <a:gd name="T17" fmla="*/ 0 h 111"/>
              <a:gd name="T18" fmla="*/ 62 w 125"/>
              <a:gd name="T19" fmla="*/ 7 h 111"/>
              <a:gd name="T20" fmla="*/ 70 w 125"/>
              <a:gd name="T21" fmla="*/ 35 h 111"/>
              <a:gd name="T22" fmla="*/ 77 w 125"/>
              <a:gd name="T23" fmla="*/ 61 h 111"/>
              <a:gd name="T24" fmla="*/ 76 w 125"/>
              <a:gd name="T25" fmla="*/ 63 h 111"/>
              <a:gd name="T26" fmla="*/ 62 w 125"/>
              <a:gd name="T27" fmla="*/ 82 h 111"/>
              <a:gd name="T28" fmla="*/ 49 w 125"/>
              <a:gd name="T29" fmla="*/ 63 h 111"/>
              <a:gd name="T30" fmla="*/ 48 w 125"/>
              <a:gd name="T31" fmla="*/ 61 h 111"/>
              <a:gd name="T32" fmla="*/ 55 w 125"/>
              <a:gd name="T33" fmla="*/ 35 h 111"/>
              <a:gd name="T34" fmla="*/ 62 w 125"/>
              <a:gd name="T35" fmla="*/ 7 h 111"/>
              <a:gd name="T36" fmla="*/ 44 w 125"/>
              <a:gd name="T37" fmla="*/ 0 h 111"/>
              <a:gd name="T38" fmla="*/ 0 w 125"/>
              <a:gd name="T39" fmla="*/ 44 h 111"/>
              <a:gd name="T40" fmla="*/ 0 w 125"/>
              <a:gd name="T41" fmla="*/ 50 h 111"/>
              <a:gd name="T42" fmla="*/ 0 w 125"/>
              <a:gd name="T43" fmla="*/ 82 h 111"/>
              <a:gd name="T44" fmla="*/ 0 w 125"/>
              <a:gd name="T45" fmla="*/ 90 h 111"/>
              <a:gd name="T46" fmla="*/ 0 w 125"/>
              <a:gd name="T47" fmla="*/ 91 h 111"/>
              <a:gd name="T48" fmla="*/ 57 w 125"/>
              <a:gd name="T49"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5" h="111">
                <a:moveTo>
                  <a:pt x="57" y="111"/>
                </a:moveTo>
                <a:cubicBezTo>
                  <a:pt x="68" y="111"/>
                  <a:pt x="68" y="111"/>
                  <a:pt x="68" y="111"/>
                </a:cubicBezTo>
                <a:cubicBezTo>
                  <a:pt x="123" y="111"/>
                  <a:pt x="125" y="91"/>
                  <a:pt x="125" y="91"/>
                </a:cubicBezTo>
                <a:cubicBezTo>
                  <a:pt x="125" y="91"/>
                  <a:pt x="125" y="91"/>
                  <a:pt x="125" y="90"/>
                </a:cubicBezTo>
                <a:cubicBezTo>
                  <a:pt x="125" y="88"/>
                  <a:pt x="125" y="86"/>
                  <a:pt x="125" y="82"/>
                </a:cubicBezTo>
                <a:cubicBezTo>
                  <a:pt x="125" y="76"/>
                  <a:pt x="125" y="66"/>
                  <a:pt x="125" y="50"/>
                </a:cubicBezTo>
                <a:cubicBezTo>
                  <a:pt x="125" y="48"/>
                  <a:pt x="125" y="46"/>
                  <a:pt x="125" y="44"/>
                </a:cubicBezTo>
                <a:cubicBezTo>
                  <a:pt x="125" y="30"/>
                  <a:pt x="118" y="20"/>
                  <a:pt x="109" y="13"/>
                </a:cubicBezTo>
                <a:cubicBezTo>
                  <a:pt x="100" y="6"/>
                  <a:pt x="89" y="2"/>
                  <a:pt x="81" y="0"/>
                </a:cubicBezTo>
                <a:cubicBezTo>
                  <a:pt x="62" y="7"/>
                  <a:pt x="62" y="7"/>
                  <a:pt x="62" y="7"/>
                </a:cubicBezTo>
                <a:cubicBezTo>
                  <a:pt x="70" y="35"/>
                  <a:pt x="70" y="35"/>
                  <a:pt x="70" y="35"/>
                </a:cubicBezTo>
                <a:cubicBezTo>
                  <a:pt x="77" y="61"/>
                  <a:pt x="77" y="61"/>
                  <a:pt x="77" y="61"/>
                </a:cubicBezTo>
                <a:cubicBezTo>
                  <a:pt x="76" y="63"/>
                  <a:pt x="76" y="63"/>
                  <a:pt x="76" y="63"/>
                </a:cubicBezTo>
                <a:cubicBezTo>
                  <a:pt x="62" y="82"/>
                  <a:pt x="62" y="82"/>
                  <a:pt x="62" y="82"/>
                </a:cubicBezTo>
                <a:cubicBezTo>
                  <a:pt x="49" y="63"/>
                  <a:pt x="49" y="63"/>
                  <a:pt x="49" y="63"/>
                </a:cubicBezTo>
                <a:cubicBezTo>
                  <a:pt x="48" y="61"/>
                  <a:pt x="48" y="61"/>
                  <a:pt x="48" y="61"/>
                </a:cubicBezTo>
                <a:cubicBezTo>
                  <a:pt x="55" y="35"/>
                  <a:pt x="55" y="35"/>
                  <a:pt x="55" y="35"/>
                </a:cubicBezTo>
                <a:cubicBezTo>
                  <a:pt x="62" y="7"/>
                  <a:pt x="62" y="7"/>
                  <a:pt x="62" y="7"/>
                </a:cubicBezTo>
                <a:cubicBezTo>
                  <a:pt x="44" y="0"/>
                  <a:pt x="44" y="0"/>
                  <a:pt x="44" y="0"/>
                </a:cubicBezTo>
                <a:cubicBezTo>
                  <a:pt x="27" y="4"/>
                  <a:pt x="0" y="16"/>
                  <a:pt x="0" y="44"/>
                </a:cubicBezTo>
                <a:cubicBezTo>
                  <a:pt x="0" y="46"/>
                  <a:pt x="0" y="48"/>
                  <a:pt x="0" y="50"/>
                </a:cubicBezTo>
                <a:cubicBezTo>
                  <a:pt x="0" y="66"/>
                  <a:pt x="0" y="76"/>
                  <a:pt x="0" y="82"/>
                </a:cubicBezTo>
                <a:cubicBezTo>
                  <a:pt x="0" y="86"/>
                  <a:pt x="0" y="88"/>
                  <a:pt x="0" y="90"/>
                </a:cubicBezTo>
                <a:cubicBezTo>
                  <a:pt x="0" y="91"/>
                  <a:pt x="0" y="91"/>
                  <a:pt x="0" y="91"/>
                </a:cubicBezTo>
                <a:cubicBezTo>
                  <a:pt x="0" y="91"/>
                  <a:pt x="2" y="111"/>
                  <a:pt x="57" y="11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6" name="Oval 644"/>
          <p:cNvSpPr>
            <a:spLocks noChangeArrowheads="1"/>
          </p:cNvSpPr>
          <p:nvPr/>
        </p:nvSpPr>
        <p:spPr bwMode="auto">
          <a:xfrm>
            <a:off x="1780871" y="3299664"/>
            <a:ext cx="80603" cy="93587"/>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7" name="Freeform 645"/>
          <p:cNvSpPr>
            <a:spLocks/>
          </p:cNvSpPr>
          <p:nvPr/>
        </p:nvSpPr>
        <p:spPr bwMode="auto">
          <a:xfrm>
            <a:off x="1652664" y="3480344"/>
            <a:ext cx="75734" cy="116306"/>
          </a:xfrm>
          <a:custGeom>
            <a:avLst/>
            <a:gdLst>
              <a:gd name="T0" fmla="*/ 25 w 59"/>
              <a:gd name="T1" fmla="*/ 91 h 91"/>
              <a:gd name="T2" fmla="*/ 59 w 59"/>
              <a:gd name="T3" fmla="*/ 28 h 91"/>
              <a:gd name="T4" fmla="*/ 50 w 59"/>
              <a:gd name="T5" fmla="*/ 0 h 91"/>
              <a:gd name="T6" fmla="*/ 0 w 59"/>
              <a:gd name="T7" fmla="*/ 77 h 91"/>
              <a:gd name="T8" fmla="*/ 19 w 59"/>
              <a:gd name="T9" fmla="*/ 88 h 91"/>
              <a:gd name="T10" fmla="*/ 25 w 59"/>
              <a:gd name="T11" fmla="*/ 91 h 91"/>
            </a:gdLst>
            <a:ahLst/>
            <a:cxnLst>
              <a:cxn ang="0">
                <a:pos x="T0" y="T1"/>
              </a:cxn>
              <a:cxn ang="0">
                <a:pos x="T2" y="T3"/>
              </a:cxn>
              <a:cxn ang="0">
                <a:pos x="T4" y="T5"/>
              </a:cxn>
              <a:cxn ang="0">
                <a:pos x="T6" y="T7"/>
              </a:cxn>
              <a:cxn ang="0">
                <a:pos x="T8" y="T9"/>
              </a:cxn>
              <a:cxn ang="0">
                <a:pos x="T10" y="T11"/>
              </a:cxn>
            </a:cxnLst>
            <a:rect l="0" t="0" r="r" b="b"/>
            <a:pathLst>
              <a:path w="59" h="91">
                <a:moveTo>
                  <a:pt x="25" y="91"/>
                </a:moveTo>
                <a:cubicBezTo>
                  <a:pt x="29" y="66"/>
                  <a:pt x="41" y="44"/>
                  <a:pt x="59" y="28"/>
                </a:cubicBezTo>
                <a:cubicBezTo>
                  <a:pt x="50" y="0"/>
                  <a:pt x="50" y="0"/>
                  <a:pt x="50" y="0"/>
                </a:cubicBezTo>
                <a:cubicBezTo>
                  <a:pt x="26" y="19"/>
                  <a:pt x="7" y="46"/>
                  <a:pt x="0" y="77"/>
                </a:cubicBezTo>
                <a:cubicBezTo>
                  <a:pt x="19" y="88"/>
                  <a:pt x="19" y="88"/>
                  <a:pt x="19" y="88"/>
                </a:cubicBezTo>
                <a:lnTo>
                  <a:pt x="25" y="91"/>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8" name="Freeform 646"/>
          <p:cNvSpPr>
            <a:spLocks noEditPoints="1"/>
          </p:cNvSpPr>
          <p:nvPr/>
        </p:nvSpPr>
        <p:spPr bwMode="auto">
          <a:xfrm>
            <a:off x="1504440" y="3587453"/>
            <a:ext cx="223958" cy="223958"/>
          </a:xfrm>
          <a:custGeom>
            <a:avLst/>
            <a:gdLst>
              <a:gd name="T0" fmla="*/ 140 w 175"/>
              <a:gd name="T1" fmla="*/ 17 h 175"/>
              <a:gd name="T2" fmla="*/ 130 w 175"/>
              <a:gd name="T3" fmla="*/ 11 h 175"/>
              <a:gd name="T4" fmla="*/ 114 w 175"/>
              <a:gd name="T5" fmla="*/ 4 h 175"/>
              <a:gd name="T6" fmla="*/ 87 w 175"/>
              <a:gd name="T7" fmla="*/ 0 h 175"/>
              <a:gd name="T8" fmla="*/ 0 w 175"/>
              <a:gd name="T9" fmla="*/ 87 h 175"/>
              <a:gd name="T10" fmla="*/ 87 w 175"/>
              <a:gd name="T11" fmla="*/ 175 h 175"/>
              <a:gd name="T12" fmla="*/ 164 w 175"/>
              <a:gd name="T13" fmla="*/ 130 h 175"/>
              <a:gd name="T14" fmla="*/ 168 w 175"/>
              <a:gd name="T15" fmla="*/ 120 h 175"/>
              <a:gd name="T16" fmla="*/ 173 w 175"/>
              <a:gd name="T17" fmla="*/ 103 h 175"/>
              <a:gd name="T18" fmla="*/ 175 w 175"/>
              <a:gd name="T19" fmla="*/ 87 h 175"/>
              <a:gd name="T20" fmla="*/ 140 w 175"/>
              <a:gd name="T21" fmla="*/ 17 h 175"/>
              <a:gd name="T22" fmla="*/ 87 w 175"/>
              <a:gd name="T23" fmla="*/ 151 h 175"/>
              <a:gd name="T24" fmla="*/ 24 w 175"/>
              <a:gd name="T25" fmla="*/ 87 h 175"/>
              <a:gd name="T26" fmla="*/ 87 w 175"/>
              <a:gd name="T27" fmla="*/ 24 h 175"/>
              <a:gd name="T28" fmla="*/ 112 w 175"/>
              <a:gd name="T29" fmla="*/ 29 h 175"/>
              <a:gd name="T30" fmla="*/ 146 w 175"/>
              <a:gd name="T31" fmla="*/ 64 h 175"/>
              <a:gd name="T32" fmla="*/ 151 w 175"/>
              <a:gd name="T33" fmla="*/ 87 h 175"/>
              <a:gd name="T34" fmla="*/ 145 w 175"/>
              <a:gd name="T35" fmla="*/ 113 h 175"/>
              <a:gd name="T36" fmla="*/ 87 w 175"/>
              <a:gd name="T37" fmla="*/ 151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75">
                <a:moveTo>
                  <a:pt x="140" y="17"/>
                </a:moveTo>
                <a:cubicBezTo>
                  <a:pt x="137" y="15"/>
                  <a:pt x="134" y="13"/>
                  <a:pt x="130" y="11"/>
                </a:cubicBezTo>
                <a:cubicBezTo>
                  <a:pt x="125" y="8"/>
                  <a:pt x="120" y="6"/>
                  <a:pt x="114" y="4"/>
                </a:cubicBezTo>
                <a:cubicBezTo>
                  <a:pt x="105" y="2"/>
                  <a:pt x="97" y="0"/>
                  <a:pt x="87" y="0"/>
                </a:cubicBezTo>
                <a:cubicBezTo>
                  <a:pt x="39" y="0"/>
                  <a:pt x="0" y="39"/>
                  <a:pt x="0" y="87"/>
                </a:cubicBezTo>
                <a:cubicBezTo>
                  <a:pt x="0" y="136"/>
                  <a:pt x="39" y="175"/>
                  <a:pt x="87" y="175"/>
                </a:cubicBezTo>
                <a:cubicBezTo>
                  <a:pt x="120" y="175"/>
                  <a:pt x="149" y="157"/>
                  <a:pt x="164" y="130"/>
                </a:cubicBezTo>
                <a:cubicBezTo>
                  <a:pt x="165" y="127"/>
                  <a:pt x="167" y="124"/>
                  <a:pt x="168" y="120"/>
                </a:cubicBezTo>
                <a:cubicBezTo>
                  <a:pt x="171" y="115"/>
                  <a:pt x="172" y="109"/>
                  <a:pt x="173" y="103"/>
                </a:cubicBezTo>
                <a:cubicBezTo>
                  <a:pt x="174" y="98"/>
                  <a:pt x="175" y="93"/>
                  <a:pt x="175" y="87"/>
                </a:cubicBezTo>
                <a:cubicBezTo>
                  <a:pt x="175" y="59"/>
                  <a:pt x="161" y="33"/>
                  <a:pt x="140" y="17"/>
                </a:cubicBezTo>
                <a:close/>
                <a:moveTo>
                  <a:pt x="87" y="151"/>
                </a:moveTo>
                <a:cubicBezTo>
                  <a:pt x="52" y="151"/>
                  <a:pt x="24" y="122"/>
                  <a:pt x="24" y="87"/>
                </a:cubicBezTo>
                <a:cubicBezTo>
                  <a:pt x="24" y="52"/>
                  <a:pt x="52" y="24"/>
                  <a:pt x="87" y="24"/>
                </a:cubicBezTo>
                <a:cubicBezTo>
                  <a:pt x="96" y="24"/>
                  <a:pt x="105" y="26"/>
                  <a:pt x="112" y="29"/>
                </a:cubicBezTo>
                <a:cubicBezTo>
                  <a:pt x="128" y="36"/>
                  <a:pt x="140" y="48"/>
                  <a:pt x="146" y="64"/>
                </a:cubicBezTo>
                <a:cubicBezTo>
                  <a:pt x="149" y="71"/>
                  <a:pt x="151" y="79"/>
                  <a:pt x="151" y="87"/>
                </a:cubicBezTo>
                <a:cubicBezTo>
                  <a:pt x="151" y="96"/>
                  <a:pt x="149" y="105"/>
                  <a:pt x="145" y="113"/>
                </a:cubicBezTo>
                <a:cubicBezTo>
                  <a:pt x="136" y="135"/>
                  <a:pt x="113" y="151"/>
                  <a:pt x="87" y="15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39" name="Freeform 647"/>
          <p:cNvSpPr>
            <a:spLocks noEditPoints="1"/>
          </p:cNvSpPr>
          <p:nvPr/>
        </p:nvSpPr>
        <p:spPr bwMode="auto">
          <a:xfrm>
            <a:off x="1583961" y="3643712"/>
            <a:ext cx="67620" cy="112520"/>
          </a:xfrm>
          <a:custGeom>
            <a:avLst/>
            <a:gdLst>
              <a:gd name="T0" fmla="*/ 46 w 53"/>
              <a:gd name="T1" fmla="*/ 40 h 88"/>
              <a:gd name="T2" fmla="*/ 40 w 53"/>
              <a:gd name="T3" fmla="*/ 37 h 88"/>
              <a:gd name="T4" fmla="*/ 30 w 53"/>
              <a:gd name="T5" fmla="*/ 34 h 88"/>
              <a:gd name="T6" fmla="*/ 30 w 53"/>
              <a:gd name="T7" fmla="*/ 17 h 88"/>
              <a:gd name="T8" fmla="*/ 38 w 53"/>
              <a:gd name="T9" fmla="*/ 24 h 88"/>
              <a:gd name="T10" fmla="*/ 44 w 53"/>
              <a:gd name="T11" fmla="*/ 28 h 88"/>
              <a:gd name="T12" fmla="*/ 49 w 53"/>
              <a:gd name="T13" fmla="*/ 27 h 88"/>
              <a:gd name="T14" fmla="*/ 50 w 53"/>
              <a:gd name="T15" fmla="*/ 23 h 88"/>
              <a:gd name="T16" fmla="*/ 49 w 53"/>
              <a:gd name="T17" fmla="*/ 19 h 88"/>
              <a:gd name="T18" fmla="*/ 46 w 53"/>
              <a:gd name="T19" fmla="*/ 14 h 88"/>
              <a:gd name="T20" fmla="*/ 39 w 53"/>
              <a:gd name="T21" fmla="*/ 10 h 88"/>
              <a:gd name="T22" fmla="*/ 30 w 53"/>
              <a:gd name="T23" fmla="*/ 8 h 88"/>
              <a:gd name="T24" fmla="*/ 30 w 53"/>
              <a:gd name="T25" fmla="*/ 4 h 88"/>
              <a:gd name="T26" fmla="*/ 26 w 53"/>
              <a:gd name="T27" fmla="*/ 0 h 88"/>
              <a:gd name="T28" fmla="*/ 23 w 53"/>
              <a:gd name="T29" fmla="*/ 4 h 88"/>
              <a:gd name="T30" fmla="*/ 23 w 53"/>
              <a:gd name="T31" fmla="*/ 8 h 88"/>
              <a:gd name="T32" fmla="*/ 7 w 53"/>
              <a:gd name="T33" fmla="*/ 14 h 88"/>
              <a:gd name="T34" fmla="*/ 2 w 53"/>
              <a:gd name="T35" fmla="*/ 26 h 88"/>
              <a:gd name="T36" fmla="*/ 5 w 53"/>
              <a:gd name="T37" fmla="*/ 35 h 88"/>
              <a:gd name="T38" fmla="*/ 12 w 53"/>
              <a:gd name="T39" fmla="*/ 40 h 88"/>
              <a:gd name="T40" fmla="*/ 23 w 53"/>
              <a:gd name="T41" fmla="*/ 44 h 88"/>
              <a:gd name="T42" fmla="*/ 23 w 53"/>
              <a:gd name="T43" fmla="*/ 64 h 88"/>
              <a:gd name="T44" fmla="*/ 18 w 53"/>
              <a:gd name="T45" fmla="*/ 61 h 88"/>
              <a:gd name="T46" fmla="*/ 15 w 53"/>
              <a:gd name="T47" fmla="*/ 58 h 88"/>
              <a:gd name="T48" fmla="*/ 12 w 53"/>
              <a:gd name="T49" fmla="*/ 53 h 88"/>
              <a:gd name="T50" fmla="*/ 10 w 53"/>
              <a:gd name="T51" fmla="*/ 50 h 88"/>
              <a:gd name="T52" fmla="*/ 6 w 53"/>
              <a:gd name="T53" fmla="*/ 49 h 88"/>
              <a:gd name="T54" fmla="*/ 2 w 53"/>
              <a:gd name="T55" fmla="*/ 51 h 88"/>
              <a:gd name="T56" fmla="*/ 0 w 53"/>
              <a:gd name="T57" fmla="*/ 54 h 88"/>
              <a:gd name="T58" fmla="*/ 1 w 53"/>
              <a:gd name="T59" fmla="*/ 60 h 88"/>
              <a:gd name="T60" fmla="*/ 6 w 53"/>
              <a:gd name="T61" fmla="*/ 66 h 88"/>
              <a:gd name="T62" fmla="*/ 13 w 53"/>
              <a:gd name="T63" fmla="*/ 70 h 88"/>
              <a:gd name="T64" fmla="*/ 23 w 53"/>
              <a:gd name="T65" fmla="*/ 72 h 88"/>
              <a:gd name="T66" fmla="*/ 23 w 53"/>
              <a:gd name="T67" fmla="*/ 84 h 88"/>
              <a:gd name="T68" fmla="*/ 24 w 53"/>
              <a:gd name="T69" fmla="*/ 87 h 88"/>
              <a:gd name="T70" fmla="*/ 27 w 53"/>
              <a:gd name="T71" fmla="*/ 88 h 88"/>
              <a:gd name="T72" fmla="*/ 29 w 53"/>
              <a:gd name="T73" fmla="*/ 87 h 88"/>
              <a:gd name="T74" fmla="*/ 30 w 53"/>
              <a:gd name="T75" fmla="*/ 83 h 88"/>
              <a:gd name="T76" fmla="*/ 30 w 53"/>
              <a:gd name="T77" fmla="*/ 72 h 88"/>
              <a:gd name="T78" fmla="*/ 42 w 53"/>
              <a:gd name="T79" fmla="*/ 69 h 88"/>
              <a:gd name="T80" fmla="*/ 50 w 53"/>
              <a:gd name="T81" fmla="*/ 62 h 88"/>
              <a:gd name="T82" fmla="*/ 53 w 53"/>
              <a:gd name="T83" fmla="*/ 53 h 88"/>
              <a:gd name="T84" fmla="*/ 51 w 53"/>
              <a:gd name="T85" fmla="*/ 46 h 88"/>
              <a:gd name="T86" fmla="*/ 46 w 53"/>
              <a:gd name="T87" fmla="*/ 40 h 88"/>
              <a:gd name="T88" fmla="*/ 23 w 53"/>
              <a:gd name="T89" fmla="*/ 33 h 88"/>
              <a:gd name="T90" fmla="*/ 17 w 53"/>
              <a:gd name="T91" fmla="*/ 30 h 88"/>
              <a:gd name="T92" fmla="*/ 14 w 53"/>
              <a:gd name="T93" fmla="*/ 25 h 88"/>
              <a:gd name="T94" fmla="*/ 17 w 53"/>
              <a:gd name="T95" fmla="*/ 19 h 88"/>
              <a:gd name="T96" fmla="*/ 23 w 53"/>
              <a:gd name="T97" fmla="*/ 16 h 88"/>
              <a:gd name="T98" fmla="*/ 23 w 53"/>
              <a:gd name="T99" fmla="*/ 33 h 88"/>
              <a:gd name="T100" fmla="*/ 37 w 53"/>
              <a:gd name="T101" fmla="*/ 61 h 88"/>
              <a:gd name="T102" fmla="*/ 30 w 53"/>
              <a:gd name="T103" fmla="*/ 64 h 88"/>
              <a:gd name="T104" fmla="*/ 30 w 53"/>
              <a:gd name="T105" fmla="*/ 45 h 88"/>
              <a:gd name="T106" fmla="*/ 38 w 53"/>
              <a:gd name="T107" fmla="*/ 49 h 88"/>
              <a:gd name="T108" fmla="*/ 40 w 53"/>
              <a:gd name="T109" fmla="*/ 55 h 88"/>
              <a:gd name="T110" fmla="*/ 37 w 53"/>
              <a:gd name="T111"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 h="88">
                <a:moveTo>
                  <a:pt x="46" y="40"/>
                </a:moveTo>
                <a:cubicBezTo>
                  <a:pt x="44" y="39"/>
                  <a:pt x="42" y="38"/>
                  <a:pt x="40" y="37"/>
                </a:cubicBezTo>
                <a:cubicBezTo>
                  <a:pt x="37" y="36"/>
                  <a:pt x="34" y="35"/>
                  <a:pt x="30" y="34"/>
                </a:cubicBezTo>
                <a:cubicBezTo>
                  <a:pt x="30" y="17"/>
                  <a:pt x="30" y="17"/>
                  <a:pt x="30" y="17"/>
                </a:cubicBezTo>
                <a:cubicBezTo>
                  <a:pt x="34" y="18"/>
                  <a:pt x="37" y="20"/>
                  <a:pt x="38" y="24"/>
                </a:cubicBezTo>
                <a:cubicBezTo>
                  <a:pt x="39" y="27"/>
                  <a:pt x="41" y="28"/>
                  <a:pt x="44" y="28"/>
                </a:cubicBezTo>
                <a:cubicBezTo>
                  <a:pt x="46" y="28"/>
                  <a:pt x="47" y="28"/>
                  <a:pt x="49" y="27"/>
                </a:cubicBezTo>
                <a:cubicBezTo>
                  <a:pt x="50" y="26"/>
                  <a:pt x="50" y="24"/>
                  <a:pt x="50" y="23"/>
                </a:cubicBezTo>
                <a:cubicBezTo>
                  <a:pt x="50" y="22"/>
                  <a:pt x="50" y="20"/>
                  <a:pt x="49" y="19"/>
                </a:cubicBezTo>
                <a:cubicBezTo>
                  <a:pt x="48" y="17"/>
                  <a:pt x="47" y="16"/>
                  <a:pt x="46" y="14"/>
                </a:cubicBezTo>
                <a:cubicBezTo>
                  <a:pt x="44" y="12"/>
                  <a:pt x="41" y="11"/>
                  <a:pt x="39" y="10"/>
                </a:cubicBezTo>
                <a:cubicBezTo>
                  <a:pt x="36" y="9"/>
                  <a:pt x="33" y="8"/>
                  <a:pt x="30" y="8"/>
                </a:cubicBezTo>
                <a:cubicBezTo>
                  <a:pt x="30" y="4"/>
                  <a:pt x="30" y="4"/>
                  <a:pt x="30" y="4"/>
                </a:cubicBezTo>
                <a:cubicBezTo>
                  <a:pt x="30" y="1"/>
                  <a:pt x="29" y="0"/>
                  <a:pt x="26" y="0"/>
                </a:cubicBezTo>
                <a:cubicBezTo>
                  <a:pt x="24" y="0"/>
                  <a:pt x="23" y="1"/>
                  <a:pt x="23" y="4"/>
                </a:cubicBezTo>
                <a:cubicBezTo>
                  <a:pt x="23" y="8"/>
                  <a:pt x="23" y="8"/>
                  <a:pt x="23" y="8"/>
                </a:cubicBezTo>
                <a:cubicBezTo>
                  <a:pt x="16" y="9"/>
                  <a:pt x="11" y="10"/>
                  <a:pt x="7" y="14"/>
                </a:cubicBezTo>
                <a:cubicBezTo>
                  <a:pt x="4" y="17"/>
                  <a:pt x="2" y="21"/>
                  <a:pt x="2" y="26"/>
                </a:cubicBezTo>
                <a:cubicBezTo>
                  <a:pt x="2" y="29"/>
                  <a:pt x="3" y="32"/>
                  <a:pt x="5" y="35"/>
                </a:cubicBezTo>
                <a:cubicBezTo>
                  <a:pt x="7" y="37"/>
                  <a:pt x="9" y="39"/>
                  <a:pt x="12" y="40"/>
                </a:cubicBezTo>
                <a:cubicBezTo>
                  <a:pt x="15" y="42"/>
                  <a:pt x="19" y="43"/>
                  <a:pt x="23" y="44"/>
                </a:cubicBezTo>
                <a:cubicBezTo>
                  <a:pt x="23" y="64"/>
                  <a:pt x="23" y="64"/>
                  <a:pt x="23" y="64"/>
                </a:cubicBezTo>
                <a:cubicBezTo>
                  <a:pt x="21" y="63"/>
                  <a:pt x="19" y="62"/>
                  <a:pt x="18" y="61"/>
                </a:cubicBezTo>
                <a:cubicBezTo>
                  <a:pt x="16" y="60"/>
                  <a:pt x="15" y="59"/>
                  <a:pt x="15" y="58"/>
                </a:cubicBezTo>
                <a:cubicBezTo>
                  <a:pt x="14" y="57"/>
                  <a:pt x="13" y="55"/>
                  <a:pt x="12" y="53"/>
                </a:cubicBezTo>
                <a:cubicBezTo>
                  <a:pt x="12" y="51"/>
                  <a:pt x="11" y="51"/>
                  <a:pt x="10" y="50"/>
                </a:cubicBezTo>
                <a:cubicBezTo>
                  <a:pt x="9" y="49"/>
                  <a:pt x="8" y="49"/>
                  <a:pt x="6" y="49"/>
                </a:cubicBezTo>
                <a:cubicBezTo>
                  <a:pt x="5" y="49"/>
                  <a:pt x="3" y="50"/>
                  <a:pt x="2" y="51"/>
                </a:cubicBezTo>
                <a:cubicBezTo>
                  <a:pt x="0" y="52"/>
                  <a:pt x="0" y="53"/>
                  <a:pt x="0" y="54"/>
                </a:cubicBezTo>
                <a:cubicBezTo>
                  <a:pt x="0" y="56"/>
                  <a:pt x="0" y="58"/>
                  <a:pt x="1" y="60"/>
                </a:cubicBezTo>
                <a:cubicBezTo>
                  <a:pt x="2" y="62"/>
                  <a:pt x="4" y="64"/>
                  <a:pt x="6" y="66"/>
                </a:cubicBezTo>
                <a:cubicBezTo>
                  <a:pt x="8" y="67"/>
                  <a:pt x="10" y="69"/>
                  <a:pt x="13" y="70"/>
                </a:cubicBezTo>
                <a:cubicBezTo>
                  <a:pt x="16" y="71"/>
                  <a:pt x="19" y="72"/>
                  <a:pt x="23" y="72"/>
                </a:cubicBezTo>
                <a:cubicBezTo>
                  <a:pt x="23" y="84"/>
                  <a:pt x="23" y="84"/>
                  <a:pt x="23" y="84"/>
                </a:cubicBezTo>
                <a:cubicBezTo>
                  <a:pt x="23" y="85"/>
                  <a:pt x="23" y="86"/>
                  <a:pt x="24" y="87"/>
                </a:cubicBezTo>
                <a:cubicBezTo>
                  <a:pt x="24" y="87"/>
                  <a:pt x="25" y="88"/>
                  <a:pt x="27" y="88"/>
                </a:cubicBezTo>
                <a:cubicBezTo>
                  <a:pt x="28" y="88"/>
                  <a:pt x="29" y="87"/>
                  <a:pt x="29" y="87"/>
                </a:cubicBezTo>
                <a:cubicBezTo>
                  <a:pt x="29" y="86"/>
                  <a:pt x="30" y="85"/>
                  <a:pt x="30" y="83"/>
                </a:cubicBezTo>
                <a:cubicBezTo>
                  <a:pt x="30" y="72"/>
                  <a:pt x="30" y="72"/>
                  <a:pt x="30" y="72"/>
                </a:cubicBezTo>
                <a:cubicBezTo>
                  <a:pt x="34" y="72"/>
                  <a:pt x="39" y="71"/>
                  <a:pt x="42" y="69"/>
                </a:cubicBezTo>
                <a:cubicBezTo>
                  <a:pt x="46" y="67"/>
                  <a:pt x="48" y="65"/>
                  <a:pt x="50" y="62"/>
                </a:cubicBezTo>
                <a:cubicBezTo>
                  <a:pt x="52" y="59"/>
                  <a:pt x="53" y="56"/>
                  <a:pt x="53" y="53"/>
                </a:cubicBezTo>
                <a:cubicBezTo>
                  <a:pt x="53" y="51"/>
                  <a:pt x="52" y="48"/>
                  <a:pt x="51" y="46"/>
                </a:cubicBezTo>
                <a:cubicBezTo>
                  <a:pt x="50" y="44"/>
                  <a:pt x="48" y="42"/>
                  <a:pt x="46" y="40"/>
                </a:cubicBezTo>
                <a:close/>
                <a:moveTo>
                  <a:pt x="23" y="33"/>
                </a:moveTo>
                <a:cubicBezTo>
                  <a:pt x="20" y="32"/>
                  <a:pt x="18" y="31"/>
                  <a:pt x="17" y="30"/>
                </a:cubicBezTo>
                <a:cubicBezTo>
                  <a:pt x="15" y="28"/>
                  <a:pt x="14" y="27"/>
                  <a:pt x="14" y="25"/>
                </a:cubicBezTo>
                <a:cubicBezTo>
                  <a:pt x="14" y="22"/>
                  <a:pt x="15" y="20"/>
                  <a:pt x="17" y="19"/>
                </a:cubicBezTo>
                <a:cubicBezTo>
                  <a:pt x="18" y="18"/>
                  <a:pt x="20" y="17"/>
                  <a:pt x="23" y="16"/>
                </a:cubicBezTo>
                <a:lnTo>
                  <a:pt x="23" y="33"/>
                </a:lnTo>
                <a:close/>
                <a:moveTo>
                  <a:pt x="37" y="61"/>
                </a:moveTo>
                <a:cubicBezTo>
                  <a:pt x="36" y="62"/>
                  <a:pt x="33" y="63"/>
                  <a:pt x="30" y="64"/>
                </a:cubicBezTo>
                <a:cubicBezTo>
                  <a:pt x="30" y="45"/>
                  <a:pt x="30" y="45"/>
                  <a:pt x="30" y="45"/>
                </a:cubicBezTo>
                <a:cubicBezTo>
                  <a:pt x="33" y="46"/>
                  <a:pt x="36" y="47"/>
                  <a:pt x="38" y="49"/>
                </a:cubicBezTo>
                <a:cubicBezTo>
                  <a:pt x="39" y="50"/>
                  <a:pt x="40" y="52"/>
                  <a:pt x="40" y="55"/>
                </a:cubicBezTo>
                <a:cubicBezTo>
                  <a:pt x="40" y="57"/>
                  <a:pt x="39" y="59"/>
                  <a:pt x="37" y="6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grpSp>
        <p:nvGrpSpPr>
          <p:cNvPr id="340" name="组合 339"/>
          <p:cNvGrpSpPr/>
          <p:nvPr/>
        </p:nvGrpSpPr>
        <p:grpSpPr>
          <a:xfrm>
            <a:off x="770900" y="3288303"/>
            <a:ext cx="502552" cy="567467"/>
            <a:chOff x="1027865" y="1177546"/>
            <a:chExt cx="670069" cy="756622"/>
          </a:xfrm>
        </p:grpSpPr>
        <p:sp>
          <p:nvSpPr>
            <p:cNvPr id="341" name="Oval 648"/>
            <p:cNvSpPr>
              <a:spLocks noChangeArrowheads="1"/>
            </p:cNvSpPr>
            <p:nvPr/>
          </p:nvSpPr>
          <p:spPr bwMode="auto">
            <a:xfrm>
              <a:off x="1494533" y="1264821"/>
              <a:ext cx="189697" cy="219269"/>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2" name="Freeform 649"/>
            <p:cNvSpPr>
              <a:spLocks noEditPoints="1"/>
            </p:cNvSpPr>
            <p:nvPr/>
          </p:nvSpPr>
          <p:spPr bwMode="auto">
            <a:xfrm>
              <a:off x="1301951" y="1177546"/>
              <a:ext cx="199795" cy="173829"/>
            </a:xfrm>
            <a:custGeom>
              <a:avLst/>
              <a:gdLst>
                <a:gd name="T0" fmla="*/ 106 w 117"/>
                <a:gd name="T1" fmla="*/ 67 h 102"/>
                <a:gd name="T2" fmla="*/ 117 w 117"/>
                <a:gd name="T3" fmla="*/ 45 h 102"/>
                <a:gd name="T4" fmla="*/ 117 w 117"/>
                <a:gd name="T5" fmla="*/ 24 h 102"/>
                <a:gd name="T6" fmla="*/ 94 w 117"/>
                <a:gd name="T7" fmla="*/ 0 h 102"/>
                <a:gd name="T8" fmla="*/ 23 w 117"/>
                <a:gd name="T9" fmla="*/ 0 h 102"/>
                <a:gd name="T10" fmla="*/ 0 w 117"/>
                <a:gd name="T11" fmla="*/ 24 h 102"/>
                <a:gd name="T12" fmla="*/ 0 w 117"/>
                <a:gd name="T13" fmla="*/ 45 h 102"/>
                <a:gd name="T14" fmla="*/ 23 w 117"/>
                <a:gd name="T15" fmla="*/ 70 h 102"/>
                <a:gd name="T16" fmla="*/ 73 w 117"/>
                <a:gd name="T17" fmla="*/ 70 h 102"/>
                <a:gd name="T18" fmla="*/ 110 w 117"/>
                <a:gd name="T19" fmla="*/ 102 h 102"/>
                <a:gd name="T20" fmla="*/ 106 w 117"/>
                <a:gd name="T21" fmla="*/ 67 h 102"/>
                <a:gd name="T22" fmla="*/ 88 w 117"/>
                <a:gd name="T23" fmla="*/ 60 h 102"/>
                <a:gd name="T24" fmla="*/ 31 w 117"/>
                <a:gd name="T25" fmla="*/ 60 h 102"/>
                <a:gd name="T26" fmla="*/ 13 w 117"/>
                <a:gd name="T27" fmla="*/ 43 h 102"/>
                <a:gd name="T28" fmla="*/ 13 w 117"/>
                <a:gd name="T29" fmla="*/ 27 h 102"/>
                <a:gd name="T30" fmla="*/ 31 w 117"/>
                <a:gd name="T31" fmla="*/ 9 h 102"/>
                <a:gd name="T32" fmla="*/ 88 w 117"/>
                <a:gd name="T33" fmla="*/ 9 h 102"/>
                <a:gd name="T34" fmla="*/ 106 w 117"/>
                <a:gd name="T35" fmla="*/ 27 h 102"/>
                <a:gd name="T36" fmla="*/ 106 w 117"/>
                <a:gd name="T37" fmla="*/ 43 h 102"/>
                <a:gd name="T38" fmla="*/ 88 w 117"/>
                <a:gd name="T3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02">
                  <a:moveTo>
                    <a:pt x="106" y="67"/>
                  </a:moveTo>
                  <a:cubicBezTo>
                    <a:pt x="112" y="62"/>
                    <a:pt x="117" y="55"/>
                    <a:pt x="117" y="45"/>
                  </a:cubicBezTo>
                  <a:cubicBezTo>
                    <a:pt x="117" y="24"/>
                    <a:pt x="117" y="24"/>
                    <a:pt x="117" y="24"/>
                  </a:cubicBezTo>
                  <a:cubicBezTo>
                    <a:pt x="117" y="11"/>
                    <a:pt x="107" y="0"/>
                    <a:pt x="94" y="0"/>
                  </a:cubicBezTo>
                  <a:cubicBezTo>
                    <a:pt x="23" y="0"/>
                    <a:pt x="23" y="0"/>
                    <a:pt x="23" y="0"/>
                  </a:cubicBezTo>
                  <a:cubicBezTo>
                    <a:pt x="10" y="0"/>
                    <a:pt x="0" y="11"/>
                    <a:pt x="0" y="24"/>
                  </a:cubicBezTo>
                  <a:cubicBezTo>
                    <a:pt x="0" y="45"/>
                    <a:pt x="0" y="45"/>
                    <a:pt x="0" y="45"/>
                  </a:cubicBezTo>
                  <a:cubicBezTo>
                    <a:pt x="0" y="59"/>
                    <a:pt x="10" y="70"/>
                    <a:pt x="23" y="70"/>
                  </a:cubicBezTo>
                  <a:cubicBezTo>
                    <a:pt x="73" y="70"/>
                    <a:pt x="73" y="70"/>
                    <a:pt x="73" y="70"/>
                  </a:cubicBezTo>
                  <a:cubicBezTo>
                    <a:pt x="110" y="102"/>
                    <a:pt x="110" y="102"/>
                    <a:pt x="110" y="102"/>
                  </a:cubicBezTo>
                  <a:lnTo>
                    <a:pt x="106" y="67"/>
                  </a:lnTo>
                  <a:close/>
                  <a:moveTo>
                    <a:pt x="88" y="60"/>
                  </a:moveTo>
                  <a:cubicBezTo>
                    <a:pt x="31" y="60"/>
                    <a:pt x="31" y="60"/>
                    <a:pt x="31" y="60"/>
                  </a:cubicBezTo>
                  <a:cubicBezTo>
                    <a:pt x="21" y="60"/>
                    <a:pt x="13" y="52"/>
                    <a:pt x="13" y="43"/>
                  </a:cubicBezTo>
                  <a:cubicBezTo>
                    <a:pt x="13" y="27"/>
                    <a:pt x="13" y="27"/>
                    <a:pt x="13" y="27"/>
                  </a:cubicBezTo>
                  <a:cubicBezTo>
                    <a:pt x="13" y="17"/>
                    <a:pt x="21" y="9"/>
                    <a:pt x="31" y="9"/>
                  </a:cubicBezTo>
                  <a:cubicBezTo>
                    <a:pt x="88" y="9"/>
                    <a:pt x="88" y="9"/>
                    <a:pt x="88" y="9"/>
                  </a:cubicBezTo>
                  <a:cubicBezTo>
                    <a:pt x="98" y="9"/>
                    <a:pt x="106" y="17"/>
                    <a:pt x="106" y="27"/>
                  </a:cubicBezTo>
                  <a:cubicBezTo>
                    <a:pt x="106" y="43"/>
                    <a:pt x="106" y="43"/>
                    <a:pt x="106" y="43"/>
                  </a:cubicBezTo>
                  <a:cubicBezTo>
                    <a:pt x="106" y="52"/>
                    <a:pt x="98" y="60"/>
                    <a:pt x="88" y="6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3" name="Freeform 650"/>
            <p:cNvSpPr>
              <a:spLocks/>
            </p:cNvSpPr>
            <p:nvPr/>
          </p:nvSpPr>
          <p:spPr bwMode="auto">
            <a:xfrm>
              <a:off x="1455584" y="1491302"/>
              <a:ext cx="242350" cy="325297"/>
            </a:xfrm>
            <a:custGeom>
              <a:avLst/>
              <a:gdLst>
                <a:gd name="T0" fmla="*/ 71 w 142"/>
                <a:gd name="T1" fmla="*/ 3 h 191"/>
                <a:gd name="T2" fmla="*/ 57 w 142"/>
                <a:gd name="T3" fmla="*/ 97 h 191"/>
                <a:gd name="T4" fmla="*/ 15 w 142"/>
                <a:gd name="T5" fmla="*/ 123 h 191"/>
                <a:gd name="T6" fmla="*/ 15 w 142"/>
                <a:gd name="T7" fmla="*/ 85 h 191"/>
                <a:gd name="T8" fmla="*/ 71 w 142"/>
                <a:gd name="T9" fmla="*/ 3 h 191"/>
                <a:gd name="T10" fmla="*/ 0 w 142"/>
                <a:gd name="T11" fmla="*/ 97 h 191"/>
                <a:gd name="T12" fmla="*/ 0 w 142"/>
                <a:gd name="T13" fmla="*/ 150 h 191"/>
                <a:gd name="T14" fmla="*/ 71 w 142"/>
                <a:gd name="T15" fmla="*/ 191 h 191"/>
                <a:gd name="T16" fmla="*/ 142 w 142"/>
                <a:gd name="T17" fmla="*/ 163 h 191"/>
                <a:gd name="T18" fmla="*/ 142 w 142"/>
                <a:gd name="T19" fmla="*/ 49 h 191"/>
                <a:gd name="T20" fmla="*/ 71 w 142"/>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191">
                  <a:moveTo>
                    <a:pt x="71" y="3"/>
                  </a:moveTo>
                  <a:cubicBezTo>
                    <a:pt x="57" y="97"/>
                    <a:pt x="57" y="97"/>
                    <a:pt x="57" y="97"/>
                  </a:cubicBezTo>
                  <a:cubicBezTo>
                    <a:pt x="15" y="123"/>
                    <a:pt x="15" y="123"/>
                    <a:pt x="15" y="123"/>
                  </a:cubicBezTo>
                  <a:cubicBezTo>
                    <a:pt x="15" y="85"/>
                    <a:pt x="15" y="85"/>
                    <a:pt x="15" y="85"/>
                  </a:cubicBezTo>
                  <a:cubicBezTo>
                    <a:pt x="71" y="3"/>
                    <a:pt x="71" y="3"/>
                    <a:pt x="71" y="3"/>
                  </a:cubicBezTo>
                  <a:cubicBezTo>
                    <a:pt x="16" y="3"/>
                    <a:pt x="0" y="97"/>
                    <a:pt x="0" y="97"/>
                  </a:cubicBezTo>
                  <a:cubicBezTo>
                    <a:pt x="0" y="97"/>
                    <a:pt x="0" y="128"/>
                    <a:pt x="0" y="150"/>
                  </a:cubicBezTo>
                  <a:cubicBezTo>
                    <a:pt x="0" y="173"/>
                    <a:pt x="8" y="191"/>
                    <a:pt x="71" y="191"/>
                  </a:cubicBezTo>
                  <a:cubicBezTo>
                    <a:pt x="134" y="191"/>
                    <a:pt x="142" y="163"/>
                    <a:pt x="142" y="163"/>
                  </a:cubicBezTo>
                  <a:cubicBezTo>
                    <a:pt x="142" y="163"/>
                    <a:pt x="142" y="98"/>
                    <a:pt x="142" y="49"/>
                  </a:cubicBezTo>
                  <a:cubicBezTo>
                    <a:pt x="142" y="0"/>
                    <a:pt x="71" y="3"/>
                    <a:pt x="71"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4" name="Oval 651"/>
            <p:cNvSpPr>
              <a:spLocks noChangeArrowheads="1"/>
            </p:cNvSpPr>
            <p:nvPr/>
          </p:nvSpPr>
          <p:spPr bwMode="auto">
            <a:xfrm>
              <a:off x="1421683" y="1225150"/>
              <a:ext cx="21638" cy="23802"/>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5" name="Oval 652"/>
            <p:cNvSpPr>
              <a:spLocks noChangeArrowheads="1"/>
            </p:cNvSpPr>
            <p:nvPr/>
          </p:nvSpPr>
          <p:spPr bwMode="auto">
            <a:xfrm>
              <a:off x="1387062" y="1225150"/>
              <a:ext cx="23802" cy="23802"/>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6" name="Oval 653"/>
            <p:cNvSpPr>
              <a:spLocks noChangeArrowheads="1"/>
            </p:cNvSpPr>
            <p:nvPr/>
          </p:nvSpPr>
          <p:spPr bwMode="auto">
            <a:xfrm>
              <a:off x="1351719" y="1223708"/>
              <a:ext cx="23802" cy="23802"/>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7" name="Oval 654"/>
            <p:cNvSpPr>
              <a:spLocks noChangeArrowheads="1"/>
            </p:cNvSpPr>
            <p:nvPr/>
          </p:nvSpPr>
          <p:spPr bwMode="auto">
            <a:xfrm>
              <a:off x="1353162" y="1396094"/>
              <a:ext cx="22360" cy="2163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8" name="Oval 655"/>
            <p:cNvSpPr>
              <a:spLocks noChangeArrowheads="1"/>
            </p:cNvSpPr>
            <p:nvPr/>
          </p:nvSpPr>
          <p:spPr bwMode="auto">
            <a:xfrm>
              <a:off x="1317098" y="1397536"/>
              <a:ext cx="22360" cy="22360"/>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49" name="Oval 656"/>
            <p:cNvSpPr>
              <a:spLocks noChangeArrowheads="1"/>
            </p:cNvSpPr>
            <p:nvPr/>
          </p:nvSpPr>
          <p:spPr bwMode="auto">
            <a:xfrm>
              <a:off x="1283198" y="1397536"/>
              <a:ext cx="23802" cy="22360"/>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50" name="Freeform 657"/>
            <p:cNvSpPr>
              <a:spLocks/>
            </p:cNvSpPr>
            <p:nvPr/>
          </p:nvSpPr>
          <p:spPr bwMode="auto">
            <a:xfrm>
              <a:off x="1027865" y="1608871"/>
              <a:ext cx="240186" cy="325297"/>
            </a:xfrm>
            <a:custGeom>
              <a:avLst/>
              <a:gdLst>
                <a:gd name="T0" fmla="*/ 71 w 141"/>
                <a:gd name="T1" fmla="*/ 3 h 191"/>
                <a:gd name="T2" fmla="*/ 127 w 141"/>
                <a:gd name="T3" fmla="*/ 84 h 191"/>
                <a:gd name="T4" fmla="*/ 127 w 141"/>
                <a:gd name="T5" fmla="*/ 122 h 191"/>
                <a:gd name="T6" fmla="*/ 85 w 141"/>
                <a:gd name="T7" fmla="*/ 97 h 191"/>
                <a:gd name="T8" fmla="*/ 71 w 141"/>
                <a:gd name="T9" fmla="*/ 3 h 191"/>
                <a:gd name="T10" fmla="*/ 0 w 141"/>
                <a:gd name="T11" fmla="*/ 48 h 191"/>
                <a:gd name="T12" fmla="*/ 0 w 141"/>
                <a:gd name="T13" fmla="*/ 163 h 191"/>
                <a:gd name="T14" fmla="*/ 71 w 141"/>
                <a:gd name="T15" fmla="*/ 191 h 191"/>
                <a:gd name="T16" fmla="*/ 141 w 141"/>
                <a:gd name="T17" fmla="*/ 150 h 191"/>
                <a:gd name="T18" fmla="*/ 141 w 141"/>
                <a:gd name="T19" fmla="*/ 97 h 191"/>
                <a:gd name="T20" fmla="*/ 71 w 141"/>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91">
                  <a:moveTo>
                    <a:pt x="71" y="3"/>
                  </a:moveTo>
                  <a:cubicBezTo>
                    <a:pt x="127" y="84"/>
                    <a:pt x="127" y="84"/>
                    <a:pt x="127" y="84"/>
                  </a:cubicBezTo>
                  <a:cubicBezTo>
                    <a:pt x="127" y="122"/>
                    <a:pt x="127" y="122"/>
                    <a:pt x="127" y="122"/>
                  </a:cubicBezTo>
                  <a:cubicBezTo>
                    <a:pt x="85" y="97"/>
                    <a:pt x="85" y="97"/>
                    <a:pt x="85" y="97"/>
                  </a:cubicBezTo>
                  <a:cubicBezTo>
                    <a:pt x="71" y="3"/>
                    <a:pt x="71" y="3"/>
                    <a:pt x="71" y="3"/>
                  </a:cubicBezTo>
                  <a:cubicBezTo>
                    <a:pt x="71" y="3"/>
                    <a:pt x="0" y="0"/>
                    <a:pt x="0" y="48"/>
                  </a:cubicBezTo>
                  <a:cubicBezTo>
                    <a:pt x="0" y="98"/>
                    <a:pt x="0" y="163"/>
                    <a:pt x="0" y="163"/>
                  </a:cubicBezTo>
                  <a:cubicBezTo>
                    <a:pt x="0" y="163"/>
                    <a:pt x="8" y="191"/>
                    <a:pt x="71" y="191"/>
                  </a:cubicBezTo>
                  <a:cubicBezTo>
                    <a:pt x="134" y="191"/>
                    <a:pt x="141" y="173"/>
                    <a:pt x="141" y="150"/>
                  </a:cubicBezTo>
                  <a:cubicBezTo>
                    <a:pt x="141" y="127"/>
                    <a:pt x="141" y="97"/>
                    <a:pt x="141" y="97"/>
                  </a:cubicBezTo>
                  <a:cubicBezTo>
                    <a:pt x="141" y="97"/>
                    <a:pt x="126" y="3"/>
                    <a:pt x="71"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51" name="Freeform 658"/>
            <p:cNvSpPr>
              <a:spLocks noEditPoints="1"/>
            </p:cNvSpPr>
            <p:nvPr/>
          </p:nvSpPr>
          <p:spPr bwMode="auto">
            <a:xfrm>
              <a:off x="1226938" y="1347768"/>
              <a:ext cx="197631" cy="175992"/>
            </a:xfrm>
            <a:custGeom>
              <a:avLst/>
              <a:gdLst>
                <a:gd name="T0" fmla="*/ 94 w 116"/>
                <a:gd name="T1" fmla="*/ 0 h 103"/>
                <a:gd name="T2" fmla="*/ 22 w 116"/>
                <a:gd name="T3" fmla="*/ 0 h 103"/>
                <a:gd name="T4" fmla="*/ 0 w 116"/>
                <a:gd name="T5" fmla="*/ 25 h 103"/>
                <a:gd name="T6" fmla="*/ 0 w 116"/>
                <a:gd name="T7" fmla="*/ 46 h 103"/>
                <a:gd name="T8" fmla="*/ 11 w 116"/>
                <a:gd name="T9" fmla="*/ 67 h 103"/>
                <a:gd name="T10" fmla="*/ 6 w 116"/>
                <a:gd name="T11" fmla="*/ 103 h 103"/>
                <a:gd name="T12" fmla="*/ 43 w 116"/>
                <a:gd name="T13" fmla="*/ 71 h 103"/>
                <a:gd name="T14" fmla="*/ 94 w 116"/>
                <a:gd name="T15" fmla="*/ 71 h 103"/>
                <a:gd name="T16" fmla="*/ 116 w 116"/>
                <a:gd name="T17" fmla="*/ 46 h 103"/>
                <a:gd name="T18" fmla="*/ 116 w 116"/>
                <a:gd name="T19" fmla="*/ 25 h 103"/>
                <a:gd name="T20" fmla="*/ 94 w 116"/>
                <a:gd name="T21" fmla="*/ 0 h 103"/>
                <a:gd name="T22" fmla="*/ 104 w 116"/>
                <a:gd name="T23" fmla="*/ 43 h 103"/>
                <a:gd name="T24" fmla="*/ 86 w 116"/>
                <a:gd name="T25" fmla="*/ 61 h 103"/>
                <a:gd name="T26" fmla="*/ 29 w 116"/>
                <a:gd name="T27" fmla="*/ 61 h 103"/>
                <a:gd name="T28" fmla="*/ 11 w 116"/>
                <a:gd name="T29" fmla="*/ 43 h 103"/>
                <a:gd name="T30" fmla="*/ 11 w 116"/>
                <a:gd name="T31" fmla="*/ 28 h 103"/>
                <a:gd name="T32" fmla="*/ 29 w 116"/>
                <a:gd name="T33" fmla="*/ 10 h 103"/>
                <a:gd name="T34" fmla="*/ 86 w 116"/>
                <a:gd name="T35" fmla="*/ 10 h 103"/>
                <a:gd name="T36" fmla="*/ 104 w 116"/>
                <a:gd name="T37" fmla="*/ 28 h 103"/>
                <a:gd name="T38" fmla="*/ 104 w 116"/>
                <a:gd name="T39"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03">
                  <a:moveTo>
                    <a:pt x="94" y="0"/>
                  </a:moveTo>
                  <a:cubicBezTo>
                    <a:pt x="22" y="0"/>
                    <a:pt x="22" y="0"/>
                    <a:pt x="22" y="0"/>
                  </a:cubicBezTo>
                  <a:cubicBezTo>
                    <a:pt x="10" y="0"/>
                    <a:pt x="0" y="11"/>
                    <a:pt x="0" y="25"/>
                  </a:cubicBezTo>
                  <a:cubicBezTo>
                    <a:pt x="0" y="46"/>
                    <a:pt x="0" y="46"/>
                    <a:pt x="0" y="46"/>
                  </a:cubicBezTo>
                  <a:cubicBezTo>
                    <a:pt x="0" y="55"/>
                    <a:pt x="4" y="63"/>
                    <a:pt x="11" y="67"/>
                  </a:cubicBezTo>
                  <a:cubicBezTo>
                    <a:pt x="6" y="103"/>
                    <a:pt x="6" y="103"/>
                    <a:pt x="6" y="103"/>
                  </a:cubicBezTo>
                  <a:cubicBezTo>
                    <a:pt x="43" y="71"/>
                    <a:pt x="43" y="71"/>
                    <a:pt x="43" y="71"/>
                  </a:cubicBezTo>
                  <a:cubicBezTo>
                    <a:pt x="94" y="71"/>
                    <a:pt x="94" y="71"/>
                    <a:pt x="94" y="71"/>
                  </a:cubicBezTo>
                  <a:cubicBezTo>
                    <a:pt x="106" y="71"/>
                    <a:pt x="116" y="60"/>
                    <a:pt x="116" y="46"/>
                  </a:cubicBezTo>
                  <a:cubicBezTo>
                    <a:pt x="116" y="25"/>
                    <a:pt x="116" y="25"/>
                    <a:pt x="116" y="25"/>
                  </a:cubicBezTo>
                  <a:cubicBezTo>
                    <a:pt x="116" y="11"/>
                    <a:pt x="106" y="0"/>
                    <a:pt x="94" y="0"/>
                  </a:cubicBezTo>
                  <a:close/>
                  <a:moveTo>
                    <a:pt x="104" y="43"/>
                  </a:moveTo>
                  <a:cubicBezTo>
                    <a:pt x="104" y="53"/>
                    <a:pt x="96" y="61"/>
                    <a:pt x="86" y="61"/>
                  </a:cubicBezTo>
                  <a:cubicBezTo>
                    <a:pt x="29" y="61"/>
                    <a:pt x="29" y="61"/>
                    <a:pt x="29" y="61"/>
                  </a:cubicBezTo>
                  <a:cubicBezTo>
                    <a:pt x="19" y="61"/>
                    <a:pt x="11" y="53"/>
                    <a:pt x="11" y="43"/>
                  </a:cubicBezTo>
                  <a:cubicBezTo>
                    <a:pt x="11" y="28"/>
                    <a:pt x="11" y="28"/>
                    <a:pt x="11" y="28"/>
                  </a:cubicBezTo>
                  <a:cubicBezTo>
                    <a:pt x="11" y="18"/>
                    <a:pt x="19" y="10"/>
                    <a:pt x="29" y="10"/>
                  </a:cubicBezTo>
                  <a:cubicBezTo>
                    <a:pt x="86" y="10"/>
                    <a:pt x="86" y="10"/>
                    <a:pt x="86" y="10"/>
                  </a:cubicBezTo>
                  <a:cubicBezTo>
                    <a:pt x="96" y="10"/>
                    <a:pt x="104" y="18"/>
                    <a:pt x="104" y="28"/>
                  </a:cubicBezTo>
                  <a:lnTo>
                    <a:pt x="104" y="4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sp>
          <p:nvSpPr>
            <p:cNvPr id="352" name="Oval 659"/>
            <p:cNvSpPr>
              <a:spLocks noChangeArrowheads="1"/>
            </p:cNvSpPr>
            <p:nvPr/>
          </p:nvSpPr>
          <p:spPr bwMode="auto">
            <a:xfrm>
              <a:off x="1041569" y="1380225"/>
              <a:ext cx="188975" cy="222154"/>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83"/>
              <a:endParaRPr lang="zh-CN" altLang="en-US" sz="1400">
                <a:solidFill>
                  <a:prstClr val="black"/>
                </a:solidFill>
              </a:endParaRPr>
            </a:p>
          </p:txBody>
        </p:sp>
      </p:grpSp>
      <p:sp>
        <p:nvSpPr>
          <p:cNvPr id="353" name="Freeform 70"/>
          <p:cNvSpPr>
            <a:spLocks/>
          </p:cNvSpPr>
          <p:nvPr/>
        </p:nvSpPr>
        <p:spPr bwMode="auto">
          <a:xfrm>
            <a:off x="7208142" y="877714"/>
            <a:ext cx="154715" cy="117389"/>
          </a:xfrm>
          <a:custGeom>
            <a:avLst/>
            <a:gdLst>
              <a:gd name="T0" fmla="*/ 286 w 286"/>
              <a:gd name="T1" fmla="*/ 106 h 217"/>
              <a:gd name="T2" fmla="*/ 52 w 286"/>
              <a:gd name="T3" fmla="*/ 0 h 217"/>
              <a:gd name="T4" fmla="*/ 0 w 286"/>
              <a:gd name="T5" fmla="*/ 111 h 217"/>
              <a:gd name="T6" fmla="*/ 234 w 286"/>
              <a:gd name="T7" fmla="*/ 217 h 217"/>
              <a:gd name="T8" fmla="*/ 286 w 286"/>
              <a:gd name="T9" fmla="*/ 106 h 217"/>
            </a:gdLst>
            <a:ahLst/>
            <a:cxnLst>
              <a:cxn ang="0">
                <a:pos x="T0" y="T1"/>
              </a:cxn>
              <a:cxn ang="0">
                <a:pos x="T2" y="T3"/>
              </a:cxn>
              <a:cxn ang="0">
                <a:pos x="T4" y="T5"/>
              </a:cxn>
              <a:cxn ang="0">
                <a:pos x="T6" y="T7"/>
              </a:cxn>
              <a:cxn ang="0">
                <a:pos x="T8" y="T9"/>
              </a:cxn>
            </a:cxnLst>
            <a:rect l="0" t="0" r="r" b="b"/>
            <a:pathLst>
              <a:path w="286" h="217">
                <a:moveTo>
                  <a:pt x="286" y="106"/>
                </a:moveTo>
                <a:lnTo>
                  <a:pt x="52" y="0"/>
                </a:lnTo>
                <a:lnTo>
                  <a:pt x="0" y="111"/>
                </a:lnTo>
                <a:lnTo>
                  <a:pt x="234" y="217"/>
                </a:lnTo>
                <a:lnTo>
                  <a:pt x="286" y="10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54" name="Freeform 71"/>
          <p:cNvSpPr>
            <a:spLocks/>
          </p:cNvSpPr>
          <p:nvPr/>
        </p:nvSpPr>
        <p:spPr bwMode="auto">
          <a:xfrm>
            <a:off x="7308761" y="738147"/>
            <a:ext cx="287791" cy="409507"/>
          </a:xfrm>
          <a:custGeom>
            <a:avLst/>
            <a:gdLst>
              <a:gd name="T0" fmla="*/ 218 w 225"/>
              <a:gd name="T1" fmla="*/ 41 h 320"/>
              <a:gd name="T2" fmla="*/ 160 w 225"/>
              <a:gd name="T3" fmla="*/ 14 h 320"/>
              <a:gd name="T4" fmla="*/ 113 w 225"/>
              <a:gd name="T5" fmla="*/ 39 h 320"/>
              <a:gd name="T6" fmla="*/ 11 w 225"/>
              <a:gd name="T7" fmla="*/ 265 h 320"/>
              <a:gd name="T8" fmla="*/ 0 w 225"/>
              <a:gd name="T9" fmla="*/ 287 h 320"/>
              <a:gd name="T10" fmla="*/ 8 w 225"/>
              <a:gd name="T11" fmla="*/ 320 h 320"/>
              <a:gd name="T12" fmla="*/ 25 w 225"/>
              <a:gd name="T13" fmla="*/ 303 h 320"/>
              <a:gd name="T14" fmla="*/ 137 w 225"/>
              <a:gd name="T15" fmla="*/ 57 h 320"/>
              <a:gd name="T16" fmla="*/ 172 w 225"/>
              <a:gd name="T17" fmla="*/ 42 h 320"/>
              <a:gd name="T18" fmla="*/ 210 w 225"/>
              <a:gd name="T19" fmla="*/ 59 h 320"/>
              <a:gd name="T20" fmla="*/ 218 w 225"/>
              <a:gd name="T21" fmla="*/ 41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320">
                <a:moveTo>
                  <a:pt x="218" y="41"/>
                </a:moveTo>
                <a:cubicBezTo>
                  <a:pt x="160" y="14"/>
                  <a:pt x="160" y="14"/>
                  <a:pt x="160" y="14"/>
                </a:cubicBezTo>
                <a:cubicBezTo>
                  <a:pt x="160" y="14"/>
                  <a:pt x="131" y="0"/>
                  <a:pt x="113" y="39"/>
                </a:cubicBezTo>
                <a:cubicBezTo>
                  <a:pt x="95" y="79"/>
                  <a:pt x="11" y="265"/>
                  <a:pt x="11" y="265"/>
                </a:cubicBezTo>
                <a:cubicBezTo>
                  <a:pt x="11" y="265"/>
                  <a:pt x="7" y="278"/>
                  <a:pt x="0" y="287"/>
                </a:cubicBezTo>
                <a:cubicBezTo>
                  <a:pt x="7" y="297"/>
                  <a:pt x="10" y="308"/>
                  <a:pt x="8" y="320"/>
                </a:cubicBezTo>
                <a:cubicBezTo>
                  <a:pt x="19" y="313"/>
                  <a:pt x="25" y="303"/>
                  <a:pt x="25" y="303"/>
                </a:cubicBezTo>
                <a:cubicBezTo>
                  <a:pt x="25" y="303"/>
                  <a:pt x="123" y="87"/>
                  <a:pt x="137" y="57"/>
                </a:cubicBezTo>
                <a:cubicBezTo>
                  <a:pt x="150" y="28"/>
                  <a:pt x="172" y="42"/>
                  <a:pt x="172" y="42"/>
                </a:cubicBezTo>
                <a:cubicBezTo>
                  <a:pt x="210" y="59"/>
                  <a:pt x="210" y="59"/>
                  <a:pt x="210" y="59"/>
                </a:cubicBezTo>
                <a:cubicBezTo>
                  <a:pt x="225" y="54"/>
                  <a:pt x="218" y="41"/>
                  <a:pt x="218" y="4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55" name="Freeform 72"/>
          <p:cNvSpPr>
            <a:spLocks/>
          </p:cNvSpPr>
          <p:nvPr/>
        </p:nvSpPr>
        <p:spPr bwMode="auto">
          <a:xfrm>
            <a:off x="7173520" y="954530"/>
            <a:ext cx="153092" cy="117389"/>
          </a:xfrm>
          <a:custGeom>
            <a:avLst/>
            <a:gdLst>
              <a:gd name="T0" fmla="*/ 283 w 283"/>
              <a:gd name="T1" fmla="*/ 106 h 217"/>
              <a:gd name="T2" fmla="*/ 50 w 283"/>
              <a:gd name="T3" fmla="*/ 0 h 217"/>
              <a:gd name="T4" fmla="*/ 0 w 283"/>
              <a:gd name="T5" fmla="*/ 111 h 217"/>
              <a:gd name="T6" fmla="*/ 234 w 283"/>
              <a:gd name="T7" fmla="*/ 217 h 217"/>
              <a:gd name="T8" fmla="*/ 283 w 283"/>
              <a:gd name="T9" fmla="*/ 106 h 217"/>
            </a:gdLst>
            <a:ahLst/>
            <a:cxnLst>
              <a:cxn ang="0">
                <a:pos x="T0" y="T1"/>
              </a:cxn>
              <a:cxn ang="0">
                <a:pos x="T2" y="T3"/>
              </a:cxn>
              <a:cxn ang="0">
                <a:pos x="T4" y="T5"/>
              </a:cxn>
              <a:cxn ang="0">
                <a:pos x="T6" y="T7"/>
              </a:cxn>
              <a:cxn ang="0">
                <a:pos x="T8" y="T9"/>
              </a:cxn>
            </a:cxnLst>
            <a:rect l="0" t="0" r="r" b="b"/>
            <a:pathLst>
              <a:path w="283" h="217">
                <a:moveTo>
                  <a:pt x="283" y="106"/>
                </a:moveTo>
                <a:lnTo>
                  <a:pt x="50" y="0"/>
                </a:lnTo>
                <a:lnTo>
                  <a:pt x="0" y="111"/>
                </a:lnTo>
                <a:lnTo>
                  <a:pt x="234" y="217"/>
                </a:lnTo>
                <a:lnTo>
                  <a:pt x="283" y="10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56" name="Freeform 73"/>
          <p:cNvSpPr>
            <a:spLocks noEditPoints="1"/>
          </p:cNvSpPr>
          <p:nvPr/>
        </p:nvSpPr>
        <p:spPr bwMode="auto">
          <a:xfrm>
            <a:off x="7201652" y="1085983"/>
            <a:ext cx="110897" cy="111438"/>
          </a:xfrm>
          <a:custGeom>
            <a:avLst/>
            <a:gdLst>
              <a:gd name="T0" fmla="*/ 62 w 87"/>
              <a:gd name="T1" fmla="*/ 5 h 87"/>
              <a:gd name="T2" fmla="*/ 25 w 87"/>
              <a:gd name="T3" fmla="*/ 7 h 87"/>
              <a:gd name="T4" fmla="*/ 9 w 87"/>
              <a:gd name="T5" fmla="*/ 25 h 87"/>
              <a:gd name="T6" fmla="*/ 9 w 87"/>
              <a:gd name="T7" fmla="*/ 25 h 87"/>
              <a:gd name="T8" fmla="*/ 29 w 87"/>
              <a:gd name="T9" fmla="*/ 78 h 87"/>
              <a:gd name="T10" fmla="*/ 82 w 87"/>
              <a:gd name="T11" fmla="*/ 58 h 87"/>
              <a:gd name="T12" fmla="*/ 84 w 87"/>
              <a:gd name="T13" fmla="*/ 52 h 87"/>
              <a:gd name="T14" fmla="*/ 80 w 87"/>
              <a:gd name="T15" fmla="*/ 21 h 87"/>
              <a:gd name="T16" fmla="*/ 62 w 87"/>
              <a:gd name="T17" fmla="*/ 5 h 87"/>
              <a:gd name="T18" fmla="*/ 39 w 87"/>
              <a:gd name="T19" fmla="*/ 55 h 87"/>
              <a:gd name="T20" fmla="*/ 32 w 87"/>
              <a:gd name="T21" fmla="*/ 35 h 87"/>
              <a:gd name="T22" fmla="*/ 52 w 87"/>
              <a:gd name="T23" fmla="*/ 28 h 87"/>
              <a:gd name="T24" fmla="*/ 59 w 87"/>
              <a:gd name="T25" fmla="*/ 48 h 87"/>
              <a:gd name="T26" fmla="*/ 39 w 87"/>
              <a:gd name="T27" fmla="*/ 5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87">
                <a:moveTo>
                  <a:pt x="62" y="5"/>
                </a:moveTo>
                <a:cubicBezTo>
                  <a:pt x="50" y="0"/>
                  <a:pt x="36" y="1"/>
                  <a:pt x="25" y="7"/>
                </a:cubicBezTo>
                <a:cubicBezTo>
                  <a:pt x="18" y="11"/>
                  <a:pt x="12" y="17"/>
                  <a:pt x="9" y="25"/>
                </a:cubicBezTo>
                <a:cubicBezTo>
                  <a:pt x="9" y="25"/>
                  <a:pt x="9" y="25"/>
                  <a:pt x="9" y="25"/>
                </a:cubicBezTo>
                <a:cubicBezTo>
                  <a:pt x="0" y="45"/>
                  <a:pt x="9" y="69"/>
                  <a:pt x="29" y="78"/>
                </a:cubicBezTo>
                <a:cubicBezTo>
                  <a:pt x="49" y="87"/>
                  <a:pt x="73" y="78"/>
                  <a:pt x="82" y="58"/>
                </a:cubicBezTo>
                <a:cubicBezTo>
                  <a:pt x="83" y="56"/>
                  <a:pt x="84" y="54"/>
                  <a:pt x="84" y="52"/>
                </a:cubicBezTo>
                <a:cubicBezTo>
                  <a:pt x="87" y="41"/>
                  <a:pt x="85" y="30"/>
                  <a:pt x="80" y="21"/>
                </a:cubicBezTo>
                <a:cubicBezTo>
                  <a:pt x="75" y="14"/>
                  <a:pt x="69" y="9"/>
                  <a:pt x="62" y="5"/>
                </a:cubicBezTo>
                <a:close/>
                <a:moveTo>
                  <a:pt x="39" y="55"/>
                </a:moveTo>
                <a:cubicBezTo>
                  <a:pt x="32" y="52"/>
                  <a:pt x="28" y="43"/>
                  <a:pt x="32" y="35"/>
                </a:cubicBezTo>
                <a:cubicBezTo>
                  <a:pt x="35" y="28"/>
                  <a:pt x="44" y="25"/>
                  <a:pt x="52" y="28"/>
                </a:cubicBezTo>
                <a:cubicBezTo>
                  <a:pt x="59" y="31"/>
                  <a:pt x="62" y="40"/>
                  <a:pt x="59" y="48"/>
                </a:cubicBezTo>
                <a:cubicBezTo>
                  <a:pt x="56" y="55"/>
                  <a:pt x="47" y="59"/>
                  <a:pt x="39" y="5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57" name="Freeform 74"/>
          <p:cNvSpPr>
            <a:spLocks/>
          </p:cNvSpPr>
          <p:nvPr/>
        </p:nvSpPr>
        <p:spPr bwMode="auto">
          <a:xfrm>
            <a:off x="7165947" y="1077329"/>
            <a:ext cx="57342" cy="36785"/>
          </a:xfrm>
          <a:custGeom>
            <a:avLst/>
            <a:gdLst>
              <a:gd name="T0" fmla="*/ 45 w 45"/>
              <a:gd name="T1" fmla="*/ 11 h 29"/>
              <a:gd name="T2" fmla="*/ 24 w 45"/>
              <a:gd name="T3" fmla="*/ 1 h 29"/>
              <a:gd name="T4" fmla="*/ 14 w 45"/>
              <a:gd name="T5" fmla="*/ 22 h 29"/>
              <a:gd name="T6" fmla="*/ 30 w 45"/>
              <a:gd name="T7" fmla="*/ 29 h 29"/>
              <a:gd name="T8" fmla="*/ 45 w 45"/>
              <a:gd name="T9" fmla="*/ 11 h 29"/>
            </a:gdLst>
            <a:ahLst/>
            <a:cxnLst>
              <a:cxn ang="0">
                <a:pos x="T0" y="T1"/>
              </a:cxn>
              <a:cxn ang="0">
                <a:pos x="T2" y="T3"/>
              </a:cxn>
              <a:cxn ang="0">
                <a:pos x="T4" y="T5"/>
              </a:cxn>
              <a:cxn ang="0">
                <a:pos x="T6" y="T7"/>
              </a:cxn>
              <a:cxn ang="0">
                <a:pos x="T8" y="T9"/>
              </a:cxn>
            </a:cxnLst>
            <a:rect l="0" t="0" r="r" b="b"/>
            <a:pathLst>
              <a:path w="45" h="29">
                <a:moveTo>
                  <a:pt x="45" y="11"/>
                </a:moveTo>
                <a:cubicBezTo>
                  <a:pt x="33" y="5"/>
                  <a:pt x="24" y="1"/>
                  <a:pt x="24" y="1"/>
                </a:cubicBezTo>
                <a:cubicBezTo>
                  <a:pt x="24" y="1"/>
                  <a:pt x="0" y="0"/>
                  <a:pt x="14" y="22"/>
                </a:cubicBezTo>
                <a:cubicBezTo>
                  <a:pt x="14" y="22"/>
                  <a:pt x="21" y="25"/>
                  <a:pt x="30" y="29"/>
                </a:cubicBezTo>
                <a:cubicBezTo>
                  <a:pt x="34" y="22"/>
                  <a:pt x="39" y="15"/>
                  <a:pt x="45" y="1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58" name="Freeform 75"/>
          <p:cNvSpPr>
            <a:spLocks/>
          </p:cNvSpPr>
          <p:nvPr/>
        </p:nvSpPr>
        <p:spPr bwMode="auto">
          <a:xfrm>
            <a:off x="5995851" y="1113033"/>
            <a:ext cx="44900" cy="26507"/>
          </a:xfrm>
          <a:custGeom>
            <a:avLst/>
            <a:gdLst>
              <a:gd name="T0" fmla="*/ 22 w 35"/>
              <a:gd name="T1" fmla="*/ 0 h 21"/>
              <a:gd name="T2" fmla="*/ 0 w 35"/>
              <a:gd name="T3" fmla="*/ 0 h 21"/>
              <a:gd name="T4" fmla="*/ 3 w 35"/>
              <a:gd name="T5" fmla="*/ 13 h 21"/>
              <a:gd name="T6" fmla="*/ 2 w 35"/>
              <a:gd name="T7" fmla="*/ 21 h 21"/>
              <a:gd name="T8" fmla="*/ 22 w 35"/>
              <a:gd name="T9" fmla="*/ 21 h 21"/>
              <a:gd name="T10" fmla="*/ 35 w 35"/>
              <a:gd name="T11" fmla="*/ 10 h 21"/>
              <a:gd name="T12" fmla="*/ 22 w 3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5" h="21">
                <a:moveTo>
                  <a:pt x="22" y="0"/>
                </a:moveTo>
                <a:cubicBezTo>
                  <a:pt x="0" y="0"/>
                  <a:pt x="0" y="0"/>
                  <a:pt x="0" y="0"/>
                </a:cubicBezTo>
                <a:cubicBezTo>
                  <a:pt x="2" y="4"/>
                  <a:pt x="3" y="9"/>
                  <a:pt x="3" y="13"/>
                </a:cubicBezTo>
                <a:cubicBezTo>
                  <a:pt x="3" y="16"/>
                  <a:pt x="2" y="18"/>
                  <a:pt x="2" y="21"/>
                </a:cubicBezTo>
                <a:cubicBezTo>
                  <a:pt x="22" y="21"/>
                  <a:pt x="22" y="21"/>
                  <a:pt x="22" y="21"/>
                </a:cubicBezTo>
                <a:cubicBezTo>
                  <a:pt x="29" y="21"/>
                  <a:pt x="35" y="16"/>
                  <a:pt x="35" y="10"/>
                </a:cubicBezTo>
                <a:cubicBezTo>
                  <a:pt x="35" y="5"/>
                  <a:pt x="29" y="0"/>
                  <a:pt x="22"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59" name="Freeform 76"/>
          <p:cNvSpPr>
            <a:spLocks noEditPoints="1"/>
          </p:cNvSpPr>
          <p:nvPr/>
        </p:nvSpPr>
        <p:spPr bwMode="auto">
          <a:xfrm>
            <a:off x="5913086" y="1091393"/>
            <a:ext cx="76276" cy="76276"/>
          </a:xfrm>
          <a:custGeom>
            <a:avLst/>
            <a:gdLst>
              <a:gd name="T0" fmla="*/ 57 w 60"/>
              <a:gd name="T1" fmla="*/ 17 h 60"/>
              <a:gd name="T2" fmla="*/ 52 w 60"/>
              <a:gd name="T3" fmla="*/ 10 h 60"/>
              <a:gd name="T4" fmla="*/ 30 w 60"/>
              <a:gd name="T5" fmla="*/ 0 h 60"/>
              <a:gd name="T6" fmla="*/ 8 w 60"/>
              <a:gd name="T7" fmla="*/ 10 h 60"/>
              <a:gd name="T8" fmla="*/ 3 w 60"/>
              <a:gd name="T9" fmla="*/ 17 h 60"/>
              <a:gd name="T10" fmla="*/ 3 w 60"/>
              <a:gd name="T11" fmla="*/ 17 h 60"/>
              <a:gd name="T12" fmla="*/ 0 w 60"/>
              <a:gd name="T13" fmla="*/ 30 h 60"/>
              <a:gd name="T14" fmla="*/ 1 w 60"/>
              <a:gd name="T15" fmla="*/ 38 h 60"/>
              <a:gd name="T16" fmla="*/ 30 w 60"/>
              <a:gd name="T17" fmla="*/ 60 h 60"/>
              <a:gd name="T18" fmla="*/ 59 w 60"/>
              <a:gd name="T19" fmla="*/ 38 h 60"/>
              <a:gd name="T20" fmla="*/ 60 w 60"/>
              <a:gd name="T21" fmla="*/ 30 h 60"/>
              <a:gd name="T22" fmla="*/ 57 w 60"/>
              <a:gd name="T23" fmla="*/ 17 h 60"/>
              <a:gd name="T24" fmla="*/ 30 w 60"/>
              <a:gd name="T25" fmla="*/ 42 h 60"/>
              <a:gd name="T26" fmla="*/ 21 w 60"/>
              <a:gd name="T27" fmla="*/ 38 h 60"/>
              <a:gd name="T28" fmla="*/ 19 w 60"/>
              <a:gd name="T29" fmla="*/ 30 h 60"/>
              <a:gd name="T30" fmla="*/ 30 w 60"/>
              <a:gd name="T31" fmla="*/ 19 h 60"/>
              <a:gd name="T32" fmla="*/ 42 w 60"/>
              <a:gd name="T33" fmla="*/ 30 h 60"/>
              <a:gd name="T34" fmla="*/ 39 w 60"/>
              <a:gd name="T35" fmla="*/ 38 h 60"/>
              <a:gd name="T36" fmla="*/ 30 w 60"/>
              <a:gd name="T37"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60">
                <a:moveTo>
                  <a:pt x="57" y="17"/>
                </a:moveTo>
                <a:cubicBezTo>
                  <a:pt x="56" y="14"/>
                  <a:pt x="54" y="12"/>
                  <a:pt x="52" y="10"/>
                </a:cubicBezTo>
                <a:cubicBezTo>
                  <a:pt x="46" y="4"/>
                  <a:pt x="39" y="0"/>
                  <a:pt x="30" y="0"/>
                </a:cubicBezTo>
                <a:cubicBezTo>
                  <a:pt x="22" y="0"/>
                  <a:pt x="14" y="4"/>
                  <a:pt x="8" y="10"/>
                </a:cubicBezTo>
                <a:cubicBezTo>
                  <a:pt x="6" y="12"/>
                  <a:pt x="5" y="14"/>
                  <a:pt x="3" y="17"/>
                </a:cubicBezTo>
                <a:cubicBezTo>
                  <a:pt x="3" y="17"/>
                  <a:pt x="3" y="17"/>
                  <a:pt x="3" y="17"/>
                </a:cubicBezTo>
                <a:cubicBezTo>
                  <a:pt x="1" y="21"/>
                  <a:pt x="0" y="25"/>
                  <a:pt x="0" y="30"/>
                </a:cubicBezTo>
                <a:cubicBezTo>
                  <a:pt x="0" y="33"/>
                  <a:pt x="0" y="35"/>
                  <a:pt x="1" y="38"/>
                </a:cubicBezTo>
                <a:cubicBezTo>
                  <a:pt x="4" y="51"/>
                  <a:pt x="16" y="60"/>
                  <a:pt x="30" y="60"/>
                </a:cubicBezTo>
                <a:cubicBezTo>
                  <a:pt x="44" y="60"/>
                  <a:pt x="56" y="51"/>
                  <a:pt x="59" y="38"/>
                </a:cubicBezTo>
                <a:cubicBezTo>
                  <a:pt x="60" y="35"/>
                  <a:pt x="60" y="33"/>
                  <a:pt x="60" y="30"/>
                </a:cubicBezTo>
                <a:cubicBezTo>
                  <a:pt x="60" y="25"/>
                  <a:pt x="59" y="21"/>
                  <a:pt x="57" y="17"/>
                </a:cubicBezTo>
                <a:close/>
                <a:moveTo>
                  <a:pt x="30" y="42"/>
                </a:moveTo>
                <a:cubicBezTo>
                  <a:pt x="27" y="42"/>
                  <a:pt x="24" y="40"/>
                  <a:pt x="21" y="38"/>
                </a:cubicBezTo>
                <a:cubicBezTo>
                  <a:pt x="20" y="36"/>
                  <a:pt x="19" y="33"/>
                  <a:pt x="19" y="30"/>
                </a:cubicBezTo>
                <a:cubicBezTo>
                  <a:pt x="19" y="24"/>
                  <a:pt x="24" y="19"/>
                  <a:pt x="30" y="19"/>
                </a:cubicBezTo>
                <a:cubicBezTo>
                  <a:pt x="36" y="19"/>
                  <a:pt x="42" y="24"/>
                  <a:pt x="42" y="30"/>
                </a:cubicBezTo>
                <a:cubicBezTo>
                  <a:pt x="42" y="33"/>
                  <a:pt x="41" y="36"/>
                  <a:pt x="39" y="38"/>
                </a:cubicBezTo>
                <a:cubicBezTo>
                  <a:pt x="37" y="40"/>
                  <a:pt x="34" y="42"/>
                  <a:pt x="30" y="42"/>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0" name="Freeform 77"/>
          <p:cNvSpPr>
            <a:spLocks noEditPoints="1"/>
          </p:cNvSpPr>
          <p:nvPr/>
        </p:nvSpPr>
        <p:spPr bwMode="auto">
          <a:xfrm>
            <a:off x="5705898" y="790619"/>
            <a:ext cx="353788" cy="313216"/>
          </a:xfrm>
          <a:custGeom>
            <a:avLst/>
            <a:gdLst>
              <a:gd name="T0" fmla="*/ 232 w 277"/>
              <a:gd name="T1" fmla="*/ 22 h 245"/>
              <a:gd name="T2" fmla="*/ 253 w 277"/>
              <a:gd name="T3" fmla="*/ 22 h 245"/>
              <a:gd name="T4" fmla="*/ 246 w 277"/>
              <a:gd name="T5" fmla="*/ 0 h 245"/>
              <a:gd name="T6" fmla="*/ 211 w 277"/>
              <a:gd name="T7" fmla="*/ 0 h 245"/>
              <a:gd name="T8" fmla="*/ 201 w 277"/>
              <a:gd name="T9" fmla="*/ 0 h 245"/>
              <a:gd name="T10" fmla="*/ 62 w 277"/>
              <a:gd name="T11" fmla="*/ 0 h 245"/>
              <a:gd name="T12" fmla="*/ 0 w 277"/>
              <a:gd name="T13" fmla="*/ 131 h 245"/>
              <a:gd name="T14" fmla="*/ 0 w 277"/>
              <a:gd name="T15" fmla="*/ 209 h 245"/>
              <a:gd name="T16" fmla="*/ 14 w 277"/>
              <a:gd name="T17" fmla="*/ 234 h 245"/>
              <a:gd name="T18" fmla="*/ 14 w 277"/>
              <a:gd name="T19" fmla="*/ 234 h 245"/>
              <a:gd name="T20" fmla="*/ 38 w 277"/>
              <a:gd name="T21" fmla="*/ 225 h 245"/>
              <a:gd name="T22" fmla="*/ 46 w 277"/>
              <a:gd name="T23" fmla="*/ 226 h 245"/>
              <a:gd name="T24" fmla="*/ 71 w 277"/>
              <a:gd name="T25" fmla="*/ 245 h 245"/>
              <a:gd name="T26" fmla="*/ 161 w 277"/>
              <a:gd name="T27" fmla="*/ 245 h 245"/>
              <a:gd name="T28" fmla="*/ 192 w 277"/>
              <a:gd name="T29" fmla="*/ 228 h 245"/>
              <a:gd name="T30" fmla="*/ 223 w 277"/>
              <a:gd name="T31" fmla="*/ 245 h 245"/>
              <a:gd name="T32" fmla="*/ 232 w 277"/>
              <a:gd name="T33" fmla="*/ 245 h 245"/>
              <a:gd name="T34" fmla="*/ 232 w 277"/>
              <a:gd name="T35" fmla="*/ 22 h 245"/>
              <a:gd name="T36" fmla="*/ 198 w 277"/>
              <a:gd name="T37" fmla="*/ 169 h 245"/>
              <a:gd name="T38" fmla="*/ 185 w 277"/>
              <a:gd name="T39" fmla="*/ 159 h 245"/>
              <a:gd name="T40" fmla="*/ 198 w 277"/>
              <a:gd name="T41" fmla="*/ 150 h 245"/>
              <a:gd name="T42" fmla="*/ 210 w 277"/>
              <a:gd name="T43" fmla="*/ 159 h 245"/>
              <a:gd name="T44" fmla="*/ 198 w 277"/>
              <a:gd name="T45" fmla="*/ 169 h 245"/>
              <a:gd name="T46" fmla="*/ 211 w 277"/>
              <a:gd name="T47" fmla="*/ 129 h 245"/>
              <a:gd name="T48" fmla="*/ 149 w 277"/>
              <a:gd name="T49" fmla="*/ 129 h 245"/>
              <a:gd name="T50" fmla="*/ 124 w 277"/>
              <a:gd name="T51" fmla="*/ 224 h 245"/>
              <a:gd name="T52" fmla="*/ 57 w 277"/>
              <a:gd name="T53" fmla="*/ 224 h 245"/>
              <a:gd name="T54" fmla="*/ 46 w 277"/>
              <a:gd name="T55" fmla="*/ 223 h 245"/>
              <a:gd name="T56" fmla="*/ 24 w 277"/>
              <a:gd name="T57" fmla="*/ 200 h 245"/>
              <a:gd name="T58" fmla="*/ 24 w 277"/>
              <a:gd name="T59" fmla="*/ 131 h 245"/>
              <a:gd name="T60" fmla="*/ 74 w 277"/>
              <a:gd name="T61" fmla="*/ 17 h 245"/>
              <a:gd name="T62" fmla="*/ 211 w 277"/>
              <a:gd name="T63" fmla="*/ 17 h 245"/>
              <a:gd name="T64" fmla="*/ 211 w 277"/>
              <a:gd name="T65" fmla="*/ 12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7" h="245">
                <a:moveTo>
                  <a:pt x="232" y="22"/>
                </a:moveTo>
                <a:cubicBezTo>
                  <a:pt x="253" y="22"/>
                  <a:pt x="253" y="22"/>
                  <a:pt x="253" y="22"/>
                </a:cubicBezTo>
                <a:cubicBezTo>
                  <a:pt x="253" y="22"/>
                  <a:pt x="277" y="0"/>
                  <a:pt x="246" y="0"/>
                </a:cubicBezTo>
                <a:cubicBezTo>
                  <a:pt x="230" y="0"/>
                  <a:pt x="218" y="0"/>
                  <a:pt x="211" y="0"/>
                </a:cubicBezTo>
                <a:cubicBezTo>
                  <a:pt x="204" y="0"/>
                  <a:pt x="201" y="0"/>
                  <a:pt x="201" y="0"/>
                </a:cubicBezTo>
                <a:cubicBezTo>
                  <a:pt x="62" y="0"/>
                  <a:pt x="62" y="0"/>
                  <a:pt x="62" y="0"/>
                </a:cubicBezTo>
                <a:cubicBezTo>
                  <a:pt x="0" y="131"/>
                  <a:pt x="0" y="131"/>
                  <a:pt x="0" y="131"/>
                </a:cubicBezTo>
                <a:cubicBezTo>
                  <a:pt x="0" y="209"/>
                  <a:pt x="0" y="209"/>
                  <a:pt x="0" y="209"/>
                </a:cubicBezTo>
                <a:cubicBezTo>
                  <a:pt x="0" y="209"/>
                  <a:pt x="1" y="223"/>
                  <a:pt x="14" y="234"/>
                </a:cubicBezTo>
                <a:cubicBezTo>
                  <a:pt x="14" y="234"/>
                  <a:pt x="14" y="234"/>
                  <a:pt x="14" y="234"/>
                </a:cubicBezTo>
                <a:cubicBezTo>
                  <a:pt x="20" y="228"/>
                  <a:pt x="29" y="225"/>
                  <a:pt x="38" y="225"/>
                </a:cubicBezTo>
                <a:cubicBezTo>
                  <a:pt x="41" y="225"/>
                  <a:pt x="43" y="225"/>
                  <a:pt x="46" y="226"/>
                </a:cubicBezTo>
                <a:cubicBezTo>
                  <a:pt x="57" y="228"/>
                  <a:pt x="66" y="235"/>
                  <a:pt x="71" y="245"/>
                </a:cubicBezTo>
                <a:cubicBezTo>
                  <a:pt x="96" y="245"/>
                  <a:pt x="130" y="245"/>
                  <a:pt x="161" y="245"/>
                </a:cubicBezTo>
                <a:cubicBezTo>
                  <a:pt x="167" y="234"/>
                  <a:pt x="179" y="228"/>
                  <a:pt x="192" y="228"/>
                </a:cubicBezTo>
                <a:cubicBezTo>
                  <a:pt x="205" y="228"/>
                  <a:pt x="217" y="234"/>
                  <a:pt x="223" y="245"/>
                </a:cubicBezTo>
                <a:cubicBezTo>
                  <a:pt x="229" y="245"/>
                  <a:pt x="232" y="245"/>
                  <a:pt x="232" y="245"/>
                </a:cubicBezTo>
                <a:lnTo>
                  <a:pt x="232" y="22"/>
                </a:lnTo>
                <a:close/>
                <a:moveTo>
                  <a:pt x="198" y="169"/>
                </a:moveTo>
                <a:cubicBezTo>
                  <a:pt x="191" y="169"/>
                  <a:pt x="185" y="165"/>
                  <a:pt x="185" y="159"/>
                </a:cubicBezTo>
                <a:cubicBezTo>
                  <a:pt x="185" y="154"/>
                  <a:pt x="191" y="150"/>
                  <a:pt x="198" y="150"/>
                </a:cubicBezTo>
                <a:cubicBezTo>
                  <a:pt x="205" y="150"/>
                  <a:pt x="210" y="154"/>
                  <a:pt x="210" y="159"/>
                </a:cubicBezTo>
                <a:cubicBezTo>
                  <a:pt x="210" y="165"/>
                  <a:pt x="205" y="169"/>
                  <a:pt x="198" y="169"/>
                </a:cubicBezTo>
                <a:close/>
                <a:moveTo>
                  <a:pt x="211" y="129"/>
                </a:moveTo>
                <a:cubicBezTo>
                  <a:pt x="149" y="129"/>
                  <a:pt x="149" y="129"/>
                  <a:pt x="149" y="129"/>
                </a:cubicBezTo>
                <a:cubicBezTo>
                  <a:pt x="124" y="224"/>
                  <a:pt x="124" y="224"/>
                  <a:pt x="124" y="224"/>
                </a:cubicBezTo>
                <a:cubicBezTo>
                  <a:pt x="124" y="224"/>
                  <a:pt x="88" y="224"/>
                  <a:pt x="57" y="224"/>
                </a:cubicBezTo>
                <a:cubicBezTo>
                  <a:pt x="53" y="224"/>
                  <a:pt x="49" y="224"/>
                  <a:pt x="46" y="223"/>
                </a:cubicBezTo>
                <a:cubicBezTo>
                  <a:pt x="25" y="219"/>
                  <a:pt x="24" y="200"/>
                  <a:pt x="24" y="200"/>
                </a:cubicBezTo>
                <a:cubicBezTo>
                  <a:pt x="24" y="131"/>
                  <a:pt x="24" y="131"/>
                  <a:pt x="24" y="131"/>
                </a:cubicBezTo>
                <a:cubicBezTo>
                  <a:pt x="74" y="17"/>
                  <a:pt x="74" y="17"/>
                  <a:pt x="74" y="17"/>
                </a:cubicBezTo>
                <a:cubicBezTo>
                  <a:pt x="211" y="17"/>
                  <a:pt x="211" y="17"/>
                  <a:pt x="211" y="17"/>
                </a:cubicBezTo>
                <a:lnTo>
                  <a:pt x="211" y="12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1" name="Freeform 78"/>
          <p:cNvSpPr>
            <a:spLocks noEditPoints="1"/>
          </p:cNvSpPr>
          <p:nvPr/>
        </p:nvSpPr>
        <p:spPr bwMode="auto">
          <a:xfrm>
            <a:off x="5716176" y="1087066"/>
            <a:ext cx="76276" cy="76817"/>
          </a:xfrm>
          <a:custGeom>
            <a:avLst/>
            <a:gdLst>
              <a:gd name="T0" fmla="*/ 54 w 60"/>
              <a:gd name="T1" fmla="*/ 13 h 60"/>
              <a:gd name="T2" fmla="*/ 30 w 60"/>
              <a:gd name="T3" fmla="*/ 0 h 60"/>
              <a:gd name="T4" fmla="*/ 12 w 60"/>
              <a:gd name="T5" fmla="*/ 6 h 60"/>
              <a:gd name="T6" fmla="*/ 12 w 60"/>
              <a:gd name="T7" fmla="*/ 6 h 60"/>
              <a:gd name="T8" fmla="*/ 2 w 60"/>
              <a:gd name="T9" fmla="*/ 20 h 60"/>
              <a:gd name="T10" fmla="*/ 0 w 60"/>
              <a:gd name="T11" fmla="*/ 30 h 60"/>
              <a:gd name="T12" fmla="*/ 2 w 60"/>
              <a:gd name="T13" fmla="*/ 41 h 60"/>
              <a:gd name="T14" fmla="*/ 30 w 60"/>
              <a:gd name="T15" fmla="*/ 60 h 60"/>
              <a:gd name="T16" fmla="*/ 58 w 60"/>
              <a:gd name="T17" fmla="*/ 41 h 60"/>
              <a:gd name="T18" fmla="*/ 60 w 60"/>
              <a:gd name="T19" fmla="*/ 30 h 60"/>
              <a:gd name="T20" fmla="*/ 58 w 60"/>
              <a:gd name="T21" fmla="*/ 20 h 60"/>
              <a:gd name="T22" fmla="*/ 54 w 60"/>
              <a:gd name="T23" fmla="*/ 13 h 60"/>
              <a:gd name="T24" fmla="*/ 30 w 60"/>
              <a:gd name="T25" fmla="*/ 42 h 60"/>
              <a:gd name="T26" fmla="*/ 25 w 60"/>
              <a:gd name="T27" fmla="*/ 41 h 60"/>
              <a:gd name="T28" fmla="*/ 18 w 60"/>
              <a:gd name="T29" fmla="*/ 30 h 60"/>
              <a:gd name="T30" fmla="*/ 25 w 60"/>
              <a:gd name="T31" fmla="*/ 20 h 60"/>
              <a:gd name="T32" fmla="*/ 30 w 60"/>
              <a:gd name="T33" fmla="*/ 19 h 60"/>
              <a:gd name="T34" fmla="*/ 35 w 60"/>
              <a:gd name="T35" fmla="*/ 20 h 60"/>
              <a:gd name="T36" fmla="*/ 41 w 60"/>
              <a:gd name="T37" fmla="*/ 30 h 60"/>
              <a:gd name="T38" fmla="*/ 34 w 60"/>
              <a:gd name="T39" fmla="*/ 41 h 60"/>
              <a:gd name="T40" fmla="*/ 30 w 60"/>
              <a:gd name="T41"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60">
                <a:moveTo>
                  <a:pt x="54" y="13"/>
                </a:moveTo>
                <a:cubicBezTo>
                  <a:pt x="49" y="5"/>
                  <a:pt x="40" y="0"/>
                  <a:pt x="30" y="0"/>
                </a:cubicBezTo>
                <a:cubicBezTo>
                  <a:pt x="23" y="0"/>
                  <a:pt x="17" y="2"/>
                  <a:pt x="12" y="6"/>
                </a:cubicBezTo>
                <a:cubicBezTo>
                  <a:pt x="12" y="6"/>
                  <a:pt x="12" y="6"/>
                  <a:pt x="12" y="6"/>
                </a:cubicBezTo>
                <a:cubicBezTo>
                  <a:pt x="7" y="10"/>
                  <a:pt x="4" y="14"/>
                  <a:pt x="2" y="20"/>
                </a:cubicBezTo>
                <a:cubicBezTo>
                  <a:pt x="0" y="23"/>
                  <a:pt x="0" y="27"/>
                  <a:pt x="0" y="30"/>
                </a:cubicBezTo>
                <a:cubicBezTo>
                  <a:pt x="0" y="34"/>
                  <a:pt x="0" y="37"/>
                  <a:pt x="2" y="41"/>
                </a:cubicBezTo>
                <a:cubicBezTo>
                  <a:pt x="6" y="52"/>
                  <a:pt x="17" y="60"/>
                  <a:pt x="30" y="60"/>
                </a:cubicBezTo>
                <a:cubicBezTo>
                  <a:pt x="43" y="60"/>
                  <a:pt x="54" y="52"/>
                  <a:pt x="58" y="41"/>
                </a:cubicBezTo>
                <a:cubicBezTo>
                  <a:pt x="59" y="37"/>
                  <a:pt x="60" y="34"/>
                  <a:pt x="60" y="30"/>
                </a:cubicBezTo>
                <a:cubicBezTo>
                  <a:pt x="60" y="27"/>
                  <a:pt x="59" y="23"/>
                  <a:pt x="58" y="20"/>
                </a:cubicBezTo>
                <a:cubicBezTo>
                  <a:pt x="57" y="17"/>
                  <a:pt x="56" y="15"/>
                  <a:pt x="54" y="13"/>
                </a:cubicBezTo>
                <a:close/>
                <a:moveTo>
                  <a:pt x="30" y="42"/>
                </a:moveTo>
                <a:cubicBezTo>
                  <a:pt x="28" y="42"/>
                  <a:pt x="27" y="41"/>
                  <a:pt x="25" y="41"/>
                </a:cubicBezTo>
                <a:cubicBezTo>
                  <a:pt x="21" y="39"/>
                  <a:pt x="18" y="35"/>
                  <a:pt x="18" y="30"/>
                </a:cubicBezTo>
                <a:cubicBezTo>
                  <a:pt x="18" y="26"/>
                  <a:pt x="21" y="22"/>
                  <a:pt x="25" y="20"/>
                </a:cubicBezTo>
                <a:cubicBezTo>
                  <a:pt x="27" y="19"/>
                  <a:pt x="28" y="19"/>
                  <a:pt x="30" y="19"/>
                </a:cubicBezTo>
                <a:cubicBezTo>
                  <a:pt x="32" y="19"/>
                  <a:pt x="33" y="19"/>
                  <a:pt x="35" y="20"/>
                </a:cubicBezTo>
                <a:cubicBezTo>
                  <a:pt x="39" y="22"/>
                  <a:pt x="41" y="26"/>
                  <a:pt x="41" y="30"/>
                </a:cubicBezTo>
                <a:cubicBezTo>
                  <a:pt x="41" y="35"/>
                  <a:pt x="38" y="39"/>
                  <a:pt x="34" y="41"/>
                </a:cubicBezTo>
                <a:cubicBezTo>
                  <a:pt x="33" y="41"/>
                  <a:pt x="31" y="42"/>
                  <a:pt x="30" y="42"/>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2" name="Freeform 79"/>
          <p:cNvSpPr>
            <a:spLocks/>
          </p:cNvSpPr>
          <p:nvPr/>
        </p:nvSpPr>
        <p:spPr bwMode="auto">
          <a:xfrm>
            <a:off x="5489513" y="737064"/>
            <a:ext cx="218548" cy="402474"/>
          </a:xfrm>
          <a:custGeom>
            <a:avLst/>
            <a:gdLst>
              <a:gd name="T0" fmla="*/ 171 w 171"/>
              <a:gd name="T1" fmla="*/ 294 h 315"/>
              <a:gd name="T2" fmla="*/ 155 w 171"/>
              <a:gd name="T3" fmla="*/ 294 h 315"/>
              <a:gd name="T4" fmla="*/ 153 w 171"/>
              <a:gd name="T5" fmla="*/ 294 h 315"/>
              <a:gd name="T6" fmla="*/ 153 w 171"/>
              <a:gd name="T7" fmla="*/ 6 h 315"/>
              <a:gd name="T8" fmla="*/ 151 w 171"/>
              <a:gd name="T9" fmla="*/ 1 h 315"/>
              <a:gd name="T10" fmla="*/ 147 w 171"/>
              <a:gd name="T11" fmla="*/ 0 h 315"/>
              <a:gd name="T12" fmla="*/ 142 w 171"/>
              <a:gd name="T13" fmla="*/ 6 h 315"/>
              <a:gd name="T14" fmla="*/ 142 w 171"/>
              <a:gd name="T15" fmla="*/ 256 h 315"/>
              <a:gd name="T16" fmla="*/ 141 w 171"/>
              <a:gd name="T17" fmla="*/ 256 h 315"/>
              <a:gd name="T18" fmla="*/ 6 w 171"/>
              <a:gd name="T19" fmla="*/ 256 h 315"/>
              <a:gd name="T20" fmla="*/ 0 w 171"/>
              <a:gd name="T21" fmla="*/ 262 h 315"/>
              <a:gd name="T22" fmla="*/ 6 w 171"/>
              <a:gd name="T23" fmla="*/ 269 h 315"/>
              <a:gd name="T24" fmla="*/ 141 w 171"/>
              <a:gd name="T25" fmla="*/ 269 h 315"/>
              <a:gd name="T26" fmla="*/ 142 w 171"/>
              <a:gd name="T27" fmla="*/ 269 h 315"/>
              <a:gd name="T28" fmla="*/ 142 w 171"/>
              <a:gd name="T29" fmla="*/ 301 h 315"/>
              <a:gd name="T30" fmla="*/ 142 w 171"/>
              <a:gd name="T31" fmla="*/ 303 h 315"/>
              <a:gd name="T32" fmla="*/ 142 w 171"/>
              <a:gd name="T33" fmla="*/ 304 h 315"/>
              <a:gd name="T34" fmla="*/ 155 w 171"/>
              <a:gd name="T35" fmla="*/ 315 h 315"/>
              <a:gd name="T36" fmla="*/ 171 w 171"/>
              <a:gd name="T37" fmla="*/ 315 h 315"/>
              <a:gd name="T38" fmla="*/ 169 w 171"/>
              <a:gd name="T39" fmla="*/ 304 h 315"/>
              <a:gd name="T40" fmla="*/ 171 w 171"/>
              <a:gd name="T41" fmla="*/ 2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315">
                <a:moveTo>
                  <a:pt x="171" y="294"/>
                </a:moveTo>
                <a:cubicBezTo>
                  <a:pt x="155" y="294"/>
                  <a:pt x="155" y="294"/>
                  <a:pt x="155" y="294"/>
                </a:cubicBezTo>
                <a:cubicBezTo>
                  <a:pt x="154" y="294"/>
                  <a:pt x="154" y="294"/>
                  <a:pt x="153" y="294"/>
                </a:cubicBezTo>
                <a:cubicBezTo>
                  <a:pt x="153" y="6"/>
                  <a:pt x="153" y="6"/>
                  <a:pt x="153" y="6"/>
                </a:cubicBezTo>
                <a:cubicBezTo>
                  <a:pt x="153" y="4"/>
                  <a:pt x="152" y="3"/>
                  <a:pt x="151" y="1"/>
                </a:cubicBezTo>
                <a:cubicBezTo>
                  <a:pt x="150" y="0"/>
                  <a:pt x="149" y="0"/>
                  <a:pt x="147" y="0"/>
                </a:cubicBezTo>
                <a:cubicBezTo>
                  <a:pt x="144" y="0"/>
                  <a:pt x="142" y="2"/>
                  <a:pt x="142" y="6"/>
                </a:cubicBezTo>
                <a:cubicBezTo>
                  <a:pt x="142" y="256"/>
                  <a:pt x="142" y="256"/>
                  <a:pt x="142" y="256"/>
                </a:cubicBezTo>
                <a:cubicBezTo>
                  <a:pt x="142" y="256"/>
                  <a:pt x="141" y="256"/>
                  <a:pt x="141" y="256"/>
                </a:cubicBezTo>
                <a:cubicBezTo>
                  <a:pt x="6" y="256"/>
                  <a:pt x="6" y="256"/>
                  <a:pt x="6" y="256"/>
                </a:cubicBezTo>
                <a:cubicBezTo>
                  <a:pt x="3" y="256"/>
                  <a:pt x="0" y="259"/>
                  <a:pt x="0" y="262"/>
                </a:cubicBezTo>
                <a:cubicBezTo>
                  <a:pt x="0" y="266"/>
                  <a:pt x="3" y="269"/>
                  <a:pt x="6" y="269"/>
                </a:cubicBezTo>
                <a:cubicBezTo>
                  <a:pt x="141" y="269"/>
                  <a:pt x="141" y="269"/>
                  <a:pt x="141" y="269"/>
                </a:cubicBezTo>
                <a:cubicBezTo>
                  <a:pt x="141" y="269"/>
                  <a:pt x="142" y="269"/>
                  <a:pt x="142" y="269"/>
                </a:cubicBezTo>
                <a:cubicBezTo>
                  <a:pt x="142" y="301"/>
                  <a:pt x="142" y="301"/>
                  <a:pt x="142" y="301"/>
                </a:cubicBezTo>
                <a:cubicBezTo>
                  <a:pt x="142" y="302"/>
                  <a:pt x="142" y="303"/>
                  <a:pt x="142" y="303"/>
                </a:cubicBezTo>
                <a:cubicBezTo>
                  <a:pt x="142" y="304"/>
                  <a:pt x="142" y="304"/>
                  <a:pt x="142" y="304"/>
                </a:cubicBezTo>
                <a:cubicBezTo>
                  <a:pt x="142" y="310"/>
                  <a:pt x="148" y="315"/>
                  <a:pt x="155" y="315"/>
                </a:cubicBezTo>
                <a:cubicBezTo>
                  <a:pt x="171" y="315"/>
                  <a:pt x="171" y="315"/>
                  <a:pt x="171" y="315"/>
                </a:cubicBezTo>
                <a:cubicBezTo>
                  <a:pt x="170" y="311"/>
                  <a:pt x="169" y="308"/>
                  <a:pt x="169" y="304"/>
                </a:cubicBezTo>
                <a:cubicBezTo>
                  <a:pt x="169" y="301"/>
                  <a:pt x="170" y="297"/>
                  <a:pt x="171" y="29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3" name="Rectangle 80"/>
          <p:cNvSpPr>
            <a:spLocks noChangeArrowheads="1"/>
          </p:cNvSpPr>
          <p:nvPr/>
        </p:nvSpPr>
        <p:spPr bwMode="auto">
          <a:xfrm>
            <a:off x="5520349" y="958318"/>
            <a:ext cx="129290" cy="71407"/>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4" name="Rectangle 81"/>
          <p:cNvSpPr>
            <a:spLocks noChangeArrowheads="1"/>
          </p:cNvSpPr>
          <p:nvPr/>
        </p:nvSpPr>
        <p:spPr bwMode="auto">
          <a:xfrm>
            <a:off x="5519266" y="866355"/>
            <a:ext cx="128748" cy="71407"/>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5" name="Freeform 82"/>
          <p:cNvSpPr>
            <a:spLocks/>
          </p:cNvSpPr>
          <p:nvPr/>
        </p:nvSpPr>
        <p:spPr bwMode="auto">
          <a:xfrm>
            <a:off x="6307985" y="1044871"/>
            <a:ext cx="488487" cy="135781"/>
          </a:xfrm>
          <a:custGeom>
            <a:avLst/>
            <a:gdLst>
              <a:gd name="T0" fmla="*/ 177 w 903"/>
              <a:gd name="T1" fmla="*/ 204 h 251"/>
              <a:gd name="T2" fmla="*/ 83 w 903"/>
              <a:gd name="T3" fmla="*/ 45 h 251"/>
              <a:gd name="T4" fmla="*/ 671 w 903"/>
              <a:gd name="T5" fmla="*/ 45 h 251"/>
              <a:gd name="T6" fmla="*/ 437 w 903"/>
              <a:gd name="T7" fmla="*/ 0 h 251"/>
              <a:gd name="T8" fmla="*/ 0 w 903"/>
              <a:gd name="T9" fmla="*/ 0 h 251"/>
              <a:gd name="T10" fmla="*/ 137 w 903"/>
              <a:gd name="T11" fmla="*/ 251 h 251"/>
              <a:gd name="T12" fmla="*/ 808 w 903"/>
              <a:gd name="T13" fmla="*/ 251 h 251"/>
              <a:gd name="T14" fmla="*/ 903 w 903"/>
              <a:gd name="T15" fmla="*/ 251 h 251"/>
              <a:gd name="T16" fmla="*/ 903 w 903"/>
              <a:gd name="T17" fmla="*/ 204 h 251"/>
              <a:gd name="T18" fmla="*/ 177 w 903"/>
              <a:gd name="T19" fmla="*/ 20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3" h="251">
                <a:moveTo>
                  <a:pt x="177" y="204"/>
                </a:moveTo>
                <a:lnTo>
                  <a:pt x="83" y="45"/>
                </a:lnTo>
                <a:lnTo>
                  <a:pt x="671" y="45"/>
                </a:lnTo>
                <a:lnTo>
                  <a:pt x="437" y="0"/>
                </a:lnTo>
                <a:lnTo>
                  <a:pt x="0" y="0"/>
                </a:lnTo>
                <a:lnTo>
                  <a:pt x="137" y="251"/>
                </a:lnTo>
                <a:lnTo>
                  <a:pt x="808" y="251"/>
                </a:lnTo>
                <a:lnTo>
                  <a:pt x="903" y="251"/>
                </a:lnTo>
                <a:lnTo>
                  <a:pt x="903" y="204"/>
                </a:lnTo>
                <a:lnTo>
                  <a:pt x="177" y="204"/>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6" name="Freeform 83"/>
          <p:cNvSpPr>
            <a:spLocks/>
          </p:cNvSpPr>
          <p:nvPr/>
        </p:nvSpPr>
        <p:spPr bwMode="auto">
          <a:xfrm>
            <a:off x="6687740" y="789538"/>
            <a:ext cx="22721" cy="22721"/>
          </a:xfrm>
          <a:custGeom>
            <a:avLst/>
            <a:gdLst>
              <a:gd name="T0" fmla="*/ 0 w 18"/>
              <a:gd name="T1" fmla="*/ 8 h 18"/>
              <a:gd name="T2" fmla="*/ 0 w 18"/>
              <a:gd name="T3" fmla="*/ 9 h 18"/>
              <a:gd name="T4" fmla="*/ 9 w 18"/>
              <a:gd name="T5" fmla="*/ 18 h 18"/>
              <a:gd name="T6" fmla="*/ 18 w 18"/>
              <a:gd name="T7" fmla="*/ 9 h 18"/>
              <a:gd name="T8" fmla="*/ 9 w 18"/>
              <a:gd name="T9" fmla="*/ 0 h 18"/>
              <a:gd name="T10" fmla="*/ 0 w 18"/>
              <a:gd name="T11" fmla="*/ 8 h 18"/>
            </a:gdLst>
            <a:ahLst/>
            <a:cxnLst>
              <a:cxn ang="0">
                <a:pos x="T0" y="T1"/>
              </a:cxn>
              <a:cxn ang="0">
                <a:pos x="T2" y="T3"/>
              </a:cxn>
              <a:cxn ang="0">
                <a:pos x="T4" y="T5"/>
              </a:cxn>
              <a:cxn ang="0">
                <a:pos x="T6" y="T7"/>
              </a:cxn>
              <a:cxn ang="0">
                <a:pos x="T8" y="T9"/>
              </a:cxn>
              <a:cxn ang="0">
                <a:pos x="T10" y="T11"/>
              </a:cxn>
            </a:cxnLst>
            <a:rect l="0" t="0" r="r" b="b"/>
            <a:pathLst>
              <a:path w="18" h="18">
                <a:moveTo>
                  <a:pt x="0" y="8"/>
                </a:moveTo>
                <a:cubicBezTo>
                  <a:pt x="0" y="9"/>
                  <a:pt x="0" y="9"/>
                  <a:pt x="0" y="9"/>
                </a:cubicBezTo>
                <a:cubicBezTo>
                  <a:pt x="0" y="14"/>
                  <a:pt x="4" y="18"/>
                  <a:pt x="9" y="18"/>
                </a:cubicBezTo>
                <a:cubicBezTo>
                  <a:pt x="14" y="18"/>
                  <a:pt x="18" y="14"/>
                  <a:pt x="18" y="9"/>
                </a:cubicBezTo>
                <a:cubicBezTo>
                  <a:pt x="18" y="4"/>
                  <a:pt x="14" y="0"/>
                  <a:pt x="9" y="0"/>
                </a:cubicBezTo>
                <a:cubicBezTo>
                  <a:pt x="4" y="0"/>
                  <a:pt x="0" y="4"/>
                  <a:pt x="0" y="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7" name="Freeform 84"/>
          <p:cNvSpPr>
            <a:spLocks/>
          </p:cNvSpPr>
          <p:nvPr/>
        </p:nvSpPr>
        <p:spPr bwMode="auto">
          <a:xfrm>
            <a:off x="6504894" y="735442"/>
            <a:ext cx="229908" cy="333773"/>
          </a:xfrm>
          <a:custGeom>
            <a:avLst/>
            <a:gdLst>
              <a:gd name="T0" fmla="*/ 8 w 180"/>
              <a:gd name="T1" fmla="*/ 18 h 261"/>
              <a:gd name="T2" fmla="*/ 127 w 180"/>
              <a:gd name="T3" fmla="*/ 18 h 261"/>
              <a:gd name="T4" fmla="*/ 94 w 180"/>
              <a:gd name="T5" fmla="*/ 203 h 261"/>
              <a:gd name="T6" fmla="*/ 116 w 180"/>
              <a:gd name="T7" fmla="*/ 203 h 261"/>
              <a:gd name="T8" fmla="*/ 141 w 180"/>
              <a:gd name="T9" fmla="*/ 50 h 261"/>
              <a:gd name="T10" fmla="*/ 145 w 180"/>
              <a:gd name="T11" fmla="*/ 26 h 261"/>
              <a:gd name="T12" fmla="*/ 150 w 180"/>
              <a:gd name="T13" fmla="*/ 26 h 261"/>
              <a:gd name="T14" fmla="*/ 162 w 180"/>
              <a:gd name="T15" fmla="*/ 26 h 261"/>
              <a:gd name="T16" fmla="*/ 162 w 180"/>
              <a:gd name="T17" fmla="*/ 51 h 261"/>
              <a:gd name="T18" fmla="*/ 162 w 180"/>
              <a:gd name="T19" fmla="*/ 261 h 261"/>
              <a:gd name="T20" fmla="*/ 180 w 180"/>
              <a:gd name="T21" fmla="*/ 260 h 261"/>
              <a:gd name="T22" fmla="*/ 180 w 180"/>
              <a:gd name="T23" fmla="*/ 0 h 261"/>
              <a:gd name="T24" fmla="*/ 130 w 180"/>
              <a:gd name="T25" fmla="*/ 0 h 261"/>
              <a:gd name="T26" fmla="*/ 130 w 180"/>
              <a:gd name="T27" fmla="*/ 2 h 261"/>
              <a:gd name="T28" fmla="*/ 8 w 180"/>
              <a:gd name="T29" fmla="*/ 2 h 261"/>
              <a:gd name="T30" fmla="*/ 3 w 180"/>
              <a:gd name="T31" fmla="*/ 4 h 261"/>
              <a:gd name="T32" fmla="*/ 0 w 180"/>
              <a:gd name="T33" fmla="*/ 10 h 261"/>
              <a:gd name="T34" fmla="*/ 8 w 180"/>
              <a:gd name="T35" fmla="*/ 1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261">
                <a:moveTo>
                  <a:pt x="8" y="18"/>
                </a:moveTo>
                <a:cubicBezTo>
                  <a:pt x="127" y="18"/>
                  <a:pt x="127" y="18"/>
                  <a:pt x="127" y="18"/>
                </a:cubicBezTo>
                <a:cubicBezTo>
                  <a:pt x="94" y="203"/>
                  <a:pt x="94" y="203"/>
                  <a:pt x="94" y="203"/>
                </a:cubicBezTo>
                <a:cubicBezTo>
                  <a:pt x="116" y="203"/>
                  <a:pt x="116" y="203"/>
                  <a:pt x="116" y="203"/>
                </a:cubicBezTo>
                <a:cubicBezTo>
                  <a:pt x="141" y="50"/>
                  <a:pt x="141" y="50"/>
                  <a:pt x="141" y="50"/>
                </a:cubicBezTo>
                <a:cubicBezTo>
                  <a:pt x="145" y="26"/>
                  <a:pt x="145" y="26"/>
                  <a:pt x="145" y="26"/>
                </a:cubicBezTo>
                <a:cubicBezTo>
                  <a:pt x="150" y="26"/>
                  <a:pt x="150" y="26"/>
                  <a:pt x="150" y="26"/>
                </a:cubicBezTo>
                <a:cubicBezTo>
                  <a:pt x="162" y="26"/>
                  <a:pt x="162" y="26"/>
                  <a:pt x="162" y="26"/>
                </a:cubicBezTo>
                <a:cubicBezTo>
                  <a:pt x="162" y="51"/>
                  <a:pt x="162" y="51"/>
                  <a:pt x="162" y="51"/>
                </a:cubicBezTo>
                <a:cubicBezTo>
                  <a:pt x="162" y="261"/>
                  <a:pt x="162" y="261"/>
                  <a:pt x="162" y="261"/>
                </a:cubicBezTo>
                <a:cubicBezTo>
                  <a:pt x="180" y="260"/>
                  <a:pt x="180" y="260"/>
                  <a:pt x="180" y="260"/>
                </a:cubicBezTo>
                <a:cubicBezTo>
                  <a:pt x="180" y="0"/>
                  <a:pt x="180" y="0"/>
                  <a:pt x="180" y="0"/>
                </a:cubicBezTo>
                <a:cubicBezTo>
                  <a:pt x="130" y="0"/>
                  <a:pt x="130" y="0"/>
                  <a:pt x="130" y="0"/>
                </a:cubicBezTo>
                <a:cubicBezTo>
                  <a:pt x="130" y="2"/>
                  <a:pt x="130" y="2"/>
                  <a:pt x="130" y="2"/>
                </a:cubicBezTo>
                <a:cubicBezTo>
                  <a:pt x="8" y="2"/>
                  <a:pt x="8" y="2"/>
                  <a:pt x="8" y="2"/>
                </a:cubicBezTo>
                <a:cubicBezTo>
                  <a:pt x="6" y="2"/>
                  <a:pt x="4" y="3"/>
                  <a:pt x="3" y="4"/>
                </a:cubicBezTo>
                <a:cubicBezTo>
                  <a:pt x="1" y="6"/>
                  <a:pt x="0" y="8"/>
                  <a:pt x="0" y="10"/>
                </a:cubicBezTo>
                <a:cubicBezTo>
                  <a:pt x="0" y="14"/>
                  <a:pt x="4" y="18"/>
                  <a:pt x="8" y="1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8" name="Rectangle 85"/>
          <p:cNvSpPr>
            <a:spLocks noChangeArrowheads="1"/>
          </p:cNvSpPr>
          <p:nvPr/>
        </p:nvSpPr>
        <p:spPr bwMode="auto">
          <a:xfrm>
            <a:off x="6511387" y="758703"/>
            <a:ext cx="3787" cy="11522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69" name="Freeform 86"/>
          <p:cNvSpPr>
            <a:spLocks noEditPoints="1"/>
          </p:cNvSpPr>
          <p:nvPr/>
        </p:nvSpPr>
        <p:spPr bwMode="auto">
          <a:xfrm>
            <a:off x="6352886" y="964809"/>
            <a:ext cx="181222" cy="60047"/>
          </a:xfrm>
          <a:custGeom>
            <a:avLst/>
            <a:gdLst>
              <a:gd name="T0" fmla="*/ 335 w 335"/>
              <a:gd name="T1" fmla="*/ 0 h 111"/>
              <a:gd name="T2" fmla="*/ 0 w 335"/>
              <a:gd name="T3" fmla="*/ 0 h 111"/>
              <a:gd name="T4" fmla="*/ 0 w 335"/>
              <a:gd name="T5" fmla="*/ 111 h 111"/>
              <a:gd name="T6" fmla="*/ 335 w 335"/>
              <a:gd name="T7" fmla="*/ 111 h 111"/>
              <a:gd name="T8" fmla="*/ 335 w 335"/>
              <a:gd name="T9" fmla="*/ 0 h 111"/>
              <a:gd name="T10" fmla="*/ 288 w 335"/>
              <a:gd name="T11" fmla="*/ 87 h 111"/>
              <a:gd name="T12" fmla="*/ 49 w 335"/>
              <a:gd name="T13" fmla="*/ 87 h 111"/>
              <a:gd name="T14" fmla="*/ 49 w 335"/>
              <a:gd name="T15" fmla="*/ 23 h 111"/>
              <a:gd name="T16" fmla="*/ 288 w 335"/>
              <a:gd name="T17" fmla="*/ 23 h 111"/>
              <a:gd name="T18" fmla="*/ 288 w 335"/>
              <a:gd name="T19" fmla="*/ 8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111">
                <a:moveTo>
                  <a:pt x="335" y="0"/>
                </a:moveTo>
                <a:lnTo>
                  <a:pt x="0" y="0"/>
                </a:lnTo>
                <a:lnTo>
                  <a:pt x="0" y="111"/>
                </a:lnTo>
                <a:lnTo>
                  <a:pt x="335" y="111"/>
                </a:lnTo>
                <a:lnTo>
                  <a:pt x="335" y="0"/>
                </a:lnTo>
                <a:close/>
                <a:moveTo>
                  <a:pt x="288" y="87"/>
                </a:moveTo>
                <a:lnTo>
                  <a:pt x="49" y="87"/>
                </a:lnTo>
                <a:lnTo>
                  <a:pt x="49" y="23"/>
                </a:lnTo>
                <a:lnTo>
                  <a:pt x="288" y="23"/>
                </a:lnTo>
                <a:lnTo>
                  <a:pt x="288" y="87"/>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0" name="Freeform 87"/>
          <p:cNvSpPr>
            <a:spLocks noEditPoints="1"/>
          </p:cNvSpPr>
          <p:nvPr/>
        </p:nvSpPr>
        <p:spPr bwMode="auto">
          <a:xfrm>
            <a:off x="6352886" y="889075"/>
            <a:ext cx="181222" cy="60047"/>
          </a:xfrm>
          <a:custGeom>
            <a:avLst/>
            <a:gdLst>
              <a:gd name="T0" fmla="*/ 335 w 335"/>
              <a:gd name="T1" fmla="*/ 0 h 111"/>
              <a:gd name="T2" fmla="*/ 0 w 335"/>
              <a:gd name="T3" fmla="*/ 0 h 111"/>
              <a:gd name="T4" fmla="*/ 0 w 335"/>
              <a:gd name="T5" fmla="*/ 111 h 111"/>
              <a:gd name="T6" fmla="*/ 335 w 335"/>
              <a:gd name="T7" fmla="*/ 111 h 111"/>
              <a:gd name="T8" fmla="*/ 335 w 335"/>
              <a:gd name="T9" fmla="*/ 0 h 111"/>
              <a:gd name="T10" fmla="*/ 288 w 335"/>
              <a:gd name="T11" fmla="*/ 88 h 111"/>
              <a:gd name="T12" fmla="*/ 49 w 335"/>
              <a:gd name="T13" fmla="*/ 88 h 111"/>
              <a:gd name="T14" fmla="*/ 49 w 335"/>
              <a:gd name="T15" fmla="*/ 24 h 111"/>
              <a:gd name="T16" fmla="*/ 288 w 335"/>
              <a:gd name="T17" fmla="*/ 24 h 111"/>
              <a:gd name="T18" fmla="*/ 288 w 335"/>
              <a:gd name="T19" fmla="*/ 8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111">
                <a:moveTo>
                  <a:pt x="335" y="0"/>
                </a:moveTo>
                <a:lnTo>
                  <a:pt x="0" y="0"/>
                </a:lnTo>
                <a:lnTo>
                  <a:pt x="0" y="111"/>
                </a:lnTo>
                <a:lnTo>
                  <a:pt x="335" y="111"/>
                </a:lnTo>
                <a:lnTo>
                  <a:pt x="335" y="0"/>
                </a:lnTo>
                <a:close/>
                <a:moveTo>
                  <a:pt x="288" y="88"/>
                </a:moveTo>
                <a:lnTo>
                  <a:pt x="49" y="88"/>
                </a:lnTo>
                <a:lnTo>
                  <a:pt x="49" y="24"/>
                </a:lnTo>
                <a:lnTo>
                  <a:pt x="288" y="24"/>
                </a:lnTo>
                <a:lnTo>
                  <a:pt x="288" y="88"/>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1" name="Freeform 88"/>
          <p:cNvSpPr>
            <a:spLocks noEditPoints="1"/>
          </p:cNvSpPr>
          <p:nvPr/>
        </p:nvSpPr>
        <p:spPr bwMode="auto">
          <a:xfrm>
            <a:off x="4939899" y="863650"/>
            <a:ext cx="318626" cy="263447"/>
          </a:xfrm>
          <a:custGeom>
            <a:avLst/>
            <a:gdLst>
              <a:gd name="T0" fmla="*/ 241 w 249"/>
              <a:gd name="T1" fmla="*/ 171 h 206"/>
              <a:gd name="T2" fmla="*/ 184 w 249"/>
              <a:gd name="T3" fmla="*/ 133 h 206"/>
              <a:gd name="T4" fmla="*/ 172 w 249"/>
              <a:gd name="T5" fmla="*/ 125 h 206"/>
              <a:gd name="T6" fmla="*/ 140 w 249"/>
              <a:gd name="T7" fmla="*/ 16 h 206"/>
              <a:gd name="T8" fmla="*/ 115 w 249"/>
              <a:gd name="T9" fmla="*/ 4 h 206"/>
              <a:gd name="T10" fmla="*/ 101 w 249"/>
              <a:gd name="T11" fmla="*/ 1 h 206"/>
              <a:gd name="T12" fmla="*/ 80 w 249"/>
              <a:gd name="T13" fmla="*/ 1 h 206"/>
              <a:gd name="T14" fmla="*/ 53 w 249"/>
              <a:gd name="T15" fmla="*/ 9 h 206"/>
              <a:gd name="T16" fmla="*/ 38 w 249"/>
              <a:gd name="T17" fmla="*/ 17 h 206"/>
              <a:gd name="T18" fmla="*/ 32 w 249"/>
              <a:gd name="T19" fmla="*/ 22 h 206"/>
              <a:gd name="T20" fmla="*/ 25 w 249"/>
              <a:gd name="T21" fmla="*/ 29 h 206"/>
              <a:gd name="T22" fmla="*/ 16 w 249"/>
              <a:gd name="T23" fmla="*/ 40 h 206"/>
              <a:gd name="T24" fmla="*/ 14 w 249"/>
              <a:gd name="T25" fmla="*/ 43 h 206"/>
              <a:gd name="T26" fmla="*/ 9 w 249"/>
              <a:gd name="T27" fmla="*/ 52 h 206"/>
              <a:gd name="T28" fmla="*/ 5 w 249"/>
              <a:gd name="T29" fmla="*/ 62 h 206"/>
              <a:gd name="T30" fmla="*/ 5 w 249"/>
              <a:gd name="T31" fmla="*/ 62 h 206"/>
              <a:gd name="T32" fmla="*/ 1 w 249"/>
              <a:gd name="T33" fmla="*/ 88 h 206"/>
              <a:gd name="T34" fmla="*/ 2 w 249"/>
              <a:gd name="T35" fmla="*/ 108 h 206"/>
              <a:gd name="T36" fmla="*/ 5 w 249"/>
              <a:gd name="T37" fmla="*/ 117 h 206"/>
              <a:gd name="T38" fmla="*/ 40 w 249"/>
              <a:gd name="T39" fmla="*/ 164 h 206"/>
              <a:gd name="T40" fmla="*/ 149 w 249"/>
              <a:gd name="T41" fmla="*/ 158 h 206"/>
              <a:gd name="T42" fmla="*/ 149 w 249"/>
              <a:gd name="T43" fmla="*/ 158 h 206"/>
              <a:gd name="T44" fmla="*/ 161 w 249"/>
              <a:gd name="T45" fmla="*/ 166 h 206"/>
              <a:gd name="T46" fmla="*/ 219 w 249"/>
              <a:gd name="T47" fmla="*/ 204 h 206"/>
              <a:gd name="T48" fmla="*/ 239 w 249"/>
              <a:gd name="T49" fmla="*/ 192 h 206"/>
              <a:gd name="T50" fmla="*/ 241 w 249"/>
              <a:gd name="T51" fmla="*/ 171 h 206"/>
              <a:gd name="T52" fmla="*/ 141 w 249"/>
              <a:gd name="T53" fmla="*/ 124 h 206"/>
              <a:gd name="T54" fmla="*/ 56 w 249"/>
              <a:gd name="T55" fmla="*/ 141 h 206"/>
              <a:gd name="T56" fmla="*/ 35 w 249"/>
              <a:gd name="T57" fmla="*/ 117 h 206"/>
              <a:gd name="T58" fmla="*/ 33 w 249"/>
              <a:gd name="T59" fmla="*/ 111 h 206"/>
              <a:gd name="T60" fmla="*/ 32 w 249"/>
              <a:gd name="T61" fmla="*/ 108 h 206"/>
              <a:gd name="T62" fmla="*/ 29 w 249"/>
              <a:gd name="T63" fmla="*/ 88 h 206"/>
              <a:gd name="T64" fmla="*/ 32 w 249"/>
              <a:gd name="T65" fmla="*/ 71 h 206"/>
              <a:gd name="T66" fmla="*/ 38 w 249"/>
              <a:gd name="T67" fmla="*/ 59 h 206"/>
              <a:gd name="T68" fmla="*/ 39 w 249"/>
              <a:gd name="T69" fmla="*/ 56 h 206"/>
              <a:gd name="T70" fmla="*/ 53 w 249"/>
              <a:gd name="T71" fmla="*/ 42 h 206"/>
              <a:gd name="T72" fmla="*/ 80 w 249"/>
              <a:gd name="T73" fmla="*/ 30 h 206"/>
              <a:gd name="T74" fmla="*/ 101 w 249"/>
              <a:gd name="T75" fmla="*/ 30 h 206"/>
              <a:gd name="T76" fmla="*/ 103 w 249"/>
              <a:gd name="T77" fmla="*/ 31 h 206"/>
              <a:gd name="T78" fmla="*/ 115 w 249"/>
              <a:gd name="T79" fmla="*/ 35 h 206"/>
              <a:gd name="T80" fmla="*/ 124 w 249"/>
              <a:gd name="T81" fmla="*/ 40 h 206"/>
              <a:gd name="T82" fmla="*/ 141 w 249"/>
              <a:gd name="T83" fmla="*/ 12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06">
                <a:moveTo>
                  <a:pt x="241" y="171"/>
                </a:moveTo>
                <a:cubicBezTo>
                  <a:pt x="184" y="133"/>
                  <a:pt x="184" y="133"/>
                  <a:pt x="184" y="133"/>
                </a:cubicBezTo>
                <a:cubicBezTo>
                  <a:pt x="172" y="125"/>
                  <a:pt x="172" y="125"/>
                  <a:pt x="172" y="125"/>
                </a:cubicBezTo>
                <a:cubicBezTo>
                  <a:pt x="189" y="86"/>
                  <a:pt x="176" y="40"/>
                  <a:pt x="140" y="16"/>
                </a:cubicBezTo>
                <a:cubicBezTo>
                  <a:pt x="132" y="11"/>
                  <a:pt x="124" y="7"/>
                  <a:pt x="115" y="4"/>
                </a:cubicBezTo>
                <a:cubicBezTo>
                  <a:pt x="111" y="3"/>
                  <a:pt x="106" y="2"/>
                  <a:pt x="101" y="1"/>
                </a:cubicBezTo>
                <a:cubicBezTo>
                  <a:pt x="94" y="0"/>
                  <a:pt x="87" y="0"/>
                  <a:pt x="80" y="1"/>
                </a:cubicBezTo>
                <a:cubicBezTo>
                  <a:pt x="71" y="2"/>
                  <a:pt x="62" y="5"/>
                  <a:pt x="53" y="9"/>
                </a:cubicBezTo>
                <a:cubicBezTo>
                  <a:pt x="48" y="11"/>
                  <a:pt x="43" y="14"/>
                  <a:pt x="38" y="17"/>
                </a:cubicBezTo>
                <a:cubicBezTo>
                  <a:pt x="36" y="19"/>
                  <a:pt x="34" y="20"/>
                  <a:pt x="32" y="22"/>
                </a:cubicBezTo>
                <a:cubicBezTo>
                  <a:pt x="30" y="24"/>
                  <a:pt x="27" y="26"/>
                  <a:pt x="25" y="29"/>
                </a:cubicBezTo>
                <a:cubicBezTo>
                  <a:pt x="22" y="32"/>
                  <a:pt x="19" y="36"/>
                  <a:pt x="16" y="40"/>
                </a:cubicBezTo>
                <a:cubicBezTo>
                  <a:pt x="15" y="41"/>
                  <a:pt x="15" y="42"/>
                  <a:pt x="14" y="43"/>
                </a:cubicBezTo>
                <a:cubicBezTo>
                  <a:pt x="12" y="46"/>
                  <a:pt x="10" y="49"/>
                  <a:pt x="9" y="52"/>
                </a:cubicBezTo>
                <a:cubicBezTo>
                  <a:pt x="7" y="55"/>
                  <a:pt x="6" y="59"/>
                  <a:pt x="5" y="62"/>
                </a:cubicBezTo>
                <a:cubicBezTo>
                  <a:pt x="5" y="62"/>
                  <a:pt x="5" y="62"/>
                  <a:pt x="5" y="62"/>
                </a:cubicBezTo>
                <a:cubicBezTo>
                  <a:pt x="2" y="70"/>
                  <a:pt x="1" y="79"/>
                  <a:pt x="1" y="88"/>
                </a:cubicBezTo>
                <a:cubicBezTo>
                  <a:pt x="0" y="95"/>
                  <a:pt x="1" y="101"/>
                  <a:pt x="2" y="108"/>
                </a:cubicBezTo>
                <a:cubicBezTo>
                  <a:pt x="3" y="111"/>
                  <a:pt x="4" y="114"/>
                  <a:pt x="5" y="117"/>
                </a:cubicBezTo>
                <a:cubicBezTo>
                  <a:pt x="10" y="136"/>
                  <a:pt x="23" y="153"/>
                  <a:pt x="40" y="164"/>
                </a:cubicBezTo>
                <a:cubicBezTo>
                  <a:pt x="75" y="187"/>
                  <a:pt x="119" y="184"/>
                  <a:pt x="149" y="158"/>
                </a:cubicBezTo>
                <a:cubicBezTo>
                  <a:pt x="149" y="158"/>
                  <a:pt x="149" y="158"/>
                  <a:pt x="149" y="158"/>
                </a:cubicBezTo>
                <a:cubicBezTo>
                  <a:pt x="161" y="166"/>
                  <a:pt x="161" y="166"/>
                  <a:pt x="161" y="166"/>
                </a:cubicBezTo>
                <a:cubicBezTo>
                  <a:pt x="219" y="204"/>
                  <a:pt x="219" y="204"/>
                  <a:pt x="219" y="204"/>
                </a:cubicBezTo>
                <a:cubicBezTo>
                  <a:pt x="219" y="204"/>
                  <a:pt x="229" y="206"/>
                  <a:pt x="239" y="192"/>
                </a:cubicBezTo>
                <a:cubicBezTo>
                  <a:pt x="249" y="177"/>
                  <a:pt x="241" y="171"/>
                  <a:pt x="241" y="171"/>
                </a:cubicBezTo>
                <a:close/>
                <a:moveTo>
                  <a:pt x="141" y="124"/>
                </a:moveTo>
                <a:cubicBezTo>
                  <a:pt x="122" y="152"/>
                  <a:pt x="84" y="159"/>
                  <a:pt x="56" y="141"/>
                </a:cubicBezTo>
                <a:cubicBezTo>
                  <a:pt x="47" y="134"/>
                  <a:pt x="40" y="126"/>
                  <a:pt x="35" y="117"/>
                </a:cubicBezTo>
                <a:cubicBezTo>
                  <a:pt x="34" y="115"/>
                  <a:pt x="34" y="113"/>
                  <a:pt x="33" y="111"/>
                </a:cubicBezTo>
                <a:cubicBezTo>
                  <a:pt x="33" y="110"/>
                  <a:pt x="32" y="109"/>
                  <a:pt x="32" y="108"/>
                </a:cubicBezTo>
                <a:cubicBezTo>
                  <a:pt x="30" y="102"/>
                  <a:pt x="29" y="95"/>
                  <a:pt x="29" y="88"/>
                </a:cubicBezTo>
                <a:cubicBezTo>
                  <a:pt x="29" y="82"/>
                  <a:pt x="30" y="76"/>
                  <a:pt x="32" y="71"/>
                </a:cubicBezTo>
                <a:cubicBezTo>
                  <a:pt x="34" y="67"/>
                  <a:pt x="36" y="63"/>
                  <a:pt x="38" y="59"/>
                </a:cubicBezTo>
                <a:cubicBezTo>
                  <a:pt x="38" y="58"/>
                  <a:pt x="39" y="57"/>
                  <a:pt x="39" y="56"/>
                </a:cubicBezTo>
                <a:cubicBezTo>
                  <a:pt x="43" y="51"/>
                  <a:pt x="48" y="46"/>
                  <a:pt x="53" y="42"/>
                </a:cubicBezTo>
                <a:cubicBezTo>
                  <a:pt x="61" y="36"/>
                  <a:pt x="70" y="32"/>
                  <a:pt x="80" y="30"/>
                </a:cubicBezTo>
                <a:cubicBezTo>
                  <a:pt x="87" y="29"/>
                  <a:pt x="94" y="29"/>
                  <a:pt x="101" y="30"/>
                </a:cubicBezTo>
                <a:cubicBezTo>
                  <a:pt x="102" y="30"/>
                  <a:pt x="103" y="31"/>
                  <a:pt x="103" y="31"/>
                </a:cubicBezTo>
                <a:cubicBezTo>
                  <a:pt x="107" y="32"/>
                  <a:pt x="111" y="33"/>
                  <a:pt x="115" y="35"/>
                </a:cubicBezTo>
                <a:cubicBezTo>
                  <a:pt x="118" y="36"/>
                  <a:pt x="121" y="38"/>
                  <a:pt x="124" y="40"/>
                </a:cubicBezTo>
                <a:cubicBezTo>
                  <a:pt x="152" y="58"/>
                  <a:pt x="159" y="96"/>
                  <a:pt x="141" y="12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2" name="Freeform 89"/>
          <p:cNvSpPr>
            <a:spLocks/>
          </p:cNvSpPr>
          <p:nvPr/>
        </p:nvSpPr>
        <p:spPr bwMode="auto">
          <a:xfrm>
            <a:off x="4993454" y="914500"/>
            <a:ext cx="93587" cy="98455"/>
          </a:xfrm>
          <a:custGeom>
            <a:avLst/>
            <a:gdLst>
              <a:gd name="T0" fmla="*/ 59 w 73"/>
              <a:gd name="T1" fmla="*/ 68 h 77"/>
              <a:gd name="T2" fmla="*/ 0 w 73"/>
              <a:gd name="T3" fmla="*/ 68 h 77"/>
              <a:gd name="T4" fmla="*/ 4 w 73"/>
              <a:gd name="T5" fmla="*/ 77 h 77"/>
              <a:gd name="T6" fmla="*/ 73 w 73"/>
              <a:gd name="T7" fmla="*/ 77 h 77"/>
              <a:gd name="T8" fmla="*/ 73 w 73"/>
              <a:gd name="T9" fmla="*/ 5 h 77"/>
              <a:gd name="T10" fmla="*/ 59 w 73"/>
              <a:gd name="T11" fmla="*/ 0 h 77"/>
              <a:gd name="T12" fmla="*/ 59 w 73"/>
              <a:gd name="T13" fmla="*/ 68 h 77"/>
            </a:gdLst>
            <a:ahLst/>
            <a:cxnLst>
              <a:cxn ang="0">
                <a:pos x="T0" y="T1"/>
              </a:cxn>
              <a:cxn ang="0">
                <a:pos x="T2" y="T3"/>
              </a:cxn>
              <a:cxn ang="0">
                <a:pos x="T4" y="T5"/>
              </a:cxn>
              <a:cxn ang="0">
                <a:pos x="T6" y="T7"/>
              </a:cxn>
              <a:cxn ang="0">
                <a:pos x="T8" y="T9"/>
              </a:cxn>
              <a:cxn ang="0">
                <a:pos x="T10" y="T11"/>
              </a:cxn>
              <a:cxn ang="0">
                <a:pos x="T12" y="T13"/>
              </a:cxn>
            </a:cxnLst>
            <a:rect l="0" t="0" r="r" b="b"/>
            <a:pathLst>
              <a:path w="73" h="77">
                <a:moveTo>
                  <a:pt x="59" y="68"/>
                </a:moveTo>
                <a:cubicBezTo>
                  <a:pt x="0" y="68"/>
                  <a:pt x="0" y="68"/>
                  <a:pt x="0" y="68"/>
                </a:cubicBezTo>
                <a:cubicBezTo>
                  <a:pt x="1" y="71"/>
                  <a:pt x="2" y="74"/>
                  <a:pt x="4" y="77"/>
                </a:cubicBezTo>
                <a:cubicBezTo>
                  <a:pt x="73" y="77"/>
                  <a:pt x="73" y="77"/>
                  <a:pt x="73" y="77"/>
                </a:cubicBezTo>
                <a:cubicBezTo>
                  <a:pt x="73" y="5"/>
                  <a:pt x="73" y="5"/>
                  <a:pt x="73" y="5"/>
                </a:cubicBezTo>
                <a:cubicBezTo>
                  <a:pt x="69" y="3"/>
                  <a:pt x="64" y="1"/>
                  <a:pt x="59" y="0"/>
                </a:cubicBezTo>
                <a:lnTo>
                  <a:pt x="59" y="6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3" name="Freeform 90"/>
          <p:cNvSpPr>
            <a:spLocks/>
          </p:cNvSpPr>
          <p:nvPr/>
        </p:nvSpPr>
        <p:spPr bwMode="auto">
          <a:xfrm>
            <a:off x="5007519" y="914499"/>
            <a:ext cx="34622" cy="61670"/>
          </a:xfrm>
          <a:custGeom>
            <a:avLst/>
            <a:gdLst>
              <a:gd name="T0" fmla="*/ 27 w 27"/>
              <a:gd name="T1" fmla="*/ 0 h 48"/>
              <a:gd name="T2" fmla="*/ 0 w 27"/>
              <a:gd name="T3" fmla="*/ 14 h 48"/>
              <a:gd name="T4" fmla="*/ 0 w 27"/>
              <a:gd name="T5" fmla="*/ 48 h 48"/>
              <a:gd name="T6" fmla="*/ 27 w 27"/>
              <a:gd name="T7" fmla="*/ 48 h 48"/>
              <a:gd name="T8" fmla="*/ 27 w 27"/>
              <a:gd name="T9" fmla="*/ 0 h 48"/>
            </a:gdLst>
            <a:ahLst/>
            <a:cxnLst>
              <a:cxn ang="0">
                <a:pos x="T0" y="T1"/>
              </a:cxn>
              <a:cxn ang="0">
                <a:pos x="T2" y="T3"/>
              </a:cxn>
              <a:cxn ang="0">
                <a:pos x="T4" y="T5"/>
              </a:cxn>
              <a:cxn ang="0">
                <a:pos x="T6" y="T7"/>
              </a:cxn>
              <a:cxn ang="0">
                <a:pos x="T8" y="T9"/>
              </a:cxn>
            </a:cxnLst>
            <a:rect l="0" t="0" r="r" b="b"/>
            <a:pathLst>
              <a:path w="27" h="48">
                <a:moveTo>
                  <a:pt x="27" y="0"/>
                </a:moveTo>
                <a:cubicBezTo>
                  <a:pt x="17" y="2"/>
                  <a:pt x="7" y="7"/>
                  <a:pt x="0" y="14"/>
                </a:cubicBezTo>
                <a:cubicBezTo>
                  <a:pt x="0" y="48"/>
                  <a:pt x="0" y="48"/>
                  <a:pt x="0" y="48"/>
                </a:cubicBezTo>
                <a:cubicBezTo>
                  <a:pt x="27" y="48"/>
                  <a:pt x="27" y="48"/>
                  <a:pt x="27" y="48"/>
                </a:cubicBezTo>
                <a:lnTo>
                  <a:pt x="27"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4" name="Freeform 91"/>
          <p:cNvSpPr>
            <a:spLocks/>
          </p:cNvSpPr>
          <p:nvPr/>
        </p:nvSpPr>
        <p:spPr bwMode="auto">
          <a:xfrm>
            <a:off x="5007519" y="811177"/>
            <a:ext cx="34622" cy="43277"/>
          </a:xfrm>
          <a:custGeom>
            <a:avLst/>
            <a:gdLst>
              <a:gd name="T0" fmla="*/ 27 w 27"/>
              <a:gd name="T1" fmla="*/ 28 h 34"/>
              <a:gd name="T2" fmla="*/ 27 w 27"/>
              <a:gd name="T3" fmla="*/ 0 h 34"/>
              <a:gd name="T4" fmla="*/ 0 w 27"/>
              <a:gd name="T5" fmla="*/ 0 h 34"/>
              <a:gd name="T6" fmla="*/ 0 w 27"/>
              <a:gd name="T7" fmla="*/ 34 h 34"/>
              <a:gd name="T8" fmla="*/ 27 w 27"/>
              <a:gd name="T9" fmla="*/ 28 h 34"/>
            </a:gdLst>
            <a:ahLst/>
            <a:cxnLst>
              <a:cxn ang="0">
                <a:pos x="T0" y="T1"/>
              </a:cxn>
              <a:cxn ang="0">
                <a:pos x="T2" y="T3"/>
              </a:cxn>
              <a:cxn ang="0">
                <a:pos x="T4" y="T5"/>
              </a:cxn>
              <a:cxn ang="0">
                <a:pos x="T6" y="T7"/>
              </a:cxn>
              <a:cxn ang="0">
                <a:pos x="T8" y="T9"/>
              </a:cxn>
            </a:cxnLst>
            <a:rect l="0" t="0" r="r" b="b"/>
            <a:pathLst>
              <a:path w="27" h="34">
                <a:moveTo>
                  <a:pt x="27" y="28"/>
                </a:moveTo>
                <a:cubicBezTo>
                  <a:pt x="27" y="0"/>
                  <a:pt x="27" y="0"/>
                  <a:pt x="27" y="0"/>
                </a:cubicBezTo>
                <a:cubicBezTo>
                  <a:pt x="0" y="0"/>
                  <a:pt x="0" y="0"/>
                  <a:pt x="0" y="0"/>
                </a:cubicBezTo>
                <a:cubicBezTo>
                  <a:pt x="0" y="34"/>
                  <a:pt x="0" y="34"/>
                  <a:pt x="0" y="34"/>
                </a:cubicBezTo>
                <a:cubicBezTo>
                  <a:pt x="9" y="31"/>
                  <a:pt x="18" y="29"/>
                  <a:pt x="27" y="2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5" name="Freeform 92"/>
          <p:cNvSpPr>
            <a:spLocks/>
          </p:cNvSpPr>
          <p:nvPr/>
        </p:nvSpPr>
        <p:spPr bwMode="auto">
          <a:xfrm>
            <a:off x="4981012" y="811176"/>
            <a:ext cx="7574" cy="57342"/>
          </a:xfrm>
          <a:custGeom>
            <a:avLst/>
            <a:gdLst>
              <a:gd name="T0" fmla="*/ 6 w 6"/>
              <a:gd name="T1" fmla="*/ 42 h 45"/>
              <a:gd name="T2" fmla="*/ 6 w 6"/>
              <a:gd name="T3" fmla="*/ 0 h 45"/>
              <a:gd name="T4" fmla="*/ 0 w 6"/>
              <a:gd name="T5" fmla="*/ 0 h 45"/>
              <a:gd name="T6" fmla="*/ 0 w 6"/>
              <a:gd name="T7" fmla="*/ 45 h 45"/>
              <a:gd name="T8" fmla="*/ 6 w 6"/>
              <a:gd name="T9" fmla="*/ 42 h 45"/>
            </a:gdLst>
            <a:ahLst/>
            <a:cxnLst>
              <a:cxn ang="0">
                <a:pos x="T0" y="T1"/>
              </a:cxn>
              <a:cxn ang="0">
                <a:pos x="T2" y="T3"/>
              </a:cxn>
              <a:cxn ang="0">
                <a:pos x="T4" y="T5"/>
              </a:cxn>
              <a:cxn ang="0">
                <a:pos x="T6" y="T7"/>
              </a:cxn>
              <a:cxn ang="0">
                <a:pos x="T8" y="T9"/>
              </a:cxn>
            </a:cxnLst>
            <a:rect l="0" t="0" r="r" b="b"/>
            <a:pathLst>
              <a:path w="6" h="45">
                <a:moveTo>
                  <a:pt x="6" y="42"/>
                </a:moveTo>
                <a:cubicBezTo>
                  <a:pt x="6" y="0"/>
                  <a:pt x="6" y="0"/>
                  <a:pt x="6" y="0"/>
                </a:cubicBezTo>
                <a:cubicBezTo>
                  <a:pt x="0" y="0"/>
                  <a:pt x="0" y="0"/>
                  <a:pt x="0" y="0"/>
                </a:cubicBezTo>
                <a:cubicBezTo>
                  <a:pt x="0" y="45"/>
                  <a:pt x="0" y="45"/>
                  <a:pt x="0" y="45"/>
                </a:cubicBezTo>
                <a:cubicBezTo>
                  <a:pt x="2" y="44"/>
                  <a:pt x="4" y="43"/>
                  <a:pt x="6" y="4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6" name="Freeform 93"/>
          <p:cNvSpPr>
            <a:spLocks/>
          </p:cNvSpPr>
          <p:nvPr/>
        </p:nvSpPr>
        <p:spPr bwMode="auto">
          <a:xfrm>
            <a:off x="4957751" y="811176"/>
            <a:ext cx="14065" cy="77898"/>
          </a:xfrm>
          <a:custGeom>
            <a:avLst/>
            <a:gdLst>
              <a:gd name="T0" fmla="*/ 11 w 11"/>
              <a:gd name="T1" fmla="*/ 50 h 61"/>
              <a:gd name="T2" fmla="*/ 11 w 11"/>
              <a:gd name="T3" fmla="*/ 0 h 61"/>
              <a:gd name="T4" fmla="*/ 0 w 11"/>
              <a:gd name="T5" fmla="*/ 0 h 61"/>
              <a:gd name="T6" fmla="*/ 0 w 11"/>
              <a:gd name="T7" fmla="*/ 61 h 61"/>
              <a:gd name="T8" fmla="*/ 11 w 11"/>
              <a:gd name="T9" fmla="*/ 50 h 61"/>
            </a:gdLst>
            <a:ahLst/>
            <a:cxnLst>
              <a:cxn ang="0">
                <a:pos x="T0" y="T1"/>
              </a:cxn>
              <a:cxn ang="0">
                <a:pos x="T2" y="T3"/>
              </a:cxn>
              <a:cxn ang="0">
                <a:pos x="T4" y="T5"/>
              </a:cxn>
              <a:cxn ang="0">
                <a:pos x="T6" y="T7"/>
              </a:cxn>
              <a:cxn ang="0">
                <a:pos x="T8" y="T9"/>
              </a:cxn>
            </a:cxnLst>
            <a:rect l="0" t="0" r="r" b="b"/>
            <a:pathLst>
              <a:path w="11" h="61">
                <a:moveTo>
                  <a:pt x="11" y="50"/>
                </a:moveTo>
                <a:cubicBezTo>
                  <a:pt x="11" y="0"/>
                  <a:pt x="11" y="0"/>
                  <a:pt x="11" y="0"/>
                </a:cubicBezTo>
                <a:cubicBezTo>
                  <a:pt x="0" y="0"/>
                  <a:pt x="0" y="0"/>
                  <a:pt x="0" y="0"/>
                </a:cubicBezTo>
                <a:cubicBezTo>
                  <a:pt x="0" y="61"/>
                  <a:pt x="0" y="61"/>
                  <a:pt x="0" y="61"/>
                </a:cubicBezTo>
                <a:cubicBezTo>
                  <a:pt x="3" y="57"/>
                  <a:pt x="7" y="54"/>
                  <a:pt x="11" y="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7" name="Freeform 94"/>
          <p:cNvSpPr>
            <a:spLocks/>
          </p:cNvSpPr>
          <p:nvPr/>
        </p:nvSpPr>
        <p:spPr bwMode="auto">
          <a:xfrm>
            <a:off x="4946390" y="811177"/>
            <a:ext cx="4869" cy="91963"/>
          </a:xfrm>
          <a:custGeom>
            <a:avLst/>
            <a:gdLst>
              <a:gd name="T0" fmla="*/ 4 w 4"/>
              <a:gd name="T1" fmla="*/ 67 h 72"/>
              <a:gd name="T2" fmla="*/ 4 w 4"/>
              <a:gd name="T3" fmla="*/ 0 h 72"/>
              <a:gd name="T4" fmla="*/ 0 w 4"/>
              <a:gd name="T5" fmla="*/ 0 h 72"/>
              <a:gd name="T6" fmla="*/ 0 w 4"/>
              <a:gd name="T7" fmla="*/ 72 h 72"/>
              <a:gd name="T8" fmla="*/ 4 w 4"/>
              <a:gd name="T9" fmla="*/ 67 h 72"/>
            </a:gdLst>
            <a:ahLst/>
            <a:cxnLst>
              <a:cxn ang="0">
                <a:pos x="T0" y="T1"/>
              </a:cxn>
              <a:cxn ang="0">
                <a:pos x="T2" y="T3"/>
              </a:cxn>
              <a:cxn ang="0">
                <a:pos x="T4" y="T5"/>
              </a:cxn>
              <a:cxn ang="0">
                <a:pos x="T6" y="T7"/>
              </a:cxn>
              <a:cxn ang="0">
                <a:pos x="T8" y="T9"/>
              </a:cxn>
            </a:cxnLst>
            <a:rect l="0" t="0" r="r" b="b"/>
            <a:pathLst>
              <a:path w="4" h="72">
                <a:moveTo>
                  <a:pt x="4" y="67"/>
                </a:moveTo>
                <a:cubicBezTo>
                  <a:pt x="4" y="0"/>
                  <a:pt x="4" y="0"/>
                  <a:pt x="4" y="0"/>
                </a:cubicBezTo>
                <a:cubicBezTo>
                  <a:pt x="0" y="0"/>
                  <a:pt x="0" y="0"/>
                  <a:pt x="0" y="0"/>
                </a:cubicBezTo>
                <a:cubicBezTo>
                  <a:pt x="0" y="72"/>
                  <a:pt x="0" y="72"/>
                  <a:pt x="0" y="72"/>
                </a:cubicBezTo>
                <a:cubicBezTo>
                  <a:pt x="1" y="70"/>
                  <a:pt x="3" y="68"/>
                  <a:pt x="4" y="6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8" name="Freeform 95"/>
          <p:cNvSpPr>
            <a:spLocks/>
          </p:cNvSpPr>
          <p:nvPr/>
        </p:nvSpPr>
        <p:spPr bwMode="auto">
          <a:xfrm>
            <a:off x="4935029" y="811176"/>
            <a:ext cx="4869" cy="112520"/>
          </a:xfrm>
          <a:custGeom>
            <a:avLst/>
            <a:gdLst>
              <a:gd name="T0" fmla="*/ 0 w 4"/>
              <a:gd name="T1" fmla="*/ 88 h 88"/>
              <a:gd name="T2" fmla="*/ 4 w 4"/>
              <a:gd name="T3" fmla="*/ 81 h 88"/>
              <a:gd name="T4" fmla="*/ 4 w 4"/>
              <a:gd name="T5" fmla="*/ 0 h 88"/>
              <a:gd name="T6" fmla="*/ 0 w 4"/>
              <a:gd name="T7" fmla="*/ 0 h 88"/>
              <a:gd name="T8" fmla="*/ 0 w 4"/>
              <a:gd name="T9" fmla="*/ 88 h 88"/>
            </a:gdLst>
            <a:ahLst/>
            <a:cxnLst>
              <a:cxn ang="0">
                <a:pos x="T0" y="T1"/>
              </a:cxn>
              <a:cxn ang="0">
                <a:pos x="T2" y="T3"/>
              </a:cxn>
              <a:cxn ang="0">
                <a:pos x="T4" y="T5"/>
              </a:cxn>
              <a:cxn ang="0">
                <a:pos x="T6" y="T7"/>
              </a:cxn>
              <a:cxn ang="0">
                <a:pos x="T8" y="T9"/>
              </a:cxn>
            </a:cxnLst>
            <a:rect l="0" t="0" r="r" b="b"/>
            <a:pathLst>
              <a:path w="4" h="88">
                <a:moveTo>
                  <a:pt x="0" y="88"/>
                </a:moveTo>
                <a:cubicBezTo>
                  <a:pt x="1" y="85"/>
                  <a:pt x="2" y="83"/>
                  <a:pt x="4" y="81"/>
                </a:cubicBezTo>
                <a:cubicBezTo>
                  <a:pt x="4" y="0"/>
                  <a:pt x="4" y="0"/>
                  <a:pt x="4" y="0"/>
                </a:cubicBezTo>
                <a:cubicBezTo>
                  <a:pt x="0" y="0"/>
                  <a:pt x="0" y="0"/>
                  <a:pt x="0" y="0"/>
                </a:cubicBezTo>
                <a:lnTo>
                  <a:pt x="0" y="8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79" name="Freeform 96"/>
          <p:cNvSpPr>
            <a:spLocks/>
          </p:cNvSpPr>
          <p:nvPr/>
        </p:nvSpPr>
        <p:spPr bwMode="auto">
          <a:xfrm>
            <a:off x="4922047" y="811177"/>
            <a:ext cx="4869" cy="164993"/>
          </a:xfrm>
          <a:custGeom>
            <a:avLst/>
            <a:gdLst>
              <a:gd name="T0" fmla="*/ 1 w 4"/>
              <a:gd name="T1" fmla="*/ 129 h 129"/>
              <a:gd name="T2" fmla="*/ 4 w 4"/>
              <a:gd name="T3" fmla="*/ 105 h 129"/>
              <a:gd name="T4" fmla="*/ 4 w 4"/>
              <a:gd name="T5" fmla="*/ 0 h 129"/>
              <a:gd name="T6" fmla="*/ 0 w 4"/>
              <a:gd name="T7" fmla="*/ 0 h 129"/>
              <a:gd name="T8" fmla="*/ 0 w 4"/>
              <a:gd name="T9" fmla="*/ 129 h 129"/>
              <a:gd name="T10" fmla="*/ 1 w 4"/>
              <a:gd name="T11" fmla="*/ 129 h 129"/>
            </a:gdLst>
            <a:ahLst/>
            <a:cxnLst>
              <a:cxn ang="0">
                <a:pos x="T0" y="T1"/>
              </a:cxn>
              <a:cxn ang="0">
                <a:pos x="T2" y="T3"/>
              </a:cxn>
              <a:cxn ang="0">
                <a:pos x="T4" y="T5"/>
              </a:cxn>
              <a:cxn ang="0">
                <a:pos x="T6" y="T7"/>
              </a:cxn>
              <a:cxn ang="0">
                <a:pos x="T8" y="T9"/>
              </a:cxn>
              <a:cxn ang="0">
                <a:pos x="T10" y="T11"/>
              </a:cxn>
            </a:cxnLst>
            <a:rect l="0" t="0" r="r" b="b"/>
            <a:pathLst>
              <a:path w="4" h="129">
                <a:moveTo>
                  <a:pt x="1" y="129"/>
                </a:moveTo>
                <a:cubicBezTo>
                  <a:pt x="1" y="121"/>
                  <a:pt x="2" y="113"/>
                  <a:pt x="4" y="105"/>
                </a:cubicBezTo>
                <a:cubicBezTo>
                  <a:pt x="4" y="0"/>
                  <a:pt x="4" y="0"/>
                  <a:pt x="4" y="0"/>
                </a:cubicBezTo>
                <a:cubicBezTo>
                  <a:pt x="0" y="0"/>
                  <a:pt x="0" y="0"/>
                  <a:pt x="0" y="0"/>
                </a:cubicBezTo>
                <a:cubicBezTo>
                  <a:pt x="0" y="129"/>
                  <a:pt x="0" y="129"/>
                  <a:pt x="0" y="129"/>
                </a:cubicBezTo>
                <a:lnTo>
                  <a:pt x="1" y="12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0" name="Rectangle 97"/>
          <p:cNvSpPr>
            <a:spLocks noChangeArrowheads="1"/>
          </p:cNvSpPr>
          <p:nvPr/>
        </p:nvSpPr>
        <p:spPr bwMode="auto">
          <a:xfrm>
            <a:off x="4910687" y="811177"/>
            <a:ext cx="4869"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1" name="Rectangle 98"/>
          <p:cNvSpPr>
            <a:spLocks noChangeArrowheads="1"/>
          </p:cNvSpPr>
          <p:nvPr/>
        </p:nvSpPr>
        <p:spPr bwMode="auto">
          <a:xfrm>
            <a:off x="4855510" y="811177"/>
            <a:ext cx="47605"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2" name="Rectangle 99"/>
          <p:cNvSpPr>
            <a:spLocks noChangeArrowheads="1"/>
          </p:cNvSpPr>
          <p:nvPr/>
        </p:nvSpPr>
        <p:spPr bwMode="auto">
          <a:xfrm>
            <a:off x="4833872" y="811177"/>
            <a:ext cx="12983"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3" name="Rectangle 100"/>
          <p:cNvSpPr>
            <a:spLocks noChangeArrowheads="1"/>
          </p:cNvSpPr>
          <p:nvPr/>
        </p:nvSpPr>
        <p:spPr bwMode="auto">
          <a:xfrm>
            <a:off x="4814396" y="811177"/>
            <a:ext cx="11901"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4" name="Rectangle 101"/>
          <p:cNvSpPr>
            <a:spLocks noChangeArrowheads="1"/>
          </p:cNvSpPr>
          <p:nvPr/>
        </p:nvSpPr>
        <p:spPr bwMode="auto">
          <a:xfrm>
            <a:off x="4782480" y="811177"/>
            <a:ext cx="22180"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5" name="Rectangle 102"/>
          <p:cNvSpPr>
            <a:spLocks noChangeArrowheads="1"/>
          </p:cNvSpPr>
          <p:nvPr/>
        </p:nvSpPr>
        <p:spPr bwMode="auto">
          <a:xfrm>
            <a:off x="4749481" y="811177"/>
            <a:ext cx="21638"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6" name="Freeform 103"/>
          <p:cNvSpPr>
            <a:spLocks/>
          </p:cNvSpPr>
          <p:nvPr/>
        </p:nvSpPr>
        <p:spPr bwMode="auto">
          <a:xfrm>
            <a:off x="4701878" y="775473"/>
            <a:ext cx="385163" cy="237482"/>
          </a:xfrm>
          <a:custGeom>
            <a:avLst/>
            <a:gdLst>
              <a:gd name="T0" fmla="*/ 14 w 301"/>
              <a:gd name="T1" fmla="*/ 177 h 186"/>
              <a:gd name="T2" fmla="*/ 14 w 301"/>
              <a:gd name="T3" fmla="*/ 11 h 186"/>
              <a:gd name="T4" fmla="*/ 287 w 301"/>
              <a:gd name="T5" fmla="*/ 11 h 186"/>
              <a:gd name="T6" fmla="*/ 287 w 301"/>
              <a:gd name="T7" fmla="*/ 56 h 186"/>
              <a:gd name="T8" fmla="*/ 301 w 301"/>
              <a:gd name="T9" fmla="*/ 59 h 186"/>
              <a:gd name="T10" fmla="*/ 301 w 301"/>
              <a:gd name="T11" fmla="*/ 0 h 186"/>
              <a:gd name="T12" fmla="*/ 0 w 301"/>
              <a:gd name="T13" fmla="*/ 0 h 186"/>
              <a:gd name="T14" fmla="*/ 0 w 301"/>
              <a:gd name="T15" fmla="*/ 186 h 186"/>
              <a:gd name="T16" fmla="*/ 176 w 301"/>
              <a:gd name="T17" fmla="*/ 186 h 186"/>
              <a:gd name="T18" fmla="*/ 174 w 301"/>
              <a:gd name="T19" fmla="*/ 177 h 186"/>
              <a:gd name="T20" fmla="*/ 14 w 301"/>
              <a:gd name="T21" fmla="*/ 17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186">
                <a:moveTo>
                  <a:pt x="14" y="177"/>
                </a:moveTo>
                <a:cubicBezTo>
                  <a:pt x="14" y="11"/>
                  <a:pt x="14" y="11"/>
                  <a:pt x="14" y="11"/>
                </a:cubicBezTo>
                <a:cubicBezTo>
                  <a:pt x="287" y="11"/>
                  <a:pt x="287" y="11"/>
                  <a:pt x="287" y="11"/>
                </a:cubicBezTo>
                <a:cubicBezTo>
                  <a:pt x="287" y="56"/>
                  <a:pt x="287" y="56"/>
                  <a:pt x="287" y="56"/>
                </a:cubicBezTo>
                <a:cubicBezTo>
                  <a:pt x="292" y="57"/>
                  <a:pt x="297" y="57"/>
                  <a:pt x="301" y="59"/>
                </a:cubicBezTo>
                <a:cubicBezTo>
                  <a:pt x="301" y="0"/>
                  <a:pt x="301" y="0"/>
                  <a:pt x="301" y="0"/>
                </a:cubicBezTo>
                <a:cubicBezTo>
                  <a:pt x="0" y="0"/>
                  <a:pt x="0" y="0"/>
                  <a:pt x="0" y="0"/>
                </a:cubicBezTo>
                <a:cubicBezTo>
                  <a:pt x="0" y="186"/>
                  <a:pt x="0" y="186"/>
                  <a:pt x="0" y="186"/>
                </a:cubicBezTo>
                <a:cubicBezTo>
                  <a:pt x="176" y="186"/>
                  <a:pt x="176" y="186"/>
                  <a:pt x="176" y="186"/>
                </a:cubicBezTo>
                <a:cubicBezTo>
                  <a:pt x="175" y="183"/>
                  <a:pt x="175" y="180"/>
                  <a:pt x="174" y="177"/>
                </a:cubicBezTo>
                <a:lnTo>
                  <a:pt x="14" y="17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7" name="Freeform 104"/>
          <p:cNvSpPr>
            <a:spLocks/>
          </p:cNvSpPr>
          <p:nvPr/>
        </p:nvSpPr>
        <p:spPr bwMode="auto">
          <a:xfrm>
            <a:off x="4438969" y="979956"/>
            <a:ext cx="757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1" y="0"/>
                  <a:pt x="0" y="1"/>
                  <a:pt x="0" y="3"/>
                </a:cubicBezTo>
                <a:cubicBezTo>
                  <a:pt x="0" y="65"/>
                  <a:pt x="0" y="65"/>
                  <a:pt x="0" y="65"/>
                </a:cubicBezTo>
                <a:cubicBezTo>
                  <a:pt x="0" y="65"/>
                  <a:pt x="0" y="66"/>
                  <a:pt x="1" y="67"/>
                </a:cubicBezTo>
                <a:cubicBezTo>
                  <a:pt x="1" y="67"/>
                  <a:pt x="2" y="68"/>
                  <a:pt x="3" y="68"/>
                </a:cubicBezTo>
                <a:cubicBezTo>
                  <a:pt x="4" y="68"/>
                  <a:pt x="6" y="66"/>
                  <a:pt x="6" y="65"/>
                </a:cubicBezTo>
                <a:cubicBezTo>
                  <a:pt x="6" y="3"/>
                  <a:pt x="6" y="3"/>
                  <a:pt x="6" y="3"/>
                </a:cubicBezTo>
                <a:cubicBezTo>
                  <a:pt x="6" y="2"/>
                  <a:pt x="5" y="1"/>
                  <a:pt x="5" y="1"/>
                </a:cubicBezTo>
                <a:cubicBezTo>
                  <a:pt x="4" y="0"/>
                  <a:pt x="4"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8" name="Freeform 105"/>
          <p:cNvSpPr>
            <a:spLocks/>
          </p:cNvSpPr>
          <p:nvPr/>
        </p:nvSpPr>
        <p:spPr bwMode="auto">
          <a:xfrm>
            <a:off x="4411923" y="979956"/>
            <a:ext cx="6491" cy="87095"/>
          </a:xfrm>
          <a:custGeom>
            <a:avLst/>
            <a:gdLst>
              <a:gd name="T0" fmla="*/ 3 w 5"/>
              <a:gd name="T1" fmla="*/ 0 h 68"/>
              <a:gd name="T2" fmla="*/ 0 w 5"/>
              <a:gd name="T3" fmla="*/ 3 h 68"/>
              <a:gd name="T4" fmla="*/ 0 w 5"/>
              <a:gd name="T5" fmla="*/ 65 h 68"/>
              <a:gd name="T6" fmla="*/ 1 w 5"/>
              <a:gd name="T7" fmla="*/ 67 h 68"/>
              <a:gd name="T8" fmla="*/ 3 w 5"/>
              <a:gd name="T9" fmla="*/ 68 h 68"/>
              <a:gd name="T10" fmla="*/ 5 w 5"/>
              <a:gd name="T11" fmla="*/ 65 h 68"/>
              <a:gd name="T12" fmla="*/ 5 w 5"/>
              <a:gd name="T13" fmla="*/ 3 h 68"/>
              <a:gd name="T14" fmla="*/ 5 w 5"/>
              <a:gd name="T15" fmla="*/ 1 h 68"/>
              <a:gd name="T16" fmla="*/ 3 w 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8">
                <a:moveTo>
                  <a:pt x="3" y="0"/>
                </a:moveTo>
                <a:cubicBezTo>
                  <a:pt x="1" y="0"/>
                  <a:pt x="0" y="1"/>
                  <a:pt x="0" y="3"/>
                </a:cubicBezTo>
                <a:cubicBezTo>
                  <a:pt x="0" y="65"/>
                  <a:pt x="0" y="65"/>
                  <a:pt x="0" y="65"/>
                </a:cubicBezTo>
                <a:cubicBezTo>
                  <a:pt x="0" y="65"/>
                  <a:pt x="0" y="66"/>
                  <a:pt x="1" y="67"/>
                </a:cubicBezTo>
                <a:cubicBezTo>
                  <a:pt x="1" y="67"/>
                  <a:pt x="2" y="68"/>
                  <a:pt x="3" y="68"/>
                </a:cubicBezTo>
                <a:cubicBezTo>
                  <a:pt x="4" y="68"/>
                  <a:pt x="5" y="66"/>
                  <a:pt x="5" y="65"/>
                </a:cubicBezTo>
                <a:cubicBezTo>
                  <a:pt x="5" y="3"/>
                  <a:pt x="5" y="3"/>
                  <a:pt x="5" y="3"/>
                </a:cubicBezTo>
                <a:cubicBezTo>
                  <a:pt x="5" y="2"/>
                  <a:pt x="5" y="1"/>
                  <a:pt x="5" y="1"/>
                </a:cubicBezTo>
                <a:cubicBezTo>
                  <a:pt x="4" y="0"/>
                  <a:pt x="3"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89" name="Freeform 106"/>
          <p:cNvSpPr>
            <a:spLocks/>
          </p:cNvSpPr>
          <p:nvPr/>
        </p:nvSpPr>
        <p:spPr bwMode="auto">
          <a:xfrm>
            <a:off x="4381087" y="979956"/>
            <a:ext cx="757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2" y="0"/>
                  <a:pt x="0" y="1"/>
                  <a:pt x="0" y="3"/>
                </a:cubicBezTo>
                <a:cubicBezTo>
                  <a:pt x="0" y="65"/>
                  <a:pt x="0" y="65"/>
                  <a:pt x="0" y="65"/>
                </a:cubicBezTo>
                <a:cubicBezTo>
                  <a:pt x="0" y="65"/>
                  <a:pt x="1" y="66"/>
                  <a:pt x="1" y="67"/>
                </a:cubicBezTo>
                <a:cubicBezTo>
                  <a:pt x="2" y="67"/>
                  <a:pt x="3" y="68"/>
                  <a:pt x="3" y="68"/>
                </a:cubicBezTo>
                <a:cubicBezTo>
                  <a:pt x="5" y="68"/>
                  <a:pt x="6" y="66"/>
                  <a:pt x="6" y="65"/>
                </a:cubicBezTo>
                <a:cubicBezTo>
                  <a:pt x="6" y="3"/>
                  <a:pt x="6" y="3"/>
                  <a:pt x="6" y="3"/>
                </a:cubicBezTo>
                <a:cubicBezTo>
                  <a:pt x="6" y="2"/>
                  <a:pt x="6" y="1"/>
                  <a:pt x="5" y="1"/>
                </a:cubicBezTo>
                <a:cubicBezTo>
                  <a:pt x="5" y="0"/>
                  <a:pt x="4"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0" name="Freeform 107"/>
          <p:cNvSpPr>
            <a:spLocks/>
          </p:cNvSpPr>
          <p:nvPr/>
        </p:nvSpPr>
        <p:spPr bwMode="auto">
          <a:xfrm>
            <a:off x="4354579" y="979956"/>
            <a:ext cx="757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1" y="0"/>
                  <a:pt x="0" y="1"/>
                  <a:pt x="0" y="3"/>
                </a:cubicBezTo>
                <a:cubicBezTo>
                  <a:pt x="0" y="65"/>
                  <a:pt x="0" y="65"/>
                  <a:pt x="0" y="65"/>
                </a:cubicBezTo>
                <a:cubicBezTo>
                  <a:pt x="0" y="65"/>
                  <a:pt x="1" y="66"/>
                  <a:pt x="1" y="67"/>
                </a:cubicBezTo>
                <a:cubicBezTo>
                  <a:pt x="2" y="67"/>
                  <a:pt x="2" y="68"/>
                  <a:pt x="3" y="68"/>
                </a:cubicBezTo>
                <a:cubicBezTo>
                  <a:pt x="5" y="68"/>
                  <a:pt x="6" y="66"/>
                  <a:pt x="6" y="65"/>
                </a:cubicBezTo>
                <a:cubicBezTo>
                  <a:pt x="6" y="3"/>
                  <a:pt x="6" y="3"/>
                  <a:pt x="6" y="3"/>
                </a:cubicBezTo>
                <a:cubicBezTo>
                  <a:pt x="6" y="2"/>
                  <a:pt x="6" y="1"/>
                  <a:pt x="5" y="1"/>
                </a:cubicBezTo>
                <a:cubicBezTo>
                  <a:pt x="5" y="0"/>
                  <a:pt x="4"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1" name="Freeform 108"/>
          <p:cNvSpPr>
            <a:spLocks/>
          </p:cNvSpPr>
          <p:nvPr/>
        </p:nvSpPr>
        <p:spPr bwMode="auto">
          <a:xfrm>
            <a:off x="4326451" y="979956"/>
            <a:ext cx="757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1" y="0"/>
                  <a:pt x="0" y="1"/>
                  <a:pt x="0" y="3"/>
                </a:cubicBezTo>
                <a:cubicBezTo>
                  <a:pt x="0" y="65"/>
                  <a:pt x="0" y="65"/>
                  <a:pt x="0" y="65"/>
                </a:cubicBezTo>
                <a:cubicBezTo>
                  <a:pt x="0" y="65"/>
                  <a:pt x="0" y="66"/>
                  <a:pt x="1" y="67"/>
                </a:cubicBezTo>
                <a:cubicBezTo>
                  <a:pt x="1" y="67"/>
                  <a:pt x="2" y="68"/>
                  <a:pt x="3" y="68"/>
                </a:cubicBezTo>
                <a:cubicBezTo>
                  <a:pt x="4" y="68"/>
                  <a:pt x="6" y="66"/>
                  <a:pt x="6" y="65"/>
                </a:cubicBezTo>
                <a:cubicBezTo>
                  <a:pt x="6" y="3"/>
                  <a:pt x="6" y="3"/>
                  <a:pt x="6" y="3"/>
                </a:cubicBezTo>
                <a:cubicBezTo>
                  <a:pt x="6" y="2"/>
                  <a:pt x="5" y="1"/>
                  <a:pt x="5" y="1"/>
                </a:cubicBezTo>
                <a:cubicBezTo>
                  <a:pt x="4" y="0"/>
                  <a:pt x="4"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2" name="Freeform 109"/>
          <p:cNvSpPr>
            <a:spLocks/>
          </p:cNvSpPr>
          <p:nvPr/>
        </p:nvSpPr>
        <p:spPr bwMode="auto">
          <a:xfrm>
            <a:off x="4299404" y="979956"/>
            <a:ext cx="6491" cy="87095"/>
          </a:xfrm>
          <a:custGeom>
            <a:avLst/>
            <a:gdLst>
              <a:gd name="T0" fmla="*/ 3 w 5"/>
              <a:gd name="T1" fmla="*/ 0 h 68"/>
              <a:gd name="T2" fmla="*/ 0 w 5"/>
              <a:gd name="T3" fmla="*/ 3 h 68"/>
              <a:gd name="T4" fmla="*/ 0 w 5"/>
              <a:gd name="T5" fmla="*/ 65 h 68"/>
              <a:gd name="T6" fmla="*/ 0 w 5"/>
              <a:gd name="T7" fmla="*/ 67 h 68"/>
              <a:gd name="T8" fmla="*/ 3 w 5"/>
              <a:gd name="T9" fmla="*/ 68 h 68"/>
              <a:gd name="T10" fmla="*/ 5 w 5"/>
              <a:gd name="T11" fmla="*/ 65 h 68"/>
              <a:gd name="T12" fmla="*/ 5 w 5"/>
              <a:gd name="T13" fmla="*/ 3 h 68"/>
              <a:gd name="T14" fmla="*/ 5 w 5"/>
              <a:gd name="T15" fmla="*/ 1 h 68"/>
              <a:gd name="T16" fmla="*/ 3 w 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8">
                <a:moveTo>
                  <a:pt x="3" y="0"/>
                </a:moveTo>
                <a:cubicBezTo>
                  <a:pt x="1" y="0"/>
                  <a:pt x="0" y="1"/>
                  <a:pt x="0" y="3"/>
                </a:cubicBezTo>
                <a:cubicBezTo>
                  <a:pt x="0" y="65"/>
                  <a:pt x="0" y="65"/>
                  <a:pt x="0" y="65"/>
                </a:cubicBezTo>
                <a:cubicBezTo>
                  <a:pt x="0" y="65"/>
                  <a:pt x="0" y="66"/>
                  <a:pt x="0" y="67"/>
                </a:cubicBezTo>
                <a:cubicBezTo>
                  <a:pt x="1" y="67"/>
                  <a:pt x="2" y="68"/>
                  <a:pt x="3" y="68"/>
                </a:cubicBezTo>
                <a:cubicBezTo>
                  <a:pt x="4" y="68"/>
                  <a:pt x="5" y="66"/>
                  <a:pt x="5" y="65"/>
                </a:cubicBezTo>
                <a:cubicBezTo>
                  <a:pt x="5" y="3"/>
                  <a:pt x="5" y="3"/>
                  <a:pt x="5" y="3"/>
                </a:cubicBezTo>
                <a:cubicBezTo>
                  <a:pt x="5" y="2"/>
                  <a:pt x="5" y="1"/>
                  <a:pt x="5" y="1"/>
                </a:cubicBezTo>
                <a:cubicBezTo>
                  <a:pt x="4" y="0"/>
                  <a:pt x="3"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3" name="Freeform 110"/>
          <p:cNvSpPr>
            <a:spLocks/>
          </p:cNvSpPr>
          <p:nvPr/>
        </p:nvSpPr>
        <p:spPr bwMode="auto">
          <a:xfrm>
            <a:off x="4286419" y="814963"/>
            <a:ext cx="8114" cy="87095"/>
          </a:xfrm>
          <a:custGeom>
            <a:avLst/>
            <a:gdLst>
              <a:gd name="T0" fmla="*/ 3 w 6"/>
              <a:gd name="T1" fmla="*/ 68 h 68"/>
              <a:gd name="T2" fmla="*/ 6 w 6"/>
              <a:gd name="T3" fmla="*/ 65 h 68"/>
              <a:gd name="T4" fmla="*/ 6 w 6"/>
              <a:gd name="T5" fmla="*/ 3 h 68"/>
              <a:gd name="T6" fmla="*/ 5 w 6"/>
              <a:gd name="T7" fmla="*/ 1 h 68"/>
              <a:gd name="T8" fmla="*/ 3 w 6"/>
              <a:gd name="T9" fmla="*/ 0 h 68"/>
              <a:gd name="T10" fmla="*/ 0 w 6"/>
              <a:gd name="T11" fmla="*/ 3 h 68"/>
              <a:gd name="T12" fmla="*/ 0 w 6"/>
              <a:gd name="T13" fmla="*/ 65 h 68"/>
              <a:gd name="T14" fmla="*/ 1 w 6"/>
              <a:gd name="T15" fmla="*/ 67 h 68"/>
              <a:gd name="T16" fmla="*/ 3 w 6"/>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68"/>
                </a:moveTo>
                <a:cubicBezTo>
                  <a:pt x="5" y="68"/>
                  <a:pt x="6" y="66"/>
                  <a:pt x="6" y="65"/>
                </a:cubicBezTo>
                <a:cubicBezTo>
                  <a:pt x="6" y="3"/>
                  <a:pt x="6" y="3"/>
                  <a:pt x="6" y="3"/>
                </a:cubicBezTo>
                <a:cubicBezTo>
                  <a:pt x="6" y="2"/>
                  <a:pt x="6" y="1"/>
                  <a:pt x="5" y="1"/>
                </a:cubicBezTo>
                <a:cubicBezTo>
                  <a:pt x="5" y="0"/>
                  <a:pt x="4" y="0"/>
                  <a:pt x="3" y="0"/>
                </a:cubicBezTo>
                <a:cubicBezTo>
                  <a:pt x="2" y="0"/>
                  <a:pt x="0" y="1"/>
                  <a:pt x="0" y="3"/>
                </a:cubicBezTo>
                <a:cubicBezTo>
                  <a:pt x="0" y="65"/>
                  <a:pt x="0" y="65"/>
                  <a:pt x="0" y="65"/>
                </a:cubicBezTo>
                <a:cubicBezTo>
                  <a:pt x="0" y="66"/>
                  <a:pt x="1" y="66"/>
                  <a:pt x="1" y="67"/>
                </a:cubicBezTo>
                <a:cubicBezTo>
                  <a:pt x="2" y="68"/>
                  <a:pt x="2" y="68"/>
                  <a:pt x="3" y="6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4" name="Freeform 111"/>
          <p:cNvSpPr>
            <a:spLocks/>
          </p:cNvSpPr>
          <p:nvPr/>
        </p:nvSpPr>
        <p:spPr bwMode="auto">
          <a:xfrm>
            <a:off x="4270191" y="978874"/>
            <a:ext cx="7574" cy="88177"/>
          </a:xfrm>
          <a:custGeom>
            <a:avLst/>
            <a:gdLst>
              <a:gd name="T0" fmla="*/ 3 w 6"/>
              <a:gd name="T1" fmla="*/ 0 h 69"/>
              <a:gd name="T2" fmla="*/ 0 w 6"/>
              <a:gd name="T3" fmla="*/ 3 h 69"/>
              <a:gd name="T4" fmla="*/ 0 w 6"/>
              <a:gd name="T5" fmla="*/ 65 h 69"/>
              <a:gd name="T6" fmla="*/ 1 w 6"/>
              <a:gd name="T7" fmla="*/ 68 h 69"/>
              <a:gd name="T8" fmla="*/ 3 w 6"/>
              <a:gd name="T9" fmla="*/ 69 h 69"/>
              <a:gd name="T10" fmla="*/ 6 w 6"/>
              <a:gd name="T11" fmla="*/ 65 h 69"/>
              <a:gd name="T12" fmla="*/ 6 w 6"/>
              <a:gd name="T13" fmla="*/ 3 h 69"/>
              <a:gd name="T14" fmla="*/ 5 w 6"/>
              <a:gd name="T15" fmla="*/ 1 h 69"/>
              <a:gd name="T16" fmla="*/ 3 w 6"/>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9">
                <a:moveTo>
                  <a:pt x="3" y="0"/>
                </a:moveTo>
                <a:cubicBezTo>
                  <a:pt x="1" y="0"/>
                  <a:pt x="0" y="2"/>
                  <a:pt x="0" y="3"/>
                </a:cubicBezTo>
                <a:cubicBezTo>
                  <a:pt x="0" y="65"/>
                  <a:pt x="0" y="65"/>
                  <a:pt x="0" y="65"/>
                </a:cubicBezTo>
                <a:cubicBezTo>
                  <a:pt x="0" y="66"/>
                  <a:pt x="0" y="67"/>
                  <a:pt x="1" y="68"/>
                </a:cubicBezTo>
                <a:cubicBezTo>
                  <a:pt x="1" y="68"/>
                  <a:pt x="2" y="69"/>
                  <a:pt x="3" y="69"/>
                </a:cubicBezTo>
                <a:cubicBezTo>
                  <a:pt x="4" y="69"/>
                  <a:pt x="6" y="67"/>
                  <a:pt x="6" y="65"/>
                </a:cubicBezTo>
                <a:cubicBezTo>
                  <a:pt x="6" y="3"/>
                  <a:pt x="6" y="3"/>
                  <a:pt x="6" y="3"/>
                </a:cubicBezTo>
                <a:cubicBezTo>
                  <a:pt x="6" y="3"/>
                  <a:pt x="5" y="2"/>
                  <a:pt x="5" y="1"/>
                </a:cubicBezTo>
                <a:cubicBezTo>
                  <a:pt x="4" y="1"/>
                  <a:pt x="3"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5" name="Freeform 112"/>
          <p:cNvSpPr>
            <a:spLocks/>
          </p:cNvSpPr>
          <p:nvPr/>
        </p:nvSpPr>
        <p:spPr bwMode="auto">
          <a:xfrm>
            <a:off x="4259913" y="814963"/>
            <a:ext cx="7574" cy="87095"/>
          </a:xfrm>
          <a:custGeom>
            <a:avLst/>
            <a:gdLst>
              <a:gd name="T0" fmla="*/ 3 w 6"/>
              <a:gd name="T1" fmla="*/ 68 h 68"/>
              <a:gd name="T2" fmla="*/ 6 w 6"/>
              <a:gd name="T3" fmla="*/ 65 h 68"/>
              <a:gd name="T4" fmla="*/ 6 w 6"/>
              <a:gd name="T5" fmla="*/ 3 h 68"/>
              <a:gd name="T6" fmla="*/ 5 w 6"/>
              <a:gd name="T7" fmla="*/ 1 h 68"/>
              <a:gd name="T8" fmla="*/ 3 w 6"/>
              <a:gd name="T9" fmla="*/ 0 h 68"/>
              <a:gd name="T10" fmla="*/ 0 w 6"/>
              <a:gd name="T11" fmla="*/ 3 h 68"/>
              <a:gd name="T12" fmla="*/ 0 w 6"/>
              <a:gd name="T13" fmla="*/ 65 h 68"/>
              <a:gd name="T14" fmla="*/ 1 w 6"/>
              <a:gd name="T15" fmla="*/ 67 h 68"/>
              <a:gd name="T16" fmla="*/ 3 w 6"/>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68"/>
                </a:moveTo>
                <a:cubicBezTo>
                  <a:pt x="5" y="68"/>
                  <a:pt x="6" y="66"/>
                  <a:pt x="6" y="65"/>
                </a:cubicBezTo>
                <a:cubicBezTo>
                  <a:pt x="6" y="3"/>
                  <a:pt x="6" y="3"/>
                  <a:pt x="6" y="3"/>
                </a:cubicBezTo>
                <a:cubicBezTo>
                  <a:pt x="6" y="2"/>
                  <a:pt x="6" y="1"/>
                  <a:pt x="5" y="1"/>
                </a:cubicBezTo>
                <a:cubicBezTo>
                  <a:pt x="4" y="0"/>
                  <a:pt x="4" y="0"/>
                  <a:pt x="3" y="0"/>
                </a:cubicBezTo>
                <a:cubicBezTo>
                  <a:pt x="1" y="0"/>
                  <a:pt x="0" y="1"/>
                  <a:pt x="0" y="3"/>
                </a:cubicBezTo>
                <a:cubicBezTo>
                  <a:pt x="0" y="65"/>
                  <a:pt x="0" y="65"/>
                  <a:pt x="0" y="65"/>
                </a:cubicBezTo>
                <a:cubicBezTo>
                  <a:pt x="0" y="66"/>
                  <a:pt x="0" y="66"/>
                  <a:pt x="1" y="67"/>
                </a:cubicBezTo>
                <a:cubicBezTo>
                  <a:pt x="1" y="68"/>
                  <a:pt x="2" y="68"/>
                  <a:pt x="3" y="6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6" name="Freeform 113"/>
          <p:cNvSpPr>
            <a:spLocks/>
          </p:cNvSpPr>
          <p:nvPr/>
        </p:nvSpPr>
        <p:spPr bwMode="auto">
          <a:xfrm>
            <a:off x="4243144" y="978874"/>
            <a:ext cx="6491" cy="88177"/>
          </a:xfrm>
          <a:custGeom>
            <a:avLst/>
            <a:gdLst>
              <a:gd name="T0" fmla="*/ 2 w 5"/>
              <a:gd name="T1" fmla="*/ 0 h 69"/>
              <a:gd name="T2" fmla="*/ 0 w 5"/>
              <a:gd name="T3" fmla="*/ 3 h 69"/>
              <a:gd name="T4" fmla="*/ 0 w 5"/>
              <a:gd name="T5" fmla="*/ 65 h 69"/>
              <a:gd name="T6" fmla="*/ 0 w 5"/>
              <a:gd name="T7" fmla="*/ 68 h 69"/>
              <a:gd name="T8" fmla="*/ 2 w 5"/>
              <a:gd name="T9" fmla="*/ 69 h 69"/>
              <a:gd name="T10" fmla="*/ 5 w 5"/>
              <a:gd name="T11" fmla="*/ 65 h 69"/>
              <a:gd name="T12" fmla="*/ 5 w 5"/>
              <a:gd name="T13" fmla="*/ 3 h 69"/>
              <a:gd name="T14" fmla="*/ 5 w 5"/>
              <a:gd name="T15" fmla="*/ 1 h 69"/>
              <a:gd name="T16" fmla="*/ 2 w 5"/>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9">
                <a:moveTo>
                  <a:pt x="2" y="0"/>
                </a:moveTo>
                <a:cubicBezTo>
                  <a:pt x="1" y="0"/>
                  <a:pt x="0" y="2"/>
                  <a:pt x="0" y="3"/>
                </a:cubicBezTo>
                <a:cubicBezTo>
                  <a:pt x="0" y="65"/>
                  <a:pt x="0" y="65"/>
                  <a:pt x="0" y="65"/>
                </a:cubicBezTo>
                <a:cubicBezTo>
                  <a:pt x="0" y="66"/>
                  <a:pt x="0" y="67"/>
                  <a:pt x="0" y="68"/>
                </a:cubicBezTo>
                <a:cubicBezTo>
                  <a:pt x="1" y="68"/>
                  <a:pt x="2" y="69"/>
                  <a:pt x="2" y="69"/>
                </a:cubicBezTo>
                <a:cubicBezTo>
                  <a:pt x="4" y="69"/>
                  <a:pt x="5" y="67"/>
                  <a:pt x="5" y="65"/>
                </a:cubicBezTo>
                <a:cubicBezTo>
                  <a:pt x="5" y="3"/>
                  <a:pt x="5" y="3"/>
                  <a:pt x="5" y="3"/>
                </a:cubicBezTo>
                <a:cubicBezTo>
                  <a:pt x="5" y="3"/>
                  <a:pt x="5" y="2"/>
                  <a:pt x="5" y="1"/>
                </a:cubicBezTo>
                <a:cubicBezTo>
                  <a:pt x="4" y="1"/>
                  <a:pt x="3" y="0"/>
                  <a:pt x="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7" name="Freeform 114"/>
          <p:cNvSpPr>
            <a:spLocks/>
          </p:cNvSpPr>
          <p:nvPr/>
        </p:nvSpPr>
        <p:spPr bwMode="auto">
          <a:xfrm>
            <a:off x="4230160" y="814963"/>
            <a:ext cx="8114" cy="87095"/>
          </a:xfrm>
          <a:custGeom>
            <a:avLst/>
            <a:gdLst>
              <a:gd name="T0" fmla="*/ 3 w 6"/>
              <a:gd name="T1" fmla="*/ 68 h 68"/>
              <a:gd name="T2" fmla="*/ 6 w 6"/>
              <a:gd name="T3" fmla="*/ 65 h 68"/>
              <a:gd name="T4" fmla="*/ 6 w 6"/>
              <a:gd name="T5" fmla="*/ 3 h 68"/>
              <a:gd name="T6" fmla="*/ 5 w 6"/>
              <a:gd name="T7" fmla="*/ 1 h 68"/>
              <a:gd name="T8" fmla="*/ 3 w 6"/>
              <a:gd name="T9" fmla="*/ 0 h 68"/>
              <a:gd name="T10" fmla="*/ 0 w 6"/>
              <a:gd name="T11" fmla="*/ 3 h 68"/>
              <a:gd name="T12" fmla="*/ 0 w 6"/>
              <a:gd name="T13" fmla="*/ 65 h 68"/>
              <a:gd name="T14" fmla="*/ 1 w 6"/>
              <a:gd name="T15" fmla="*/ 67 h 68"/>
              <a:gd name="T16" fmla="*/ 3 w 6"/>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68"/>
                </a:moveTo>
                <a:cubicBezTo>
                  <a:pt x="4" y="68"/>
                  <a:pt x="6" y="66"/>
                  <a:pt x="6" y="65"/>
                </a:cubicBezTo>
                <a:cubicBezTo>
                  <a:pt x="6" y="3"/>
                  <a:pt x="6" y="3"/>
                  <a:pt x="6" y="3"/>
                </a:cubicBezTo>
                <a:cubicBezTo>
                  <a:pt x="6" y="2"/>
                  <a:pt x="5" y="1"/>
                  <a:pt x="5" y="1"/>
                </a:cubicBezTo>
                <a:cubicBezTo>
                  <a:pt x="4" y="0"/>
                  <a:pt x="4" y="0"/>
                  <a:pt x="3" y="0"/>
                </a:cubicBezTo>
                <a:cubicBezTo>
                  <a:pt x="1" y="0"/>
                  <a:pt x="0" y="1"/>
                  <a:pt x="0" y="3"/>
                </a:cubicBezTo>
                <a:cubicBezTo>
                  <a:pt x="0" y="65"/>
                  <a:pt x="0" y="65"/>
                  <a:pt x="0" y="65"/>
                </a:cubicBezTo>
                <a:cubicBezTo>
                  <a:pt x="0" y="66"/>
                  <a:pt x="0" y="66"/>
                  <a:pt x="1" y="67"/>
                </a:cubicBezTo>
                <a:cubicBezTo>
                  <a:pt x="1" y="68"/>
                  <a:pt x="2" y="68"/>
                  <a:pt x="3" y="6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8" name="Freeform 115"/>
          <p:cNvSpPr>
            <a:spLocks noEditPoints="1"/>
          </p:cNvSpPr>
          <p:nvPr/>
        </p:nvSpPr>
        <p:spPr bwMode="auto">
          <a:xfrm>
            <a:off x="4203654" y="950743"/>
            <a:ext cx="281299" cy="145518"/>
          </a:xfrm>
          <a:custGeom>
            <a:avLst/>
            <a:gdLst>
              <a:gd name="T0" fmla="*/ 204 w 220"/>
              <a:gd name="T1" fmla="*/ 0 h 114"/>
              <a:gd name="T2" fmla="*/ 16 w 220"/>
              <a:gd name="T3" fmla="*/ 0 h 114"/>
              <a:gd name="T4" fmla="*/ 0 w 220"/>
              <a:gd name="T5" fmla="*/ 17 h 114"/>
              <a:gd name="T6" fmla="*/ 0 w 220"/>
              <a:gd name="T7" fmla="*/ 96 h 114"/>
              <a:gd name="T8" fmla="*/ 16 w 220"/>
              <a:gd name="T9" fmla="*/ 114 h 114"/>
              <a:gd name="T10" fmla="*/ 204 w 220"/>
              <a:gd name="T11" fmla="*/ 114 h 114"/>
              <a:gd name="T12" fmla="*/ 220 w 220"/>
              <a:gd name="T13" fmla="*/ 96 h 114"/>
              <a:gd name="T14" fmla="*/ 220 w 220"/>
              <a:gd name="T15" fmla="*/ 17 h 114"/>
              <a:gd name="T16" fmla="*/ 204 w 220"/>
              <a:gd name="T17" fmla="*/ 0 h 114"/>
              <a:gd name="T18" fmla="*/ 210 w 220"/>
              <a:gd name="T19" fmla="*/ 89 h 114"/>
              <a:gd name="T20" fmla="*/ 195 w 220"/>
              <a:gd name="T21" fmla="*/ 103 h 114"/>
              <a:gd name="T22" fmla="*/ 23 w 220"/>
              <a:gd name="T23" fmla="*/ 103 h 114"/>
              <a:gd name="T24" fmla="*/ 9 w 220"/>
              <a:gd name="T25" fmla="*/ 89 h 114"/>
              <a:gd name="T26" fmla="*/ 9 w 220"/>
              <a:gd name="T27" fmla="*/ 24 h 114"/>
              <a:gd name="T28" fmla="*/ 23 w 220"/>
              <a:gd name="T29" fmla="*/ 11 h 114"/>
              <a:gd name="T30" fmla="*/ 195 w 220"/>
              <a:gd name="T31" fmla="*/ 11 h 114"/>
              <a:gd name="T32" fmla="*/ 210 w 220"/>
              <a:gd name="T33" fmla="*/ 24 h 114"/>
              <a:gd name="T34" fmla="*/ 210 w 220"/>
              <a:gd name="T35" fmla="*/ 8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14">
                <a:moveTo>
                  <a:pt x="204" y="0"/>
                </a:moveTo>
                <a:cubicBezTo>
                  <a:pt x="16" y="0"/>
                  <a:pt x="16" y="0"/>
                  <a:pt x="16" y="0"/>
                </a:cubicBezTo>
                <a:cubicBezTo>
                  <a:pt x="7" y="0"/>
                  <a:pt x="0" y="7"/>
                  <a:pt x="0" y="17"/>
                </a:cubicBezTo>
                <a:cubicBezTo>
                  <a:pt x="0" y="96"/>
                  <a:pt x="0" y="96"/>
                  <a:pt x="0" y="96"/>
                </a:cubicBezTo>
                <a:cubicBezTo>
                  <a:pt x="0" y="106"/>
                  <a:pt x="7" y="114"/>
                  <a:pt x="16" y="114"/>
                </a:cubicBezTo>
                <a:cubicBezTo>
                  <a:pt x="204" y="114"/>
                  <a:pt x="204" y="114"/>
                  <a:pt x="204" y="114"/>
                </a:cubicBezTo>
                <a:cubicBezTo>
                  <a:pt x="213" y="114"/>
                  <a:pt x="220" y="106"/>
                  <a:pt x="220" y="96"/>
                </a:cubicBezTo>
                <a:cubicBezTo>
                  <a:pt x="220" y="17"/>
                  <a:pt x="220" y="17"/>
                  <a:pt x="220" y="17"/>
                </a:cubicBezTo>
                <a:cubicBezTo>
                  <a:pt x="220" y="7"/>
                  <a:pt x="213" y="0"/>
                  <a:pt x="204" y="0"/>
                </a:cubicBezTo>
                <a:close/>
                <a:moveTo>
                  <a:pt x="210" y="89"/>
                </a:moveTo>
                <a:cubicBezTo>
                  <a:pt x="210" y="97"/>
                  <a:pt x="203" y="103"/>
                  <a:pt x="195" y="103"/>
                </a:cubicBezTo>
                <a:cubicBezTo>
                  <a:pt x="23" y="103"/>
                  <a:pt x="23" y="103"/>
                  <a:pt x="23" y="103"/>
                </a:cubicBezTo>
                <a:cubicBezTo>
                  <a:pt x="15" y="103"/>
                  <a:pt x="9" y="97"/>
                  <a:pt x="9" y="89"/>
                </a:cubicBezTo>
                <a:cubicBezTo>
                  <a:pt x="9" y="24"/>
                  <a:pt x="9" y="24"/>
                  <a:pt x="9" y="24"/>
                </a:cubicBezTo>
                <a:cubicBezTo>
                  <a:pt x="9" y="17"/>
                  <a:pt x="15" y="11"/>
                  <a:pt x="23" y="11"/>
                </a:cubicBezTo>
                <a:cubicBezTo>
                  <a:pt x="195" y="11"/>
                  <a:pt x="195" y="11"/>
                  <a:pt x="195" y="11"/>
                </a:cubicBezTo>
                <a:cubicBezTo>
                  <a:pt x="203" y="11"/>
                  <a:pt x="210" y="17"/>
                  <a:pt x="210" y="24"/>
                </a:cubicBezTo>
                <a:lnTo>
                  <a:pt x="210" y="8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399" name="Freeform 116"/>
          <p:cNvSpPr>
            <a:spLocks/>
          </p:cNvSpPr>
          <p:nvPr/>
        </p:nvSpPr>
        <p:spPr bwMode="auto">
          <a:xfrm>
            <a:off x="4203654" y="814963"/>
            <a:ext cx="6491" cy="87095"/>
          </a:xfrm>
          <a:custGeom>
            <a:avLst/>
            <a:gdLst>
              <a:gd name="T0" fmla="*/ 3 w 5"/>
              <a:gd name="T1" fmla="*/ 68 h 68"/>
              <a:gd name="T2" fmla="*/ 5 w 5"/>
              <a:gd name="T3" fmla="*/ 65 h 68"/>
              <a:gd name="T4" fmla="*/ 5 w 5"/>
              <a:gd name="T5" fmla="*/ 3 h 68"/>
              <a:gd name="T6" fmla="*/ 5 w 5"/>
              <a:gd name="T7" fmla="*/ 1 h 68"/>
              <a:gd name="T8" fmla="*/ 3 w 5"/>
              <a:gd name="T9" fmla="*/ 0 h 68"/>
              <a:gd name="T10" fmla="*/ 0 w 5"/>
              <a:gd name="T11" fmla="*/ 3 h 68"/>
              <a:gd name="T12" fmla="*/ 0 w 5"/>
              <a:gd name="T13" fmla="*/ 65 h 68"/>
              <a:gd name="T14" fmla="*/ 0 w 5"/>
              <a:gd name="T15" fmla="*/ 67 h 68"/>
              <a:gd name="T16" fmla="*/ 3 w 5"/>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8">
                <a:moveTo>
                  <a:pt x="3" y="68"/>
                </a:moveTo>
                <a:cubicBezTo>
                  <a:pt x="4" y="68"/>
                  <a:pt x="5" y="66"/>
                  <a:pt x="5" y="65"/>
                </a:cubicBezTo>
                <a:cubicBezTo>
                  <a:pt x="5" y="3"/>
                  <a:pt x="5" y="3"/>
                  <a:pt x="5" y="3"/>
                </a:cubicBezTo>
                <a:cubicBezTo>
                  <a:pt x="5" y="2"/>
                  <a:pt x="5" y="1"/>
                  <a:pt x="5" y="1"/>
                </a:cubicBezTo>
                <a:cubicBezTo>
                  <a:pt x="4" y="0"/>
                  <a:pt x="3" y="0"/>
                  <a:pt x="3" y="0"/>
                </a:cubicBezTo>
                <a:cubicBezTo>
                  <a:pt x="1" y="0"/>
                  <a:pt x="0" y="1"/>
                  <a:pt x="0" y="3"/>
                </a:cubicBezTo>
                <a:cubicBezTo>
                  <a:pt x="0" y="65"/>
                  <a:pt x="0" y="65"/>
                  <a:pt x="0" y="65"/>
                </a:cubicBezTo>
                <a:cubicBezTo>
                  <a:pt x="0" y="66"/>
                  <a:pt x="0" y="66"/>
                  <a:pt x="0" y="67"/>
                </a:cubicBezTo>
                <a:cubicBezTo>
                  <a:pt x="1" y="68"/>
                  <a:pt x="2" y="68"/>
                  <a:pt x="3" y="6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0" name="Freeform 117"/>
          <p:cNvSpPr>
            <a:spLocks/>
          </p:cNvSpPr>
          <p:nvPr/>
        </p:nvSpPr>
        <p:spPr bwMode="auto">
          <a:xfrm>
            <a:off x="4173901" y="814963"/>
            <a:ext cx="8114" cy="87095"/>
          </a:xfrm>
          <a:custGeom>
            <a:avLst/>
            <a:gdLst>
              <a:gd name="T0" fmla="*/ 3 w 6"/>
              <a:gd name="T1" fmla="*/ 68 h 68"/>
              <a:gd name="T2" fmla="*/ 6 w 6"/>
              <a:gd name="T3" fmla="*/ 65 h 68"/>
              <a:gd name="T4" fmla="*/ 6 w 6"/>
              <a:gd name="T5" fmla="*/ 3 h 68"/>
              <a:gd name="T6" fmla="*/ 5 w 6"/>
              <a:gd name="T7" fmla="*/ 1 h 68"/>
              <a:gd name="T8" fmla="*/ 3 w 6"/>
              <a:gd name="T9" fmla="*/ 0 h 68"/>
              <a:gd name="T10" fmla="*/ 0 w 6"/>
              <a:gd name="T11" fmla="*/ 3 h 68"/>
              <a:gd name="T12" fmla="*/ 0 w 6"/>
              <a:gd name="T13" fmla="*/ 65 h 68"/>
              <a:gd name="T14" fmla="*/ 1 w 6"/>
              <a:gd name="T15" fmla="*/ 67 h 68"/>
              <a:gd name="T16" fmla="*/ 3 w 6"/>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68"/>
                </a:moveTo>
                <a:cubicBezTo>
                  <a:pt x="5" y="68"/>
                  <a:pt x="6" y="66"/>
                  <a:pt x="6" y="65"/>
                </a:cubicBezTo>
                <a:cubicBezTo>
                  <a:pt x="6" y="3"/>
                  <a:pt x="6" y="3"/>
                  <a:pt x="6" y="3"/>
                </a:cubicBezTo>
                <a:cubicBezTo>
                  <a:pt x="6" y="2"/>
                  <a:pt x="6" y="1"/>
                  <a:pt x="5" y="1"/>
                </a:cubicBezTo>
                <a:cubicBezTo>
                  <a:pt x="5" y="0"/>
                  <a:pt x="4" y="0"/>
                  <a:pt x="3" y="0"/>
                </a:cubicBezTo>
                <a:cubicBezTo>
                  <a:pt x="1" y="0"/>
                  <a:pt x="0" y="1"/>
                  <a:pt x="0" y="3"/>
                </a:cubicBezTo>
                <a:cubicBezTo>
                  <a:pt x="0" y="65"/>
                  <a:pt x="0" y="65"/>
                  <a:pt x="0" y="65"/>
                </a:cubicBezTo>
                <a:cubicBezTo>
                  <a:pt x="0" y="66"/>
                  <a:pt x="0" y="66"/>
                  <a:pt x="1" y="67"/>
                </a:cubicBezTo>
                <a:cubicBezTo>
                  <a:pt x="2" y="68"/>
                  <a:pt x="2" y="68"/>
                  <a:pt x="3" y="6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1" name="Freeform 118"/>
          <p:cNvSpPr>
            <a:spLocks/>
          </p:cNvSpPr>
          <p:nvPr/>
        </p:nvSpPr>
        <p:spPr bwMode="auto">
          <a:xfrm>
            <a:off x="4147393" y="814963"/>
            <a:ext cx="7574" cy="87095"/>
          </a:xfrm>
          <a:custGeom>
            <a:avLst/>
            <a:gdLst>
              <a:gd name="T0" fmla="*/ 3 w 6"/>
              <a:gd name="T1" fmla="*/ 68 h 68"/>
              <a:gd name="T2" fmla="*/ 6 w 6"/>
              <a:gd name="T3" fmla="*/ 65 h 68"/>
              <a:gd name="T4" fmla="*/ 6 w 6"/>
              <a:gd name="T5" fmla="*/ 3 h 68"/>
              <a:gd name="T6" fmla="*/ 5 w 6"/>
              <a:gd name="T7" fmla="*/ 1 h 68"/>
              <a:gd name="T8" fmla="*/ 3 w 6"/>
              <a:gd name="T9" fmla="*/ 0 h 68"/>
              <a:gd name="T10" fmla="*/ 0 w 6"/>
              <a:gd name="T11" fmla="*/ 3 h 68"/>
              <a:gd name="T12" fmla="*/ 0 w 6"/>
              <a:gd name="T13" fmla="*/ 65 h 68"/>
              <a:gd name="T14" fmla="*/ 1 w 6"/>
              <a:gd name="T15" fmla="*/ 67 h 68"/>
              <a:gd name="T16" fmla="*/ 3 w 6"/>
              <a:gd name="T1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68"/>
                </a:moveTo>
                <a:cubicBezTo>
                  <a:pt x="4" y="68"/>
                  <a:pt x="6" y="66"/>
                  <a:pt x="6" y="65"/>
                </a:cubicBezTo>
                <a:cubicBezTo>
                  <a:pt x="6" y="3"/>
                  <a:pt x="6" y="3"/>
                  <a:pt x="6" y="3"/>
                </a:cubicBezTo>
                <a:cubicBezTo>
                  <a:pt x="6" y="2"/>
                  <a:pt x="5" y="1"/>
                  <a:pt x="5" y="1"/>
                </a:cubicBezTo>
                <a:cubicBezTo>
                  <a:pt x="4" y="0"/>
                  <a:pt x="4" y="0"/>
                  <a:pt x="3" y="0"/>
                </a:cubicBezTo>
                <a:cubicBezTo>
                  <a:pt x="1" y="0"/>
                  <a:pt x="0" y="1"/>
                  <a:pt x="0" y="3"/>
                </a:cubicBezTo>
                <a:cubicBezTo>
                  <a:pt x="0" y="65"/>
                  <a:pt x="0" y="65"/>
                  <a:pt x="0" y="65"/>
                </a:cubicBezTo>
                <a:cubicBezTo>
                  <a:pt x="0" y="66"/>
                  <a:pt x="0" y="66"/>
                  <a:pt x="1" y="67"/>
                </a:cubicBezTo>
                <a:cubicBezTo>
                  <a:pt x="1" y="68"/>
                  <a:pt x="2" y="68"/>
                  <a:pt x="3" y="6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2" name="Freeform 119"/>
          <p:cNvSpPr>
            <a:spLocks/>
          </p:cNvSpPr>
          <p:nvPr/>
        </p:nvSpPr>
        <p:spPr bwMode="auto">
          <a:xfrm>
            <a:off x="4137115" y="979956"/>
            <a:ext cx="757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1" y="0"/>
                  <a:pt x="0" y="1"/>
                  <a:pt x="0" y="3"/>
                </a:cubicBezTo>
                <a:cubicBezTo>
                  <a:pt x="0" y="65"/>
                  <a:pt x="0" y="65"/>
                  <a:pt x="0" y="65"/>
                </a:cubicBezTo>
                <a:cubicBezTo>
                  <a:pt x="0" y="65"/>
                  <a:pt x="0" y="66"/>
                  <a:pt x="1" y="67"/>
                </a:cubicBezTo>
                <a:cubicBezTo>
                  <a:pt x="1" y="67"/>
                  <a:pt x="2" y="68"/>
                  <a:pt x="3" y="68"/>
                </a:cubicBezTo>
                <a:cubicBezTo>
                  <a:pt x="4" y="68"/>
                  <a:pt x="6" y="66"/>
                  <a:pt x="6" y="65"/>
                </a:cubicBezTo>
                <a:cubicBezTo>
                  <a:pt x="6" y="3"/>
                  <a:pt x="6" y="3"/>
                  <a:pt x="6" y="3"/>
                </a:cubicBezTo>
                <a:cubicBezTo>
                  <a:pt x="6" y="2"/>
                  <a:pt x="5" y="1"/>
                  <a:pt x="5" y="1"/>
                </a:cubicBezTo>
                <a:cubicBezTo>
                  <a:pt x="4" y="0"/>
                  <a:pt x="4"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3" name="Freeform 120"/>
          <p:cNvSpPr>
            <a:spLocks/>
          </p:cNvSpPr>
          <p:nvPr/>
        </p:nvSpPr>
        <p:spPr bwMode="auto">
          <a:xfrm>
            <a:off x="4117641" y="813882"/>
            <a:ext cx="8114" cy="88177"/>
          </a:xfrm>
          <a:custGeom>
            <a:avLst/>
            <a:gdLst>
              <a:gd name="T0" fmla="*/ 3 w 6"/>
              <a:gd name="T1" fmla="*/ 69 h 69"/>
              <a:gd name="T2" fmla="*/ 6 w 6"/>
              <a:gd name="T3" fmla="*/ 66 h 69"/>
              <a:gd name="T4" fmla="*/ 6 w 6"/>
              <a:gd name="T5" fmla="*/ 4 h 69"/>
              <a:gd name="T6" fmla="*/ 5 w 6"/>
              <a:gd name="T7" fmla="*/ 1 h 69"/>
              <a:gd name="T8" fmla="*/ 3 w 6"/>
              <a:gd name="T9" fmla="*/ 0 h 69"/>
              <a:gd name="T10" fmla="*/ 0 w 6"/>
              <a:gd name="T11" fmla="*/ 4 h 69"/>
              <a:gd name="T12" fmla="*/ 0 w 6"/>
              <a:gd name="T13" fmla="*/ 66 h 69"/>
              <a:gd name="T14" fmla="*/ 1 w 6"/>
              <a:gd name="T15" fmla="*/ 68 h 69"/>
              <a:gd name="T16" fmla="*/ 3 w 6"/>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9">
                <a:moveTo>
                  <a:pt x="3" y="69"/>
                </a:moveTo>
                <a:cubicBezTo>
                  <a:pt x="5" y="69"/>
                  <a:pt x="6" y="67"/>
                  <a:pt x="6" y="66"/>
                </a:cubicBezTo>
                <a:cubicBezTo>
                  <a:pt x="6" y="4"/>
                  <a:pt x="6" y="4"/>
                  <a:pt x="6" y="4"/>
                </a:cubicBezTo>
                <a:cubicBezTo>
                  <a:pt x="6" y="3"/>
                  <a:pt x="6" y="2"/>
                  <a:pt x="5" y="1"/>
                </a:cubicBezTo>
                <a:cubicBezTo>
                  <a:pt x="5" y="1"/>
                  <a:pt x="4" y="0"/>
                  <a:pt x="3" y="0"/>
                </a:cubicBezTo>
                <a:cubicBezTo>
                  <a:pt x="1" y="0"/>
                  <a:pt x="0" y="2"/>
                  <a:pt x="0" y="4"/>
                </a:cubicBezTo>
                <a:cubicBezTo>
                  <a:pt x="0" y="66"/>
                  <a:pt x="0" y="66"/>
                  <a:pt x="0" y="66"/>
                </a:cubicBezTo>
                <a:cubicBezTo>
                  <a:pt x="0" y="66"/>
                  <a:pt x="0" y="67"/>
                  <a:pt x="1" y="68"/>
                </a:cubicBezTo>
                <a:cubicBezTo>
                  <a:pt x="2" y="68"/>
                  <a:pt x="2" y="69"/>
                  <a:pt x="3" y="6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4" name="Freeform 121"/>
          <p:cNvSpPr>
            <a:spLocks/>
          </p:cNvSpPr>
          <p:nvPr/>
        </p:nvSpPr>
        <p:spPr bwMode="auto">
          <a:xfrm>
            <a:off x="4110068" y="979956"/>
            <a:ext cx="6491" cy="87095"/>
          </a:xfrm>
          <a:custGeom>
            <a:avLst/>
            <a:gdLst>
              <a:gd name="T0" fmla="*/ 3 w 5"/>
              <a:gd name="T1" fmla="*/ 0 h 68"/>
              <a:gd name="T2" fmla="*/ 0 w 5"/>
              <a:gd name="T3" fmla="*/ 3 h 68"/>
              <a:gd name="T4" fmla="*/ 0 w 5"/>
              <a:gd name="T5" fmla="*/ 65 h 68"/>
              <a:gd name="T6" fmla="*/ 0 w 5"/>
              <a:gd name="T7" fmla="*/ 67 h 68"/>
              <a:gd name="T8" fmla="*/ 3 w 5"/>
              <a:gd name="T9" fmla="*/ 68 h 68"/>
              <a:gd name="T10" fmla="*/ 5 w 5"/>
              <a:gd name="T11" fmla="*/ 65 h 68"/>
              <a:gd name="T12" fmla="*/ 5 w 5"/>
              <a:gd name="T13" fmla="*/ 3 h 68"/>
              <a:gd name="T14" fmla="*/ 5 w 5"/>
              <a:gd name="T15" fmla="*/ 1 h 68"/>
              <a:gd name="T16" fmla="*/ 3 w 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8">
                <a:moveTo>
                  <a:pt x="3" y="0"/>
                </a:moveTo>
                <a:cubicBezTo>
                  <a:pt x="1" y="0"/>
                  <a:pt x="0" y="1"/>
                  <a:pt x="0" y="3"/>
                </a:cubicBezTo>
                <a:cubicBezTo>
                  <a:pt x="0" y="65"/>
                  <a:pt x="0" y="65"/>
                  <a:pt x="0" y="65"/>
                </a:cubicBezTo>
                <a:cubicBezTo>
                  <a:pt x="0" y="65"/>
                  <a:pt x="0" y="66"/>
                  <a:pt x="0" y="67"/>
                </a:cubicBezTo>
                <a:cubicBezTo>
                  <a:pt x="1" y="67"/>
                  <a:pt x="2" y="68"/>
                  <a:pt x="3" y="68"/>
                </a:cubicBezTo>
                <a:cubicBezTo>
                  <a:pt x="4" y="68"/>
                  <a:pt x="5" y="66"/>
                  <a:pt x="5" y="65"/>
                </a:cubicBezTo>
                <a:cubicBezTo>
                  <a:pt x="5" y="3"/>
                  <a:pt x="5" y="3"/>
                  <a:pt x="5" y="3"/>
                </a:cubicBezTo>
                <a:cubicBezTo>
                  <a:pt x="5" y="2"/>
                  <a:pt x="5" y="1"/>
                  <a:pt x="5" y="1"/>
                </a:cubicBezTo>
                <a:cubicBezTo>
                  <a:pt x="4" y="0"/>
                  <a:pt x="3"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5" name="Freeform 122"/>
          <p:cNvSpPr>
            <a:spLocks/>
          </p:cNvSpPr>
          <p:nvPr/>
        </p:nvSpPr>
        <p:spPr bwMode="auto">
          <a:xfrm>
            <a:off x="4091134" y="813882"/>
            <a:ext cx="7574" cy="88177"/>
          </a:xfrm>
          <a:custGeom>
            <a:avLst/>
            <a:gdLst>
              <a:gd name="T0" fmla="*/ 3 w 6"/>
              <a:gd name="T1" fmla="*/ 69 h 69"/>
              <a:gd name="T2" fmla="*/ 6 w 6"/>
              <a:gd name="T3" fmla="*/ 66 h 69"/>
              <a:gd name="T4" fmla="*/ 6 w 6"/>
              <a:gd name="T5" fmla="*/ 4 h 69"/>
              <a:gd name="T6" fmla="*/ 5 w 6"/>
              <a:gd name="T7" fmla="*/ 1 h 69"/>
              <a:gd name="T8" fmla="*/ 3 w 6"/>
              <a:gd name="T9" fmla="*/ 0 h 69"/>
              <a:gd name="T10" fmla="*/ 0 w 6"/>
              <a:gd name="T11" fmla="*/ 4 h 69"/>
              <a:gd name="T12" fmla="*/ 0 w 6"/>
              <a:gd name="T13" fmla="*/ 66 h 69"/>
              <a:gd name="T14" fmla="*/ 1 w 6"/>
              <a:gd name="T15" fmla="*/ 68 h 69"/>
              <a:gd name="T16" fmla="*/ 3 w 6"/>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9">
                <a:moveTo>
                  <a:pt x="3" y="69"/>
                </a:moveTo>
                <a:cubicBezTo>
                  <a:pt x="5" y="69"/>
                  <a:pt x="6" y="67"/>
                  <a:pt x="6" y="66"/>
                </a:cubicBezTo>
                <a:cubicBezTo>
                  <a:pt x="6" y="4"/>
                  <a:pt x="6" y="4"/>
                  <a:pt x="6" y="4"/>
                </a:cubicBezTo>
                <a:cubicBezTo>
                  <a:pt x="6" y="3"/>
                  <a:pt x="5" y="2"/>
                  <a:pt x="5" y="1"/>
                </a:cubicBezTo>
                <a:cubicBezTo>
                  <a:pt x="4" y="1"/>
                  <a:pt x="4" y="0"/>
                  <a:pt x="3" y="0"/>
                </a:cubicBezTo>
                <a:cubicBezTo>
                  <a:pt x="1" y="0"/>
                  <a:pt x="0" y="2"/>
                  <a:pt x="0" y="4"/>
                </a:cubicBezTo>
                <a:cubicBezTo>
                  <a:pt x="0" y="66"/>
                  <a:pt x="0" y="66"/>
                  <a:pt x="0" y="66"/>
                </a:cubicBezTo>
                <a:cubicBezTo>
                  <a:pt x="0" y="66"/>
                  <a:pt x="0" y="67"/>
                  <a:pt x="1" y="68"/>
                </a:cubicBezTo>
                <a:cubicBezTo>
                  <a:pt x="1" y="68"/>
                  <a:pt x="2" y="69"/>
                  <a:pt x="3" y="6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6" name="Freeform 123"/>
          <p:cNvSpPr>
            <a:spLocks/>
          </p:cNvSpPr>
          <p:nvPr/>
        </p:nvSpPr>
        <p:spPr bwMode="auto">
          <a:xfrm>
            <a:off x="4079233" y="979956"/>
            <a:ext cx="811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2" y="0"/>
                  <a:pt x="0" y="1"/>
                  <a:pt x="0" y="3"/>
                </a:cubicBezTo>
                <a:cubicBezTo>
                  <a:pt x="0" y="65"/>
                  <a:pt x="0" y="65"/>
                  <a:pt x="0" y="65"/>
                </a:cubicBezTo>
                <a:cubicBezTo>
                  <a:pt x="0" y="65"/>
                  <a:pt x="1" y="66"/>
                  <a:pt x="1" y="67"/>
                </a:cubicBezTo>
                <a:cubicBezTo>
                  <a:pt x="2" y="67"/>
                  <a:pt x="2" y="68"/>
                  <a:pt x="3" y="68"/>
                </a:cubicBezTo>
                <a:cubicBezTo>
                  <a:pt x="5" y="68"/>
                  <a:pt x="6" y="66"/>
                  <a:pt x="6" y="65"/>
                </a:cubicBezTo>
                <a:cubicBezTo>
                  <a:pt x="6" y="3"/>
                  <a:pt x="6" y="3"/>
                  <a:pt x="6" y="3"/>
                </a:cubicBezTo>
                <a:cubicBezTo>
                  <a:pt x="6" y="2"/>
                  <a:pt x="6" y="1"/>
                  <a:pt x="5" y="1"/>
                </a:cubicBezTo>
                <a:cubicBezTo>
                  <a:pt x="5" y="0"/>
                  <a:pt x="4"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7" name="Freeform 124"/>
          <p:cNvSpPr>
            <a:spLocks noEditPoints="1"/>
          </p:cNvSpPr>
          <p:nvPr/>
        </p:nvSpPr>
        <p:spPr bwMode="auto">
          <a:xfrm>
            <a:off x="4051103" y="785750"/>
            <a:ext cx="281299" cy="145518"/>
          </a:xfrm>
          <a:custGeom>
            <a:avLst/>
            <a:gdLst>
              <a:gd name="T0" fmla="*/ 16 w 220"/>
              <a:gd name="T1" fmla="*/ 114 h 114"/>
              <a:gd name="T2" fmla="*/ 204 w 220"/>
              <a:gd name="T3" fmla="*/ 114 h 114"/>
              <a:gd name="T4" fmla="*/ 220 w 220"/>
              <a:gd name="T5" fmla="*/ 97 h 114"/>
              <a:gd name="T6" fmla="*/ 220 w 220"/>
              <a:gd name="T7" fmla="*/ 17 h 114"/>
              <a:gd name="T8" fmla="*/ 204 w 220"/>
              <a:gd name="T9" fmla="*/ 0 h 114"/>
              <a:gd name="T10" fmla="*/ 16 w 220"/>
              <a:gd name="T11" fmla="*/ 0 h 114"/>
              <a:gd name="T12" fmla="*/ 0 w 220"/>
              <a:gd name="T13" fmla="*/ 17 h 114"/>
              <a:gd name="T14" fmla="*/ 0 w 220"/>
              <a:gd name="T15" fmla="*/ 97 h 114"/>
              <a:gd name="T16" fmla="*/ 16 w 220"/>
              <a:gd name="T17" fmla="*/ 114 h 114"/>
              <a:gd name="T18" fmla="*/ 9 w 220"/>
              <a:gd name="T19" fmla="*/ 25 h 114"/>
              <a:gd name="T20" fmla="*/ 24 w 220"/>
              <a:gd name="T21" fmla="*/ 11 h 114"/>
              <a:gd name="T22" fmla="*/ 196 w 220"/>
              <a:gd name="T23" fmla="*/ 11 h 114"/>
              <a:gd name="T24" fmla="*/ 210 w 220"/>
              <a:gd name="T25" fmla="*/ 25 h 114"/>
              <a:gd name="T26" fmla="*/ 210 w 220"/>
              <a:gd name="T27" fmla="*/ 89 h 114"/>
              <a:gd name="T28" fmla="*/ 196 w 220"/>
              <a:gd name="T29" fmla="*/ 103 h 114"/>
              <a:gd name="T30" fmla="*/ 24 w 220"/>
              <a:gd name="T31" fmla="*/ 103 h 114"/>
              <a:gd name="T32" fmla="*/ 9 w 220"/>
              <a:gd name="T33" fmla="*/ 89 h 114"/>
              <a:gd name="T34" fmla="*/ 9 w 220"/>
              <a:gd name="T35" fmla="*/ 2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14">
                <a:moveTo>
                  <a:pt x="16" y="114"/>
                </a:moveTo>
                <a:cubicBezTo>
                  <a:pt x="204" y="114"/>
                  <a:pt x="204" y="114"/>
                  <a:pt x="204" y="114"/>
                </a:cubicBezTo>
                <a:cubicBezTo>
                  <a:pt x="213" y="114"/>
                  <a:pt x="220" y="106"/>
                  <a:pt x="220" y="97"/>
                </a:cubicBezTo>
                <a:cubicBezTo>
                  <a:pt x="220" y="17"/>
                  <a:pt x="220" y="17"/>
                  <a:pt x="220" y="17"/>
                </a:cubicBezTo>
                <a:cubicBezTo>
                  <a:pt x="220" y="8"/>
                  <a:pt x="213" y="0"/>
                  <a:pt x="204" y="0"/>
                </a:cubicBezTo>
                <a:cubicBezTo>
                  <a:pt x="16" y="0"/>
                  <a:pt x="16" y="0"/>
                  <a:pt x="16" y="0"/>
                </a:cubicBezTo>
                <a:cubicBezTo>
                  <a:pt x="8" y="0"/>
                  <a:pt x="0" y="8"/>
                  <a:pt x="0" y="17"/>
                </a:cubicBezTo>
                <a:cubicBezTo>
                  <a:pt x="0" y="97"/>
                  <a:pt x="0" y="97"/>
                  <a:pt x="0" y="97"/>
                </a:cubicBezTo>
                <a:cubicBezTo>
                  <a:pt x="0" y="106"/>
                  <a:pt x="8" y="114"/>
                  <a:pt x="16" y="114"/>
                </a:cubicBezTo>
                <a:close/>
                <a:moveTo>
                  <a:pt x="9" y="25"/>
                </a:moveTo>
                <a:cubicBezTo>
                  <a:pt x="9" y="17"/>
                  <a:pt x="16" y="11"/>
                  <a:pt x="24" y="11"/>
                </a:cubicBezTo>
                <a:cubicBezTo>
                  <a:pt x="196" y="11"/>
                  <a:pt x="196" y="11"/>
                  <a:pt x="196" y="11"/>
                </a:cubicBezTo>
                <a:cubicBezTo>
                  <a:pt x="204" y="11"/>
                  <a:pt x="210" y="17"/>
                  <a:pt x="210" y="25"/>
                </a:cubicBezTo>
                <a:cubicBezTo>
                  <a:pt x="210" y="89"/>
                  <a:pt x="210" y="89"/>
                  <a:pt x="210" y="89"/>
                </a:cubicBezTo>
                <a:cubicBezTo>
                  <a:pt x="210" y="97"/>
                  <a:pt x="204" y="103"/>
                  <a:pt x="196" y="103"/>
                </a:cubicBezTo>
                <a:cubicBezTo>
                  <a:pt x="24" y="103"/>
                  <a:pt x="24" y="103"/>
                  <a:pt x="24" y="103"/>
                </a:cubicBezTo>
                <a:cubicBezTo>
                  <a:pt x="16" y="103"/>
                  <a:pt x="9" y="97"/>
                  <a:pt x="9" y="89"/>
                </a:cubicBezTo>
                <a:lnTo>
                  <a:pt x="9" y="25"/>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8" name="Freeform 125"/>
          <p:cNvSpPr>
            <a:spLocks/>
          </p:cNvSpPr>
          <p:nvPr/>
        </p:nvSpPr>
        <p:spPr bwMode="auto">
          <a:xfrm>
            <a:off x="4052725" y="979956"/>
            <a:ext cx="757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1" y="0"/>
                  <a:pt x="0" y="1"/>
                  <a:pt x="0" y="3"/>
                </a:cubicBezTo>
                <a:cubicBezTo>
                  <a:pt x="0" y="65"/>
                  <a:pt x="0" y="65"/>
                  <a:pt x="0" y="65"/>
                </a:cubicBezTo>
                <a:cubicBezTo>
                  <a:pt x="0" y="65"/>
                  <a:pt x="0" y="66"/>
                  <a:pt x="1" y="67"/>
                </a:cubicBezTo>
                <a:cubicBezTo>
                  <a:pt x="2" y="67"/>
                  <a:pt x="2" y="68"/>
                  <a:pt x="3" y="68"/>
                </a:cubicBezTo>
                <a:cubicBezTo>
                  <a:pt x="5" y="68"/>
                  <a:pt x="6" y="66"/>
                  <a:pt x="6" y="65"/>
                </a:cubicBezTo>
                <a:cubicBezTo>
                  <a:pt x="6" y="3"/>
                  <a:pt x="6" y="3"/>
                  <a:pt x="6" y="3"/>
                </a:cubicBezTo>
                <a:cubicBezTo>
                  <a:pt x="6" y="2"/>
                  <a:pt x="6" y="1"/>
                  <a:pt x="5" y="1"/>
                </a:cubicBezTo>
                <a:cubicBezTo>
                  <a:pt x="5" y="0"/>
                  <a:pt x="4"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09" name="Freeform 126"/>
          <p:cNvSpPr>
            <a:spLocks/>
          </p:cNvSpPr>
          <p:nvPr/>
        </p:nvSpPr>
        <p:spPr bwMode="auto">
          <a:xfrm>
            <a:off x="4024594" y="979956"/>
            <a:ext cx="7574" cy="87095"/>
          </a:xfrm>
          <a:custGeom>
            <a:avLst/>
            <a:gdLst>
              <a:gd name="T0" fmla="*/ 3 w 6"/>
              <a:gd name="T1" fmla="*/ 0 h 68"/>
              <a:gd name="T2" fmla="*/ 0 w 6"/>
              <a:gd name="T3" fmla="*/ 3 h 68"/>
              <a:gd name="T4" fmla="*/ 0 w 6"/>
              <a:gd name="T5" fmla="*/ 65 h 68"/>
              <a:gd name="T6" fmla="*/ 1 w 6"/>
              <a:gd name="T7" fmla="*/ 67 h 68"/>
              <a:gd name="T8" fmla="*/ 3 w 6"/>
              <a:gd name="T9" fmla="*/ 68 h 68"/>
              <a:gd name="T10" fmla="*/ 6 w 6"/>
              <a:gd name="T11" fmla="*/ 65 h 68"/>
              <a:gd name="T12" fmla="*/ 6 w 6"/>
              <a:gd name="T13" fmla="*/ 3 h 68"/>
              <a:gd name="T14" fmla="*/ 5 w 6"/>
              <a:gd name="T15" fmla="*/ 1 h 68"/>
              <a:gd name="T16" fmla="*/ 3 w 6"/>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8">
                <a:moveTo>
                  <a:pt x="3" y="0"/>
                </a:moveTo>
                <a:cubicBezTo>
                  <a:pt x="1" y="0"/>
                  <a:pt x="0" y="1"/>
                  <a:pt x="0" y="3"/>
                </a:cubicBezTo>
                <a:cubicBezTo>
                  <a:pt x="0" y="65"/>
                  <a:pt x="0" y="65"/>
                  <a:pt x="0" y="65"/>
                </a:cubicBezTo>
                <a:cubicBezTo>
                  <a:pt x="0" y="65"/>
                  <a:pt x="0" y="66"/>
                  <a:pt x="1" y="67"/>
                </a:cubicBezTo>
                <a:cubicBezTo>
                  <a:pt x="1" y="67"/>
                  <a:pt x="2" y="68"/>
                  <a:pt x="3" y="68"/>
                </a:cubicBezTo>
                <a:cubicBezTo>
                  <a:pt x="4" y="68"/>
                  <a:pt x="6" y="66"/>
                  <a:pt x="6" y="65"/>
                </a:cubicBezTo>
                <a:cubicBezTo>
                  <a:pt x="6" y="3"/>
                  <a:pt x="6" y="3"/>
                  <a:pt x="6" y="3"/>
                </a:cubicBezTo>
                <a:cubicBezTo>
                  <a:pt x="6" y="2"/>
                  <a:pt x="5" y="1"/>
                  <a:pt x="5" y="1"/>
                </a:cubicBezTo>
                <a:cubicBezTo>
                  <a:pt x="4" y="0"/>
                  <a:pt x="3"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0" name="Freeform 127"/>
          <p:cNvSpPr>
            <a:spLocks/>
          </p:cNvSpPr>
          <p:nvPr/>
        </p:nvSpPr>
        <p:spPr bwMode="auto">
          <a:xfrm>
            <a:off x="3997548" y="979956"/>
            <a:ext cx="6491" cy="87095"/>
          </a:xfrm>
          <a:custGeom>
            <a:avLst/>
            <a:gdLst>
              <a:gd name="T0" fmla="*/ 2 w 5"/>
              <a:gd name="T1" fmla="*/ 0 h 68"/>
              <a:gd name="T2" fmla="*/ 0 w 5"/>
              <a:gd name="T3" fmla="*/ 3 h 68"/>
              <a:gd name="T4" fmla="*/ 0 w 5"/>
              <a:gd name="T5" fmla="*/ 65 h 68"/>
              <a:gd name="T6" fmla="*/ 0 w 5"/>
              <a:gd name="T7" fmla="*/ 67 h 68"/>
              <a:gd name="T8" fmla="*/ 2 w 5"/>
              <a:gd name="T9" fmla="*/ 68 h 68"/>
              <a:gd name="T10" fmla="*/ 5 w 5"/>
              <a:gd name="T11" fmla="*/ 65 h 68"/>
              <a:gd name="T12" fmla="*/ 5 w 5"/>
              <a:gd name="T13" fmla="*/ 3 h 68"/>
              <a:gd name="T14" fmla="*/ 5 w 5"/>
              <a:gd name="T15" fmla="*/ 1 h 68"/>
              <a:gd name="T16" fmla="*/ 2 w 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8">
                <a:moveTo>
                  <a:pt x="2" y="0"/>
                </a:moveTo>
                <a:cubicBezTo>
                  <a:pt x="1" y="0"/>
                  <a:pt x="0" y="1"/>
                  <a:pt x="0" y="3"/>
                </a:cubicBezTo>
                <a:cubicBezTo>
                  <a:pt x="0" y="65"/>
                  <a:pt x="0" y="65"/>
                  <a:pt x="0" y="65"/>
                </a:cubicBezTo>
                <a:cubicBezTo>
                  <a:pt x="0" y="65"/>
                  <a:pt x="0" y="66"/>
                  <a:pt x="0" y="67"/>
                </a:cubicBezTo>
                <a:cubicBezTo>
                  <a:pt x="1" y="67"/>
                  <a:pt x="2" y="68"/>
                  <a:pt x="2" y="68"/>
                </a:cubicBezTo>
                <a:cubicBezTo>
                  <a:pt x="4" y="68"/>
                  <a:pt x="5" y="66"/>
                  <a:pt x="5" y="65"/>
                </a:cubicBezTo>
                <a:cubicBezTo>
                  <a:pt x="5" y="3"/>
                  <a:pt x="5" y="3"/>
                  <a:pt x="5" y="3"/>
                </a:cubicBezTo>
                <a:cubicBezTo>
                  <a:pt x="5" y="2"/>
                  <a:pt x="5" y="1"/>
                  <a:pt x="5" y="1"/>
                </a:cubicBezTo>
                <a:cubicBezTo>
                  <a:pt x="4" y="0"/>
                  <a:pt x="3" y="0"/>
                  <a:pt x="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1" name="Freeform 128"/>
          <p:cNvSpPr>
            <a:spLocks/>
          </p:cNvSpPr>
          <p:nvPr/>
        </p:nvSpPr>
        <p:spPr bwMode="auto">
          <a:xfrm>
            <a:off x="3968335" y="978874"/>
            <a:ext cx="7574" cy="88177"/>
          </a:xfrm>
          <a:custGeom>
            <a:avLst/>
            <a:gdLst>
              <a:gd name="T0" fmla="*/ 3 w 6"/>
              <a:gd name="T1" fmla="*/ 0 h 69"/>
              <a:gd name="T2" fmla="*/ 0 w 6"/>
              <a:gd name="T3" fmla="*/ 4 h 69"/>
              <a:gd name="T4" fmla="*/ 0 w 6"/>
              <a:gd name="T5" fmla="*/ 65 h 69"/>
              <a:gd name="T6" fmla="*/ 1 w 6"/>
              <a:gd name="T7" fmla="*/ 68 h 69"/>
              <a:gd name="T8" fmla="*/ 3 w 6"/>
              <a:gd name="T9" fmla="*/ 69 h 69"/>
              <a:gd name="T10" fmla="*/ 6 w 6"/>
              <a:gd name="T11" fmla="*/ 65 h 69"/>
              <a:gd name="T12" fmla="*/ 6 w 6"/>
              <a:gd name="T13" fmla="*/ 4 h 69"/>
              <a:gd name="T14" fmla="*/ 5 w 6"/>
              <a:gd name="T15" fmla="*/ 1 h 69"/>
              <a:gd name="T16" fmla="*/ 3 w 6"/>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9">
                <a:moveTo>
                  <a:pt x="3" y="0"/>
                </a:moveTo>
                <a:cubicBezTo>
                  <a:pt x="1" y="0"/>
                  <a:pt x="0" y="2"/>
                  <a:pt x="0" y="4"/>
                </a:cubicBezTo>
                <a:cubicBezTo>
                  <a:pt x="0" y="65"/>
                  <a:pt x="0" y="65"/>
                  <a:pt x="0" y="65"/>
                </a:cubicBezTo>
                <a:cubicBezTo>
                  <a:pt x="0" y="66"/>
                  <a:pt x="0" y="67"/>
                  <a:pt x="1" y="68"/>
                </a:cubicBezTo>
                <a:cubicBezTo>
                  <a:pt x="1" y="68"/>
                  <a:pt x="2" y="69"/>
                  <a:pt x="3" y="69"/>
                </a:cubicBezTo>
                <a:cubicBezTo>
                  <a:pt x="4" y="69"/>
                  <a:pt x="6" y="67"/>
                  <a:pt x="6" y="65"/>
                </a:cubicBezTo>
                <a:cubicBezTo>
                  <a:pt x="6" y="4"/>
                  <a:pt x="6" y="4"/>
                  <a:pt x="6" y="4"/>
                </a:cubicBezTo>
                <a:cubicBezTo>
                  <a:pt x="6" y="3"/>
                  <a:pt x="5" y="2"/>
                  <a:pt x="5" y="1"/>
                </a:cubicBezTo>
                <a:cubicBezTo>
                  <a:pt x="4" y="1"/>
                  <a:pt x="3" y="0"/>
                  <a:pt x="3"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2" name="Freeform 129"/>
          <p:cNvSpPr>
            <a:spLocks/>
          </p:cNvSpPr>
          <p:nvPr/>
        </p:nvSpPr>
        <p:spPr bwMode="auto">
          <a:xfrm>
            <a:off x="3941288" y="978874"/>
            <a:ext cx="6491" cy="88177"/>
          </a:xfrm>
          <a:custGeom>
            <a:avLst/>
            <a:gdLst>
              <a:gd name="T0" fmla="*/ 2 w 5"/>
              <a:gd name="T1" fmla="*/ 0 h 69"/>
              <a:gd name="T2" fmla="*/ 0 w 5"/>
              <a:gd name="T3" fmla="*/ 4 h 69"/>
              <a:gd name="T4" fmla="*/ 0 w 5"/>
              <a:gd name="T5" fmla="*/ 65 h 69"/>
              <a:gd name="T6" fmla="*/ 0 w 5"/>
              <a:gd name="T7" fmla="*/ 68 h 69"/>
              <a:gd name="T8" fmla="*/ 2 w 5"/>
              <a:gd name="T9" fmla="*/ 69 h 69"/>
              <a:gd name="T10" fmla="*/ 5 w 5"/>
              <a:gd name="T11" fmla="*/ 65 h 69"/>
              <a:gd name="T12" fmla="*/ 5 w 5"/>
              <a:gd name="T13" fmla="*/ 4 h 69"/>
              <a:gd name="T14" fmla="*/ 4 w 5"/>
              <a:gd name="T15" fmla="*/ 1 h 69"/>
              <a:gd name="T16" fmla="*/ 2 w 5"/>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9">
                <a:moveTo>
                  <a:pt x="2" y="0"/>
                </a:moveTo>
                <a:cubicBezTo>
                  <a:pt x="1" y="0"/>
                  <a:pt x="0" y="2"/>
                  <a:pt x="0" y="4"/>
                </a:cubicBezTo>
                <a:cubicBezTo>
                  <a:pt x="0" y="65"/>
                  <a:pt x="0" y="65"/>
                  <a:pt x="0" y="65"/>
                </a:cubicBezTo>
                <a:cubicBezTo>
                  <a:pt x="0" y="66"/>
                  <a:pt x="0" y="67"/>
                  <a:pt x="0" y="68"/>
                </a:cubicBezTo>
                <a:cubicBezTo>
                  <a:pt x="1" y="68"/>
                  <a:pt x="2" y="69"/>
                  <a:pt x="2" y="69"/>
                </a:cubicBezTo>
                <a:cubicBezTo>
                  <a:pt x="4" y="69"/>
                  <a:pt x="5" y="67"/>
                  <a:pt x="5" y="65"/>
                </a:cubicBezTo>
                <a:cubicBezTo>
                  <a:pt x="5" y="4"/>
                  <a:pt x="5" y="4"/>
                  <a:pt x="5" y="4"/>
                </a:cubicBezTo>
                <a:cubicBezTo>
                  <a:pt x="5" y="3"/>
                  <a:pt x="5" y="2"/>
                  <a:pt x="4" y="1"/>
                </a:cubicBezTo>
                <a:cubicBezTo>
                  <a:pt x="4" y="1"/>
                  <a:pt x="3" y="0"/>
                  <a:pt x="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3" name="Freeform 130"/>
          <p:cNvSpPr>
            <a:spLocks noEditPoints="1"/>
          </p:cNvSpPr>
          <p:nvPr/>
        </p:nvSpPr>
        <p:spPr bwMode="auto">
          <a:xfrm>
            <a:off x="3901798" y="950743"/>
            <a:ext cx="281299" cy="145518"/>
          </a:xfrm>
          <a:custGeom>
            <a:avLst/>
            <a:gdLst>
              <a:gd name="T0" fmla="*/ 204 w 220"/>
              <a:gd name="T1" fmla="*/ 0 h 114"/>
              <a:gd name="T2" fmla="*/ 16 w 220"/>
              <a:gd name="T3" fmla="*/ 0 h 114"/>
              <a:gd name="T4" fmla="*/ 0 w 220"/>
              <a:gd name="T5" fmla="*/ 17 h 114"/>
              <a:gd name="T6" fmla="*/ 0 w 220"/>
              <a:gd name="T7" fmla="*/ 96 h 114"/>
              <a:gd name="T8" fmla="*/ 16 w 220"/>
              <a:gd name="T9" fmla="*/ 114 h 114"/>
              <a:gd name="T10" fmla="*/ 204 w 220"/>
              <a:gd name="T11" fmla="*/ 114 h 114"/>
              <a:gd name="T12" fmla="*/ 220 w 220"/>
              <a:gd name="T13" fmla="*/ 96 h 114"/>
              <a:gd name="T14" fmla="*/ 220 w 220"/>
              <a:gd name="T15" fmla="*/ 17 h 114"/>
              <a:gd name="T16" fmla="*/ 204 w 220"/>
              <a:gd name="T17" fmla="*/ 0 h 114"/>
              <a:gd name="T18" fmla="*/ 210 w 220"/>
              <a:gd name="T19" fmla="*/ 89 h 114"/>
              <a:gd name="T20" fmla="*/ 195 w 220"/>
              <a:gd name="T21" fmla="*/ 103 h 114"/>
              <a:gd name="T22" fmla="*/ 23 w 220"/>
              <a:gd name="T23" fmla="*/ 103 h 114"/>
              <a:gd name="T24" fmla="*/ 9 w 220"/>
              <a:gd name="T25" fmla="*/ 89 h 114"/>
              <a:gd name="T26" fmla="*/ 9 w 220"/>
              <a:gd name="T27" fmla="*/ 24 h 114"/>
              <a:gd name="T28" fmla="*/ 23 w 220"/>
              <a:gd name="T29" fmla="*/ 11 h 114"/>
              <a:gd name="T30" fmla="*/ 195 w 220"/>
              <a:gd name="T31" fmla="*/ 11 h 114"/>
              <a:gd name="T32" fmla="*/ 210 w 220"/>
              <a:gd name="T33" fmla="*/ 24 h 114"/>
              <a:gd name="T34" fmla="*/ 210 w 220"/>
              <a:gd name="T35" fmla="*/ 8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14">
                <a:moveTo>
                  <a:pt x="204" y="0"/>
                </a:moveTo>
                <a:cubicBezTo>
                  <a:pt x="16" y="0"/>
                  <a:pt x="16" y="0"/>
                  <a:pt x="16" y="0"/>
                </a:cubicBezTo>
                <a:cubicBezTo>
                  <a:pt x="7" y="0"/>
                  <a:pt x="0" y="7"/>
                  <a:pt x="0" y="17"/>
                </a:cubicBezTo>
                <a:cubicBezTo>
                  <a:pt x="0" y="96"/>
                  <a:pt x="0" y="96"/>
                  <a:pt x="0" y="96"/>
                </a:cubicBezTo>
                <a:cubicBezTo>
                  <a:pt x="0" y="106"/>
                  <a:pt x="7" y="114"/>
                  <a:pt x="16" y="114"/>
                </a:cubicBezTo>
                <a:cubicBezTo>
                  <a:pt x="204" y="114"/>
                  <a:pt x="204" y="114"/>
                  <a:pt x="204" y="114"/>
                </a:cubicBezTo>
                <a:cubicBezTo>
                  <a:pt x="213" y="114"/>
                  <a:pt x="220" y="106"/>
                  <a:pt x="220" y="96"/>
                </a:cubicBezTo>
                <a:cubicBezTo>
                  <a:pt x="220" y="17"/>
                  <a:pt x="220" y="17"/>
                  <a:pt x="220" y="17"/>
                </a:cubicBezTo>
                <a:cubicBezTo>
                  <a:pt x="220" y="7"/>
                  <a:pt x="213" y="0"/>
                  <a:pt x="204" y="0"/>
                </a:cubicBezTo>
                <a:close/>
                <a:moveTo>
                  <a:pt x="210" y="89"/>
                </a:moveTo>
                <a:cubicBezTo>
                  <a:pt x="210" y="97"/>
                  <a:pt x="203" y="103"/>
                  <a:pt x="195" y="103"/>
                </a:cubicBezTo>
                <a:cubicBezTo>
                  <a:pt x="23" y="103"/>
                  <a:pt x="23" y="103"/>
                  <a:pt x="23" y="103"/>
                </a:cubicBezTo>
                <a:cubicBezTo>
                  <a:pt x="15" y="103"/>
                  <a:pt x="9" y="97"/>
                  <a:pt x="9" y="89"/>
                </a:cubicBezTo>
                <a:cubicBezTo>
                  <a:pt x="9" y="24"/>
                  <a:pt x="9" y="24"/>
                  <a:pt x="9" y="24"/>
                </a:cubicBezTo>
                <a:cubicBezTo>
                  <a:pt x="9" y="17"/>
                  <a:pt x="15" y="11"/>
                  <a:pt x="23" y="11"/>
                </a:cubicBezTo>
                <a:cubicBezTo>
                  <a:pt x="195" y="11"/>
                  <a:pt x="195" y="11"/>
                  <a:pt x="195" y="11"/>
                </a:cubicBezTo>
                <a:cubicBezTo>
                  <a:pt x="203" y="11"/>
                  <a:pt x="210" y="17"/>
                  <a:pt x="210" y="24"/>
                </a:cubicBezTo>
                <a:lnTo>
                  <a:pt x="210" y="8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4" name="Freeform 183"/>
          <p:cNvSpPr>
            <a:spLocks noEditPoints="1"/>
          </p:cNvSpPr>
          <p:nvPr/>
        </p:nvSpPr>
        <p:spPr bwMode="auto">
          <a:xfrm>
            <a:off x="5602034" y="2780268"/>
            <a:ext cx="365689" cy="504716"/>
          </a:xfrm>
          <a:custGeom>
            <a:avLst/>
            <a:gdLst>
              <a:gd name="T0" fmla="*/ 271 w 286"/>
              <a:gd name="T1" fmla="*/ 346 h 395"/>
              <a:gd name="T2" fmla="*/ 271 w 286"/>
              <a:gd name="T3" fmla="*/ 127 h 395"/>
              <a:gd name="T4" fmla="*/ 169 w 286"/>
              <a:gd name="T5" fmla="*/ 26 h 395"/>
              <a:gd name="T6" fmla="*/ 117 w 286"/>
              <a:gd name="T7" fmla="*/ 26 h 395"/>
              <a:gd name="T8" fmla="*/ 15 w 286"/>
              <a:gd name="T9" fmla="*/ 127 h 395"/>
              <a:gd name="T10" fmla="*/ 15 w 286"/>
              <a:gd name="T11" fmla="*/ 346 h 395"/>
              <a:gd name="T12" fmla="*/ 66 w 286"/>
              <a:gd name="T13" fmla="*/ 395 h 395"/>
              <a:gd name="T14" fmla="*/ 131 w 286"/>
              <a:gd name="T15" fmla="*/ 395 h 395"/>
              <a:gd name="T16" fmla="*/ 154 w 286"/>
              <a:gd name="T17" fmla="*/ 395 h 395"/>
              <a:gd name="T18" fmla="*/ 220 w 286"/>
              <a:gd name="T19" fmla="*/ 395 h 395"/>
              <a:gd name="T20" fmla="*/ 271 w 286"/>
              <a:gd name="T21" fmla="*/ 346 h 395"/>
              <a:gd name="T22" fmla="*/ 143 w 286"/>
              <a:gd name="T23" fmla="*/ 35 h 395"/>
              <a:gd name="T24" fmla="*/ 174 w 286"/>
              <a:gd name="T25" fmla="*/ 67 h 395"/>
              <a:gd name="T26" fmla="*/ 143 w 286"/>
              <a:gd name="T27" fmla="*/ 98 h 395"/>
              <a:gd name="T28" fmla="*/ 111 w 286"/>
              <a:gd name="T29" fmla="*/ 67 h 395"/>
              <a:gd name="T30" fmla="*/ 143 w 286"/>
              <a:gd name="T31" fmla="*/ 35 h 395"/>
              <a:gd name="T32" fmla="*/ 240 w 286"/>
              <a:gd name="T33" fmla="*/ 341 h 395"/>
              <a:gd name="T34" fmla="*/ 207 w 286"/>
              <a:gd name="T35" fmla="*/ 373 h 395"/>
              <a:gd name="T36" fmla="*/ 80 w 286"/>
              <a:gd name="T37" fmla="*/ 373 h 395"/>
              <a:gd name="T38" fmla="*/ 48 w 286"/>
              <a:gd name="T39" fmla="*/ 341 h 395"/>
              <a:gd name="T40" fmla="*/ 48 w 286"/>
              <a:gd name="T41" fmla="*/ 160 h 395"/>
              <a:gd name="T42" fmla="*/ 80 w 286"/>
              <a:gd name="T43" fmla="*/ 127 h 395"/>
              <a:gd name="T44" fmla="*/ 207 w 286"/>
              <a:gd name="T45" fmla="*/ 127 h 395"/>
              <a:gd name="T46" fmla="*/ 240 w 286"/>
              <a:gd name="T47" fmla="*/ 160 h 395"/>
              <a:gd name="T48" fmla="*/ 240 w 286"/>
              <a:gd name="T49" fmla="*/ 34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6" h="395">
                <a:moveTo>
                  <a:pt x="271" y="346"/>
                </a:moveTo>
                <a:cubicBezTo>
                  <a:pt x="271" y="127"/>
                  <a:pt x="271" y="127"/>
                  <a:pt x="271" y="127"/>
                </a:cubicBezTo>
                <a:cubicBezTo>
                  <a:pt x="169" y="26"/>
                  <a:pt x="169" y="26"/>
                  <a:pt x="169" y="26"/>
                </a:cubicBezTo>
                <a:cubicBezTo>
                  <a:pt x="142" y="0"/>
                  <a:pt x="117" y="26"/>
                  <a:pt x="117" y="26"/>
                </a:cubicBezTo>
                <a:cubicBezTo>
                  <a:pt x="15" y="127"/>
                  <a:pt x="15" y="127"/>
                  <a:pt x="15" y="127"/>
                </a:cubicBezTo>
                <a:cubicBezTo>
                  <a:pt x="15" y="346"/>
                  <a:pt x="15" y="346"/>
                  <a:pt x="15" y="346"/>
                </a:cubicBezTo>
                <a:cubicBezTo>
                  <a:pt x="15" y="346"/>
                  <a:pt x="0" y="395"/>
                  <a:pt x="66" y="395"/>
                </a:cubicBezTo>
                <a:cubicBezTo>
                  <a:pt x="131" y="395"/>
                  <a:pt x="131" y="395"/>
                  <a:pt x="131" y="395"/>
                </a:cubicBezTo>
                <a:cubicBezTo>
                  <a:pt x="154" y="395"/>
                  <a:pt x="154" y="395"/>
                  <a:pt x="154" y="395"/>
                </a:cubicBezTo>
                <a:cubicBezTo>
                  <a:pt x="154" y="395"/>
                  <a:pt x="154" y="395"/>
                  <a:pt x="220" y="395"/>
                </a:cubicBezTo>
                <a:cubicBezTo>
                  <a:pt x="286" y="395"/>
                  <a:pt x="271" y="346"/>
                  <a:pt x="271" y="346"/>
                </a:cubicBezTo>
                <a:close/>
                <a:moveTo>
                  <a:pt x="143" y="35"/>
                </a:moveTo>
                <a:cubicBezTo>
                  <a:pt x="160" y="35"/>
                  <a:pt x="174" y="49"/>
                  <a:pt x="174" y="67"/>
                </a:cubicBezTo>
                <a:cubicBezTo>
                  <a:pt x="174" y="84"/>
                  <a:pt x="160" y="98"/>
                  <a:pt x="143" y="98"/>
                </a:cubicBezTo>
                <a:cubicBezTo>
                  <a:pt x="125" y="98"/>
                  <a:pt x="111" y="84"/>
                  <a:pt x="111" y="67"/>
                </a:cubicBezTo>
                <a:cubicBezTo>
                  <a:pt x="111" y="49"/>
                  <a:pt x="125" y="35"/>
                  <a:pt x="143" y="35"/>
                </a:cubicBezTo>
                <a:close/>
                <a:moveTo>
                  <a:pt x="240" y="341"/>
                </a:moveTo>
                <a:cubicBezTo>
                  <a:pt x="240" y="358"/>
                  <a:pt x="225" y="373"/>
                  <a:pt x="207" y="373"/>
                </a:cubicBezTo>
                <a:cubicBezTo>
                  <a:pt x="80" y="373"/>
                  <a:pt x="80" y="373"/>
                  <a:pt x="80" y="373"/>
                </a:cubicBezTo>
                <a:cubicBezTo>
                  <a:pt x="62" y="373"/>
                  <a:pt x="48" y="358"/>
                  <a:pt x="48" y="341"/>
                </a:cubicBezTo>
                <a:cubicBezTo>
                  <a:pt x="48" y="160"/>
                  <a:pt x="48" y="160"/>
                  <a:pt x="48" y="160"/>
                </a:cubicBezTo>
                <a:cubicBezTo>
                  <a:pt x="48" y="142"/>
                  <a:pt x="62" y="127"/>
                  <a:pt x="80" y="127"/>
                </a:cubicBezTo>
                <a:cubicBezTo>
                  <a:pt x="207" y="127"/>
                  <a:pt x="207" y="127"/>
                  <a:pt x="207" y="127"/>
                </a:cubicBezTo>
                <a:cubicBezTo>
                  <a:pt x="225" y="127"/>
                  <a:pt x="240" y="142"/>
                  <a:pt x="240" y="160"/>
                </a:cubicBezTo>
                <a:lnTo>
                  <a:pt x="240" y="341"/>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5" name="Freeform 184"/>
          <p:cNvSpPr>
            <a:spLocks noEditPoints="1"/>
          </p:cNvSpPr>
          <p:nvPr/>
        </p:nvSpPr>
        <p:spPr bwMode="auto">
          <a:xfrm>
            <a:off x="5712390" y="2980965"/>
            <a:ext cx="148223" cy="237482"/>
          </a:xfrm>
          <a:custGeom>
            <a:avLst/>
            <a:gdLst>
              <a:gd name="T0" fmla="*/ 101 w 116"/>
              <a:gd name="T1" fmla="*/ 86 h 186"/>
              <a:gd name="T2" fmla="*/ 87 w 116"/>
              <a:gd name="T3" fmla="*/ 78 h 186"/>
              <a:gd name="T4" fmla="*/ 65 w 116"/>
              <a:gd name="T5" fmla="*/ 73 h 186"/>
              <a:gd name="T6" fmla="*/ 65 w 116"/>
              <a:gd name="T7" fmla="*/ 35 h 186"/>
              <a:gd name="T8" fmla="*/ 83 w 116"/>
              <a:gd name="T9" fmla="*/ 50 h 186"/>
              <a:gd name="T10" fmla="*/ 97 w 116"/>
              <a:gd name="T11" fmla="*/ 60 h 186"/>
              <a:gd name="T12" fmla="*/ 107 w 116"/>
              <a:gd name="T13" fmla="*/ 57 h 186"/>
              <a:gd name="T14" fmla="*/ 111 w 116"/>
              <a:gd name="T15" fmla="*/ 49 h 186"/>
              <a:gd name="T16" fmla="*/ 108 w 116"/>
              <a:gd name="T17" fmla="*/ 40 h 186"/>
              <a:gd name="T18" fmla="*/ 100 w 116"/>
              <a:gd name="T19" fmla="*/ 30 h 186"/>
              <a:gd name="T20" fmla="*/ 85 w 116"/>
              <a:gd name="T21" fmla="*/ 21 h 186"/>
              <a:gd name="T22" fmla="*/ 65 w 116"/>
              <a:gd name="T23" fmla="*/ 17 h 186"/>
              <a:gd name="T24" fmla="*/ 65 w 116"/>
              <a:gd name="T25" fmla="*/ 8 h 186"/>
              <a:gd name="T26" fmla="*/ 58 w 116"/>
              <a:gd name="T27" fmla="*/ 0 h 186"/>
              <a:gd name="T28" fmla="*/ 51 w 116"/>
              <a:gd name="T29" fmla="*/ 8 h 186"/>
              <a:gd name="T30" fmla="*/ 51 w 116"/>
              <a:gd name="T31" fmla="*/ 17 h 186"/>
              <a:gd name="T32" fmla="*/ 16 w 116"/>
              <a:gd name="T33" fmla="*/ 29 h 186"/>
              <a:gd name="T34" fmla="*/ 4 w 116"/>
              <a:gd name="T35" fmla="*/ 54 h 186"/>
              <a:gd name="T36" fmla="*/ 10 w 116"/>
              <a:gd name="T37" fmla="*/ 74 h 186"/>
              <a:gd name="T38" fmla="*/ 26 w 116"/>
              <a:gd name="T39" fmla="*/ 86 h 186"/>
              <a:gd name="T40" fmla="*/ 51 w 116"/>
              <a:gd name="T41" fmla="*/ 93 h 186"/>
              <a:gd name="T42" fmla="*/ 51 w 116"/>
              <a:gd name="T43" fmla="*/ 135 h 186"/>
              <a:gd name="T44" fmla="*/ 39 w 116"/>
              <a:gd name="T45" fmla="*/ 130 h 186"/>
              <a:gd name="T46" fmla="*/ 32 w 116"/>
              <a:gd name="T47" fmla="*/ 123 h 186"/>
              <a:gd name="T48" fmla="*/ 27 w 116"/>
              <a:gd name="T49" fmla="*/ 111 h 186"/>
              <a:gd name="T50" fmla="*/ 22 w 116"/>
              <a:gd name="T51" fmla="*/ 106 h 186"/>
              <a:gd name="T52" fmla="*/ 14 w 116"/>
              <a:gd name="T53" fmla="*/ 104 h 186"/>
              <a:gd name="T54" fmla="*/ 4 w 116"/>
              <a:gd name="T55" fmla="*/ 108 h 186"/>
              <a:gd name="T56" fmla="*/ 0 w 116"/>
              <a:gd name="T57" fmla="*/ 116 h 186"/>
              <a:gd name="T58" fmla="*/ 3 w 116"/>
              <a:gd name="T59" fmla="*/ 127 h 186"/>
              <a:gd name="T60" fmla="*/ 12 w 116"/>
              <a:gd name="T61" fmla="*/ 139 h 186"/>
              <a:gd name="T62" fmla="*/ 28 w 116"/>
              <a:gd name="T63" fmla="*/ 149 h 186"/>
              <a:gd name="T64" fmla="*/ 51 w 116"/>
              <a:gd name="T65" fmla="*/ 154 h 186"/>
              <a:gd name="T66" fmla="*/ 51 w 116"/>
              <a:gd name="T67" fmla="*/ 178 h 186"/>
              <a:gd name="T68" fmla="*/ 53 w 116"/>
              <a:gd name="T69" fmla="*/ 184 h 186"/>
              <a:gd name="T70" fmla="*/ 58 w 116"/>
              <a:gd name="T71" fmla="*/ 186 h 186"/>
              <a:gd name="T72" fmla="*/ 64 w 116"/>
              <a:gd name="T73" fmla="*/ 184 h 186"/>
              <a:gd name="T74" fmla="*/ 65 w 116"/>
              <a:gd name="T75" fmla="*/ 176 h 186"/>
              <a:gd name="T76" fmla="*/ 65 w 116"/>
              <a:gd name="T77" fmla="*/ 153 h 186"/>
              <a:gd name="T78" fmla="*/ 92 w 116"/>
              <a:gd name="T79" fmla="*/ 147 h 186"/>
              <a:gd name="T80" fmla="*/ 110 w 116"/>
              <a:gd name="T81" fmla="*/ 132 h 186"/>
              <a:gd name="T82" fmla="*/ 116 w 116"/>
              <a:gd name="T83" fmla="*/ 113 h 186"/>
              <a:gd name="T84" fmla="*/ 112 w 116"/>
              <a:gd name="T85" fmla="*/ 98 h 186"/>
              <a:gd name="T86" fmla="*/ 101 w 116"/>
              <a:gd name="T87" fmla="*/ 86 h 186"/>
              <a:gd name="T88" fmla="*/ 51 w 116"/>
              <a:gd name="T89" fmla="*/ 69 h 186"/>
              <a:gd name="T90" fmla="*/ 36 w 116"/>
              <a:gd name="T91" fmla="*/ 63 h 186"/>
              <a:gd name="T92" fmla="*/ 31 w 116"/>
              <a:gd name="T93" fmla="*/ 52 h 186"/>
              <a:gd name="T94" fmla="*/ 36 w 116"/>
              <a:gd name="T95" fmla="*/ 41 h 186"/>
              <a:gd name="T96" fmla="*/ 51 w 116"/>
              <a:gd name="T97" fmla="*/ 35 h 186"/>
              <a:gd name="T98" fmla="*/ 51 w 116"/>
              <a:gd name="T99" fmla="*/ 69 h 186"/>
              <a:gd name="T100" fmla="*/ 82 w 116"/>
              <a:gd name="T101" fmla="*/ 129 h 186"/>
              <a:gd name="T102" fmla="*/ 65 w 116"/>
              <a:gd name="T103" fmla="*/ 136 h 186"/>
              <a:gd name="T104" fmla="*/ 65 w 116"/>
              <a:gd name="T105" fmla="*/ 96 h 186"/>
              <a:gd name="T106" fmla="*/ 82 w 116"/>
              <a:gd name="T107" fmla="*/ 104 h 186"/>
              <a:gd name="T108" fmla="*/ 88 w 116"/>
              <a:gd name="T109" fmla="*/ 116 h 186"/>
              <a:gd name="T110" fmla="*/ 82 w 116"/>
              <a:gd name="T111" fmla="*/ 12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6" h="186">
                <a:moveTo>
                  <a:pt x="101" y="86"/>
                </a:moveTo>
                <a:cubicBezTo>
                  <a:pt x="97" y="83"/>
                  <a:pt x="92" y="80"/>
                  <a:pt x="87" y="78"/>
                </a:cubicBezTo>
                <a:cubicBezTo>
                  <a:pt x="82" y="77"/>
                  <a:pt x="74" y="75"/>
                  <a:pt x="65" y="73"/>
                </a:cubicBezTo>
                <a:cubicBezTo>
                  <a:pt x="65" y="35"/>
                  <a:pt x="65" y="35"/>
                  <a:pt x="65" y="35"/>
                </a:cubicBezTo>
                <a:cubicBezTo>
                  <a:pt x="74" y="38"/>
                  <a:pt x="80" y="43"/>
                  <a:pt x="83" y="50"/>
                </a:cubicBezTo>
                <a:cubicBezTo>
                  <a:pt x="85" y="57"/>
                  <a:pt x="89" y="60"/>
                  <a:pt x="97" y="60"/>
                </a:cubicBezTo>
                <a:cubicBezTo>
                  <a:pt x="101" y="60"/>
                  <a:pt x="104" y="59"/>
                  <a:pt x="107" y="57"/>
                </a:cubicBezTo>
                <a:cubicBezTo>
                  <a:pt x="109" y="54"/>
                  <a:pt x="111" y="52"/>
                  <a:pt x="111" y="49"/>
                </a:cubicBezTo>
                <a:cubicBezTo>
                  <a:pt x="111" y="46"/>
                  <a:pt x="110" y="43"/>
                  <a:pt x="108" y="40"/>
                </a:cubicBezTo>
                <a:cubicBezTo>
                  <a:pt x="106" y="37"/>
                  <a:pt x="103" y="33"/>
                  <a:pt x="100" y="30"/>
                </a:cubicBezTo>
                <a:cubicBezTo>
                  <a:pt x="96" y="26"/>
                  <a:pt x="91" y="23"/>
                  <a:pt x="85" y="21"/>
                </a:cubicBezTo>
                <a:cubicBezTo>
                  <a:pt x="80" y="19"/>
                  <a:pt x="73" y="18"/>
                  <a:pt x="65" y="17"/>
                </a:cubicBezTo>
                <a:cubicBezTo>
                  <a:pt x="65" y="8"/>
                  <a:pt x="65" y="8"/>
                  <a:pt x="65" y="8"/>
                </a:cubicBezTo>
                <a:cubicBezTo>
                  <a:pt x="65" y="3"/>
                  <a:pt x="63" y="0"/>
                  <a:pt x="58" y="0"/>
                </a:cubicBezTo>
                <a:cubicBezTo>
                  <a:pt x="53" y="0"/>
                  <a:pt x="51" y="3"/>
                  <a:pt x="51" y="8"/>
                </a:cubicBezTo>
                <a:cubicBezTo>
                  <a:pt x="51" y="17"/>
                  <a:pt x="51" y="17"/>
                  <a:pt x="51" y="17"/>
                </a:cubicBezTo>
                <a:cubicBezTo>
                  <a:pt x="36" y="18"/>
                  <a:pt x="24" y="22"/>
                  <a:pt x="16" y="29"/>
                </a:cubicBezTo>
                <a:cubicBezTo>
                  <a:pt x="8" y="35"/>
                  <a:pt x="4" y="44"/>
                  <a:pt x="4" y="54"/>
                </a:cubicBezTo>
                <a:cubicBezTo>
                  <a:pt x="4" y="62"/>
                  <a:pt x="6" y="69"/>
                  <a:pt x="10" y="74"/>
                </a:cubicBezTo>
                <a:cubicBezTo>
                  <a:pt x="14" y="79"/>
                  <a:pt x="20" y="83"/>
                  <a:pt x="26" y="86"/>
                </a:cubicBezTo>
                <a:cubicBezTo>
                  <a:pt x="33" y="88"/>
                  <a:pt x="41" y="91"/>
                  <a:pt x="51" y="93"/>
                </a:cubicBezTo>
                <a:cubicBezTo>
                  <a:pt x="51" y="135"/>
                  <a:pt x="51" y="135"/>
                  <a:pt x="51" y="135"/>
                </a:cubicBezTo>
                <a:cubicBezTo>
                  <a:pt x="46" y="134"/>
                  <a:pt x="42" y="132"/>
                  <a:pt x="39" y="130"/>
                </a:cubicBezTo>
                <a:cubicBezTo>
                  <a:pt x="36" y="128"/>
                  <a:pt x="34" y="125"/>
                  <a:pt x="32" y="123"/>
                </a:cubicBezTo>
                <a:cubicBezTo>
                  <a:pt x="31" y="120"/>
                  <a:pt x="29" y="116"/>
                  <a:pt x="27" y="111"/>
                </a:cubicBezTo>
                <a:cubicBezTo>
                  <a:pt x="26" y="109"/>
                  <a:pt x="25" y="107"/>
                  <a:pt x="22" y="106"/>
                </a:cubicBezTo>
                <a:cubicBezTo>
                  <a:pt x="20" y="105"/>
                  <a:pt x="17" y="104"/>
                  <a:pt x="14" y="104"/>
                </a:cubicBezTo>
                <a:cubicBezTo>
                  <a:pt x="10" y="104"/>
                  <a:pt x="6" y="105"/>
                  <a:pt x="4" y="108"/>
                </a:cubicBezTo>
                <a:cubicBezTo>
                  <a:pt x="1" y="110"/>
                  <a:pt x="0" y="113"/>
                  <a:pt x="0" y="116"/>
                </a:cubicBezTo>
                <a:cubicBezTo>
                  <a:pt x="0" y="119"/>
                  <a:pt x="1" y="123"/>
                  <a:pt x="3" y="127"/>
                </a:cubicBezTo>
                <a:cubicBezTo>
                  <a:pt x="5" y="132"/>
                  <a:pt x="8" y="135"/>
                  <a:pt x="12" y="139"/>
                </a:cubicBezTo>
                <a:cubicBezTo>
                  <a:pt x="17" y="143"/>
                  <a:pt x="22" y="146"/>
                  <a:pt x="28" y="149"/>
                </a:cubicBezTo>
                <a:cubicBezTo>
                  <a:pt x="35" y="151"/>
                  <a:pt x="42" y="153"/>
                  <a:pt x="51" y="154"/>
                </a:cubicBezTo>
                <a:cubicBezTo>
                  <a:pt x="51" y="178"/>
                  <a:pt x="51" y="178"/>
                  <a:pt x="51" y="178"/>
                </a:cubicBezTo>
                <a:cubicBezTo>
                  <a:pt x="51" y="181"/>
                  <a:pt x="52" y="183"/>
                  <a:pt x="53" y="184"/>
                </a:cubicBezTo>
                <a:cubicBezTo>
                  <a:pt x="54" y="185"/>
                  <a:pt x="56" y="186"/>
                  <a:pt x="58" y="186"/>
                </a:cubicBezTo>
                <a:cubicBezTo>
                  <a:pt x="61" y="186"/>
                  <a:pt x="63" y="185"/>
                  <a:pt x="64" y="184"/>
                </a:cubicBezTo>
                <a:cubicBezTo>
                  <a:pt x="65" y="182"/>
                  <a:pt x="65" y="179"/>
                  <a:pt x="65" y="176"/>
                </a:cubicBezTo>
                <a:cubicBezTo>
                  <a:pt x="65" y="153"/>
                  <a:pt x="65" y="153"/>
                  <a:pt x="65" y="153"/>
                </a:cubicBezTo>
                <a:cubicBezTo>
                  <a:pt x="76" y="153"/>
                  <a:pt x="85" y="150"/>
                  <a:pt x="92" y="147"/>
                </a:cubicBezTo>
                <a:cubicBezTo>
                  <a:pt x="100" y="143"/>
                  <a:pt x="106" y="138"/>
                  <a:pt x="110" y="132"/>
                </a:cubicBezTo>
                <a:cubicBezTo>
                  <a:pt x="114" y="126"/>
                  <a:pt x="116" y="120"/>
                  <a:pt x="116" y="113"/>
                </a:cubicBezTo>
                <a:cubicBezTo>
                  <a:pt x="116" y="107"/>
                  <a:pt x="115" y="102"/>
                  <a:pt x="112" y="98"/>
                </a:cubicBezTo>
                <a:cubicBezTo>
                  <a:pt x="110" y="93"/>
                  <a:pt x="106" y="89"/>
                  <a:pt x="101" y="86"/>
                </a:cubicBezTo>
                <a:close/>
                <a:moveTo>
                  <a:pt x="51" y="69"/>
                </a:moveTo>
                <a:cubicBezTo>
                  <a:pt x="44" y="68"/>
                  <a:pt x="39" y="65"/>
                  <a:pt x="36" y="63"/>
                </a:cubicBezTo>
                <a:cubicBezTo>
                  <a:pt x="33" y="60"/>
                  <a:pt x="31" y="57"/>
                  <a:pt x="31" y="52"/>
                </a:cubicBezTo>
                <a:cubicBezTo>
                  <a:pt x="31" y="47"/>
                  <a:pt x="33" y="43"/>
                  <a:pt x="36" y="41"/>
                </a:cubicBezTo>
                <a:cubicBezTo>
                  <a:pt x="40" y="38"/>
                  <a:pt x="45" y="36"/>
                  <a:pt x="51" y="35"/>
                </a:cubicBezTo>
                <a:lnTo>
                  <a:pt x="51" y="69"/>
                </a:lnTo>
                <a:close/>
                <a:moveTo>
                  <a:pt x="82" y="129"/>
                </a:moveTo>
                <a:cubicBezTo>
                  <a:pt x="78" y="132"/>
                  <a:pt x="73" y="135"/>
                  <a:pt x="65" y="136"/>
                </a:cubicBezTo>
                <a:cubicBezTo>
                  <a:pt x="65" y="96"/>
                  <a:pt x="65" y="96"/>
                  <a:pt x="65" y="96"/>
                </a:cubicBezTo>
                <a:cubicBezTo>
                  <a:pt x="73" y="98"/>
                  <a:pt x="79" y="101"/>
                  <a:pt x="82" y="104"/>
                </a:cubicBezTo>
                <a:cubicBezTo>
                  <a:pt x="86" y="106"/>
                  <a:pt x="88" y="110"/>
                  <a:pt x="88" y="116"/>
                </a:cubicBezTo>
                <a:cubicBezTo>
                  <a:pt x="88" y="121"/>
                  <a:pt x="86" y="125"/>
                  <a:pt x="82" y="12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6" name="Freeform 185"/>
          <p:cNvSpPr>
            <a:spLocks noEditPoints="1"/>
          </p:cNvSpPr>
          <p:nvPr/>
        </p:nvSpPr>
        <p:spPr bwMode="auto">
          <a:xfrm>
            <a:off x="6276068" y="2844103"/>
            <a:ext cx="581532" cy="364066"/>
          </a:xfrm>
          <a:custGeom>
            <a:avLst/>
            <a:gdLst>
              <a:gd name="T0" fmla="*/ 424 w 455"/>
              <a:gd name="T1" fmla="*/ 96 h 285"/>
              <a:gd name="T2" fmla="*/ 411 w 455"/>
              <a:gd name="T3" fmla="*/ 92 h 285"/>
              <a:gd name="T4" fmla="*/ 425 w 455"/>
              <a:gd name="T5" fmla="*/ 58 h 285"/>
              <a:gd name="T6" fmla="*/ 399 w 455"/>
              <a:gd name="T7" fmla="*/ 94 h 285"/>
              <a:gd name="T8" fmla="*/ 376 w 455"/>
              <a:gd name="T9" fmla="*/ 107 h 285"/>
              <a:gd name="T10" fmla="*/ 376 w 455"/>
              <a:gd name="T11" fmla="*/ 106 h 285"/>
              <a:gd name="T12" fmla="*/ 283 w 455"/>
              <a:gd name="T13" fmla="*/ 6 h 285"/>
              <a:gd name="T14" fmla="*/ 192 w 455"/>
              <a:gd name="T15" fmla="*/ 6 h 285"/>
              <a:gd name="T16" fmla="*/ 69 w 455"/>
              <a:gd name="T17" fmla="*/ 81 h 285"/>
              <a:gd name="T18" fmla="*/ 67 w 455"/>
              <a:gd name="T19" fmla="*/ 96 h 285"/>
              <a:gd name="T20" fmla="*/ 24 w 455"/>
              <a:gd name="T21" fmla="*/ 104 h 285"/>
              <a:gd name="T22" fmla="*/ 8 w 455"/>
              <a:gd name="T23" fmla="*/ 130 h 285"/>
              <a:gd name="T24" fmla="*/ 8 w 455"/>
              <a:gd name="T25" fmla="*/ 179 h 285"/>
              <a:gd name="T26" fmla="*/ 36 w 455"/>
              <a:gd name="T27" fmla="*/ 179 h 285"/>
              <a:gd name="T28" fmla="*/ 72 w 455"/>
              <a:gd name="T29" fmla="*/ 236 h 285"/>
              <a:gd name="T30" fmla="*/ 112 w 455"/>
              <a:gd name="T31" fmla="*/ 254 h 285"/>
              <a:gd name="T32" fmla="*/ 112 w 455"/>
              <a:gd name="T33" fmla="*/ 285 h 285"/>
              <a:gd name="T34" fmla="*/ 154 w 455"/>
              <a:gd name="T35" fmla="*/ 285 h 285"/>
              <a:gd name="T36" fmla="*/ 154 w 455"/>
              <a:gd name="T37" fmla="*/ 260 h 285"/>
              <a:gd name="T38" fmla="*/ 246 w 455"/>
              <a:gd name="T39" fmla="*/ 256 h 285"/>
              <a:gd name="T40" fmla="*/ 261 w 455"/>
              <a:gd name="T41" fmla="*/ 255 h 285"/>
              <a:gd name="T42" fmla="*/ 261 w 455"/>
              <a:gd name="T43" fmla="*/ 285 h 285"/>
              <a:gd name="T44" fmla="*/ 304 w 455"/>
              <a:gd name="T45" fmla="*/ 285 h 285"/>
              <a:gd name="T46" fmla="*/ 304 w 455"/>
              <a:gd name="T47" fmla="*/ 244 h 285"/>
              <a:gd name="T48" fmla="*/ 375 w 455"/>
              <a:gd name="T49" fmla="*/ 119 h 285"/>
              <a:gd name="T50" fmla="*/ 393 w 455"/>
              <a:gd name="T51" fmla="*/ 108 h 285"/>
              <a:gd name="T52" fmla="*/ 397 w 455"/>
              <a:gd name="T53" fmla="*/ 129 h 285"/>
              <a:gd name="T54" fmla="*/ 424 w 455"/>
              <a:gd name="T55" fmla="*/ 96 h 285"/>
              <a:gd name="T56" fmla="*/ 406 w 455"/>
              <a:gd name="T57" fmla="*/ 119 h 285"/>
              <a:gd name="T58" fmla="*/ 408 w 455"/>
              <a:gd name="T59" fmla="*/ 103 h 285"/>
              <a:gd name="T60" fmla="*/ 421 w 455"/>
              <a:gd name="T61" fmla="*/ 107 h 285"/>
              <a:gd name="T62" fmla="*/ 406 w 455"/>
              <a:gd name="T63" fmla="*/ 11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5" h="285">
                <a:moveTo>
                  <a:pt x="424" y="96"/>
                </a:moveTo>
                <a:cubicBezTo>
                  <a:pt x="420" y="93"/>
                  <a:pt x="415" y="92"/>
                  <a:pt x="411" y="92"/>
                </a:cubicBezTo>
                <a:cubicBezTo>
                  <a:pt x="417" y="75"/>
                  <a:pt x="424" y="59"/>
                  <a:pt x="425" y="58"/>
                </a:cubicBezTo>
                <a:cubicBezTo>
                  <a:pt x="419" y="65"/>
                  <a:pt x="407" y="79"/>
                  <a:pt x="399" y="94"/>
                </a:cubicBezTo>
                <a:cubicBezTo>
                  <a:pt x="391" y="96"/>
                  <a:pt x="382" y="102"/>
                  <a:pt x="376" y="107"/>
                </a:cubicBezTo>
                <a:cubicBezTo>
                  <a:pt x="376" y="107"/>
                  <a:pt x="376" y="106"/>
                  <a:pt x="376" y="106"/>
                </a:cubicBezTo>
                <a:cubicBezTo>
                  <a:pt x="376" y="52"/>
                  <a:pt x="338" y="6"/>
                  <a:pt x="283" y="6"/>
                </a:cubicBezTo>
                <a:cubicBezTo>
                  <a:pt x="209" y="6"/>
                  <a:pt x="194" y="6"/>
                  <a:pt x="192" y="6"/>
                </a:cubicBezTo>
                <a:cubicBezTo>
                  <a:pt x="192" y="6"/>
                  <a:pt x="102" y="0"/>
                  <a:pt x="69" y="81"/>
                </a:cubicBezTo>
                <a:cubicBezTo>
                  <a:pt x="67" y="96"/>
                  <a:pt x="67" y="96"/>
                  <a:pt x="67" y="96"/>
                </a:cubicBezTo>
                <a:cubicBezTo>
                  <a:pt x="67" y="96"/>
                  <a:pt x="48" y="104"/>
                  <a:pt x="24" y="104"/>
                </a:cubicBezTo>
                <a:cubicBezTo>
                  <a:pt x="0" y="104"/>
                  <a:pt x="8" y="130"/>
                  <a:pt x="8" y="130"/>
                </a:cubicBezTo>
                <a:cubicBezTo>
                  <a:pt x="8" y="179"/>
                  <a:pt x="8" y="179"/>
                  <a:pt x="8" y="179"/>
                </a:cubicBezTo>
                <a:cubicBezTo>
                  <a:pt x="8" y="179"/>
                  <a:pt x="36" y="179"/>
                  <a:pt x="36" y="179"/>
                </a:cubicBezTo>
                <a:cubicBezTo>
                  <a:pt x="31" y="179"/>
                  <a:pt x="68" y="233"/>
                  <a:pt x="72" y="236"/>
                </a:cubicBezTo>
                <a:cubicBezTo>
                  <a:pt x="84" y="245"/>
                  <a:pt x="97" y="251"/>
                  <a:pt x="112" y="254"/>
                </a:cubicBezTo>
                <a:cubicBezTo>
                  <a:pt x="112" y="285"/>
                  <a:pt x="112" y="285"/>
                  <a:pt x="112" y="285"/>
                </a:cubicBezTo>
                <a:cubicBezTo>
                  <a:pt x="154" y="285"/>
                  <a:pt x="154" y="285"/>
                  <a:pt x="154" y="285"/>
                </a:cubicBezTo>
                <a:cubicBezTo>
                  <a:pt x="154" y="260"/>
                  <a:pt x="154" y="260"/>
                  <a:pt x="154" y="260"/>
                </a:cubicBezTo>
                <a:cubicBezTo>
                  <a:pt x="186" y="261"/>
                  <a:pt x="220" y="257"/>
                  <a:pt x="246" y="256"/>
                </a:cubicBezTo>
                <a:cubicBezTo>
                  <a:pt x="252" y="256"/>
                  <a:pt x="257" y="256"/>
                  <a:pt x="261" y="255"/>
                </a:cubicBezTo>
                <a:cubicBezTo>
                  <a:pt x="261" y="285"/>
                  <a:pt x="261" y="285"/>
                  <a:pt x="261" y="285"/>
                </a:cubicBezTo>
                <a:cubicBezTo>
                  <a:pt x="304" y="285"/>
                  <a:pt x="304" y="285"/>
                  <a:pt x="304" y="285"/>
                </a:cubicBezTo>
                <a:cubicBezTo>
                  <a:pt x="304" y="244"/>
                  <a:pt x="304" y="244"/>
                  <a:pt x="304" y="244"/>
                </a:cubicBezTo>
                <a:cubicBezTo>
                  <a:pt x="352" y="224"/>
                  <a:pt x="372" y="178"/>
                  <a:pt x="375" y="119"/>
                </a:cubicBezTo>
                <a:cubicBezTo>
                  <a:pt x="375" y="119"/>
                  <a:pt x="384" y="112"/>
                  <a:pt x="393" y="108"/>
                </a:cubicBezTo>
                <a:cubicBezTo>
                  <a:pt x="391" y="115"/>
                  <a:pt x="392" y="123"/>
                  <a:pt x="397" y="129"/>
                </a:cubicBezTo>
                <a:cubicBezTo>
                  <a:pt x="416" y="153"/>
                  <a:pt x="455" y="115"/>
                  <a:pt x="424" y="96"/>
                </a:cubicBezTo>
                <a:close/>
                <a:moveTo>
                  <a:pt x="406" y="119"/>
                </a:moveTo>
                <a:cubicBezTo>
                  <a:pt x="405" y="115"/>
                  <a:pt x="406" y="110"/>
                  <a:pt x="408" y="103"/>
                </a:cubicBezTo>
                <a:cubicBezTo>
                  <a:pt x="413" y="103"/>
                  <a:pt x="417" y="104"/>
                  <a:pt x="421" y="107"/>
                </a:cubicBezTo>
                <a:cubicBezTo>
                  <a:pt x="433" y="122"/>
                  <a:pt x="408" y="134"/>
                  <a:pt x="406" y="11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7" name="Freeform 186"/>
          <p:cNvSpPr>
            <a:spLocks noEditPoints="1"/>
          </p:cNvSpPr>
          <p:nvPr/>
        </p:nvSpPr>
        <p:spPr bwMode="auto">
          <a:xfrm>
            <a:off x="7110770" y="2824628"/>
            <a:ext cx="448997" cy="438719"/>
          </a:xfrm>
          <a:custGeom>
            <a:avLst/>
            <a:gdLst>
              <a:gd name="T0" fmla="*/ 335 w 351"/>
              <a:gd name="T1" fmla="*/ 127 h 343"/>
              <a:gd name="T2" fmla="*/ 341 w 351"/>
              <a:gd name="T3" fmla="*/ 121 h 343"/>
              <a:gd name="T4" fmla="*/ 335 w 351"/>
              <a:gd name="T5" fmla="*/ 115 h 343"/>
              <a:gd name="T6" fmla="*/ 328 w 351"/>
              <a:gd name="T7" fmla="*/ 115 h 343"/>
              <a:gd name="T8" fmla="*/ 328 w 351"/>
              <a:gd name="T9" fmla="*/ 52 h 343"/>
              <a:gd name="T10" fmla="*/ 297 w 351"/>
              <a:gd name="T11" fmla="*/ 21 h 343"/>
              <a:gd name="T12" fmla="*/ 52 w 351"/>
              <a:gd name="T13" fmla="*/ 21 h 343"/>
              <a:gd name="T14" fmla="*/ 20 w 351"/>
              <a:gd name="T15" fmla="*/ 52 h 343"/>
              <a:gd name="T16" fmla="*/ 20 w 351"/>
              <a:gd name="T17" fmla="*/ 291 h 343"/>
              <a:gd name="T18" fmla="*/ 52 w 351"/>
              <a:gd name="T19" fmla="*/ 322 h 343"/>
              <a:gd name="T20" fmla="*/ 297 w 351"/>
              <a:gd name="T21" fmla="*/ 322 h 343"/>
              <a:gd name="T22" fmla="*/ 328 w 351"/>
              <a:gd name="T23" fmla="*/ 291 h 343"/>
              <a:gd name="T24" fmla="*/ 328 w 351"/>
              <a:gd name="T25" fmla="*/ 198 h 343"/>
              <a:gd name="T26" fmla="*/ 335 w 351"/>
              <a:gd name="T27" fmla="*/ 198 h 343"/>
              <a:gd name="T28" fmla="*/ 341 w 351"/>
              <a:gd name="T29" fmla="*/ 192 h 343"/>
              <a:gd name="T30" fmla="*/ 335 w 351"/>
              <a:gd name="T31" fmla="*/ 186 h 343"/>
              <a:gd name="T32" fmla="*/ 328 w 351"/>
              <a:gd name="T33" fmla="*/ 186 h 343"/>
              <a:gd name="T34" fmla="*/ 328 w 351"/>
              <a:gd name="T35" fmla="*/ 175 h 343"/>
              <a:gd name="T36" fmla="*/ 335 w 351"/>
              <a:gd name="T37" fmla="*/ 175 h 343"/>
              <a:gd name="T38" fmla="*/ 341 w 351"/>
              <a:gd name="T39" fmla="*/ 168 h 343"/>
              <a:gd name="T40" fmla="*/ 335 w 351"/>
              <a:gd name="T41" fmla="*/ 162 h 343"/>
              <a:gd name="T42" fmla="*/ 328 w 351"/>
              <a:gd name="T43" fmla="*/ 162 h 343"/>
              <a:gd name="T44" fmla="*/ 328 w 351"/>
              <a:gd name="T45" fmla="*/ 151 h 343"/>
              <a:gd name="T46" fmla="*/ 335 w 351"/>
              <a:gd name="T47" fmla="*/ 151 h 343"/>
              <a:gd name="T48" fmla="*/ 341 w 351"/>
              <a:gd name="T49" fmla="*/ 145 h 343"/>
              <a:gd name="T50" fmla="*/ 335 w 351"/>
              <a:gd name="T51" fmla="*/ 139 h 343"/>
              <a:gd name="T52" fmla="*/ 328 w 351"/>
              <a:gd name="T53" fmla="*/ 139 h 343"/>
              <a:gd name="T54" fmla="*/ 328 w 351"/>
              <a:gd name="T55" fmla="*/ 127 h 343"/>
              <a:gd name="T56" fmla="*/ 335 w 351"/>
              <a:gd name="T57" fmla="*/ 127 h 343"/>
              <a:gd name="T58" fmla="*/ 351 w 351"/>
              <a:gd name="T59" fmla="*/ 35 h 343"/>
              <a:gd name="T60" fmla="*/ 351 w 351"/>
              <a:gd name="T61" fmla="*/ 307 h 343"/>
              <a:gd name="T62" fmla="*/ 316 w 351"/>
              <a:gd name="T63" fmla="*/ 343 h 343"/>
              <a:gd name="T64" fmla="*/ 35 w 351"/>
              <a:gd name="T65" fmla="*/ 343 h 343"/>
              <a:gd name="T66" fmla="*/ 0 w 351"/>
              <a:gd name="T67" fmla="*/ 307 h 343"/>
              <a:gd name="T68" fmla="*/ 0 w 351"/>
              <a:gd name="T69" fmla="*/ 35 h 343"/>
              <a:gd name="T70" fmla="*/ 35 w 351"/>
              <a:gd name="T71" fmla="*/ 0 h 343"/>
              <a:gd name="T72" fmla="*/ 316 w 351"/>
              <a:gd name="T73" fmla="*/ 0 h 343"/>
              <a:gd name="T74" fmla="*/ 351 w 351"/>
              <a:gd name="T75" fmla="*/ 3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1" h="343">
                <a:moveTo>
                  <a:pt x="335" y="127"/>
                </a:moveTo>
                <a:cubicBezTo>
                  <a:pt x="338" y="127"/>
                  <a:pt x="341" y="125"/>
                  <a:pt x="341" y="121"/>
                </a:cubicBezTo>
                <a:cubicBezTo>
                  <a:pt x="341" y="118"/>
                  <a:pt x="338" y="115"/>
                  <a:pt x="335" y="115"/>
                </a:cubicBezTo>
                <a:cubicBezTo>
                  <a:pt x="328" y="115"/>
                  <a:pt x="328" y="115"/>
                  <a:pt x="328" y="115"/>
                </a:cubicBezTo>
                <a:cubicBezTo>
                  <a:pt x="328" y="52"/>
                  <a:pt x="328" y="52"/>
                  <a:pt x="328" y="52"/>
                </a:cubicBezTo>
                <a:cubicBezTo>
                  <a:pt x="328" y="35"/>
                  <a:pt x="314" y="21"/>
                  <a:pt x="297" y="21"/>
                </a:cubicBezTo>
                <a:cubicBezTo>
                  <a:pt x="52" y="21"/>
                  <a:pt x="52" y="21"/>
                  <a:pt x="52" y="21"/>
                </a:cubicBezTo>
                <a:cubicBezTo>
                  <a:pt x="34" y="21"/>
                  <a:pt x="20" y="35"/>
                  <a:pt x="20" y="52"/>
                </a:cubicBezTo>
                <a:cubicBezTo>
                  <a:pt x="20" y="291"/>
                  <a:pt x="20" y="291"/>
                  <a:pt x="20" y="291"/>
                </a:cubicBezTo>
                <a:cubicBezTo>
                  <a:pt x="20" y="308"/>
                  <a:pt x="34" y="322"/>
                  <a:pt x="52" y="322"/>
                </a:cubicBezTo>
                <a:cubicBezTo>
                  <a:pt x="297" y="322"/>
                  <a:pt x="297" y="322"/>
                  <a:pt x="297" y="322"/>
                </a:cubicBezTo>
                <a:cubicBezTo>
                  <a:pt x="314" y="322"/>
                  <a:pt x="328" y="308"/>
                  <a:pt x="328" y="291"/>
                </a:cubicBezTo>
                <a:cubicBezTo>
                  <a:pt x="328" y="198"/>
                  <a:pt x="328" y="198"/>
                  <a:pt x="328" y="198"/>
                </a:cubicBezTo>
                <a:cubicBezTo>
                  <a:pt x="335" y="198"/>
                  <a:pt x="335" y="198"/>
                  <a:pt x="335" y="198"/>
                </a:cubicBezTo>
                <a:cubicBezTo>
                  <a:pt x="338" y="198"/>
                  <a:pt x="341" y="195"/>
                  <a:pt x="341" y="192"/>
                </a:cubicBezTo>
                <a:cubicBezTo>
                  <a:pt x="341" y="189"/>
                  <a:pt x="338" y="186"/>
                  <a:pt x="335" y="186"/>
                </a:cubicBezTo>
                <a:cubicBezTo>
                  <a:pt x="328" y="186"/>
                  <a:pt x="328" y="186"/>
                  <a:pt x="328" y="186"/>
                </a:cubicBezTo>
                <a:cubicBezTo>
                  <a:pt x="328" y="175"/>
                  <a:pt x="328" y="175"/>
                  <a:pt x="328" y="175"/>
                </a:cubicBezTo>
                <a:cubicBezTo>
                  <a:pt x="335" y="175"/>
                  <a:pt x="335" y="175"/>
                  <a:pt x="335" y="175"/>
                </a:cubicBezTo>
                <a:cubicBezTo>
                  <a:pt x="338" y="175"/>
                  <a:pt x="341" y="172"/>
                  <a:pt x="341" y="168"/>
                </a:cubicBezTo>
                <a:cubicBezTo>
                  <a:pt x="341" y="165"/>
                  <a:pt x="338" y="162"/>
                  <a:pt x="335" y="162"/>
                </a:cubicBezTo>
                <a:cubicBezTo>
                  <a:pt x="328" y="162"/>
                  <a:pt x="328" y="162"/>
                  <a:pt x="328" y="162"/>
                </a:cubicBezTo>
                <a:cubicBezTo>
                  <a:pt x="328" y="151"/>
                  <a:pt x="328" y="151"/>
                  <a:pt x="328" y="151"/>
                </a:cubicBezTo>
                <a:cubicBezTo>
                  <a:pt x="335" y="151"/>
                  <a:pt x="335" y="151"/>
                  <a:pt x="335" y="151"/>
                </a:cubicBezTo>
                <a:cubicBezTo>
                  <a:pt x="338" y="151"/>
                  <a:pt x="341" y="148"/>
                  <a:pt x="341" y="145"/>
                </a:cubicBezTo>
                <a:cubicBezTo>
                  <a:pt x="341" y="142"/>
                  <a:pt x="338" y="139"/>
                  <a:pt x="335" y="139"/>
                </a:cubicBezTo>
                <a:cubicBezTo>
                  <a:pt x="328" y="139"/>
                  <a:pt x="328" y="139"/>
                  <a:pt x="328" y="139"/>
                </a:cubicBezTo>
                <a:cubicBezTo>
                  <a:pt x="328" y="127"/>
                  <a:pt x="328" y="127"/>
                  <a:pt x="328" y="127"/>
                </a:cubicBezTo>
                <a:lnTo>
                  <a:pt x="335" y="127"/>
                </a:lnTo>
                <a:close/>
                <a:moveTo>
                  <a:pt x="351" y="35"/>
                </a:moveTo>
                <a:cubicBezTo>
                  <a:pt x="351" y="307"/>
                  <a:pt x="351" y="307"/>
                  <a:pt x="351" y="307"/>
                </a:cubicBezTo>
                <a:cubicBezTo>
                  <a:pt x="351" y="327"/>
                  <a:pt x="336" y="343"/>
                  <a:pt x="316" y="343"/>
                </a:cubicBezTo>
                <a:cubicBezTo>
                  <a:pt x="35" y="343"/>
                  <a:pt x="35" y="343"/>
                  <a:pt x="35" y="343"/>
                </a:cubicBezTo>
                <a:cubicBezTo>
                  <a:pt x="16" y="343"/>
                  <a:pt x="0" y="327"/>
                  <a:pt x="0" y="307"/>
                </a:cubicBezTo>
                <a:cubicBezTo>
                  <a:pt x="0" y="35"/>
                  <a:pt x="0" y="35"/>
                  <a:pt x="0" y="35"/>
                </a:cubicBezTo>
                <a:cubicBezTo>
                  <a:pt x="0" y="16"/>
                  <a:pt x="16" y="0"/>
                  <a:pt x="35" y="0"/>
                </a:cubicBezTo>
                <a:cubicBezTo>
                  <a:pt x="316" y="0"/>
                  <a:pt x="316" y="0"/>
                  <a:pt x="316" y="0"/>
                </a:cubicBezTo>
                <a:cubicBezTo>
                  <a:pt x="336" y="0"/>
                  <a:pt x="351" y="16"/>
                  <a:pt x="351" y="3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8" name="Freeform 187"/>
          <p:cNvSpPr>
            <a:spLocks/>
          </p:cNvSpPr>
          <p:nvPr/>
        </p:nvSpPr>
        <p:spPr bwMode="auto">
          <a:xfrm>
            <a:off x="7507293" y="3062650"/>
            <a:ext cx="22721" cy="15147"/>
          </a:xfrm>
          <a:custGeom>
            <a:avLst/>
            <a:gdLst>
              <a:gd name="T0" fmla="*/ 18 w 18"/>
              <a:gd name="T1" fmla="*/ 0 h 12"/>
              <a:gd name="T2" fmla="*/ 18 w 18"/>
              <a:gd name="T3" fmla="*/ 12 h 12"/>
              <a:gd name="T4" fmla="*/ 6 w 18"/>
              <a:gd name="T5" fmla="*/ 12 h 12"/>
              <a:gd name="T6" fmla="*/ 0 w 18"/>
              <a:gd name="T7" fmla="*/ 6 h 12"/>
              <a:gd name="T8" fmla="*/ 2 w 18"/>
              <a:gd name="T9" fmla="*/ 2 h 12"/>
              <a:gd name="T10" fmla="*/ 6 w 18"/>
              <a:gd name="T11" fmla="*/ 0 h 12"/>
              <a:gd name="T12" fmla="*/ 18 w 1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8" h="12">
                <a:moveTo>
                  <a:pt x="18" y="0"/>
                </a:moveTo>
                <a:cubicBezTo>
                  <a:pt x="18" y="12"/>
                  <a:pt x="18" y="12"/>
                  <a:pt x="18" y="12"/>
                </a:cubicBezTo>
                <a:cubicBezTo>
                  <a:pt x="6" y="12"/>
                  <a:pt x="6" y="12"/>
                  <a:pt x="6" y="12"/>
                </a:cubicBezTo>
                <a:cubicBezTo>
                  <a:pt x="3" y="12"/>
                  <a:pt x="0" y="9"/>
                  <a:pt x="0" y="6"/>
                </a:cubicBezTo>
                <a:cubicBezTo>
                  <a:pt x="0" y="4"/>
                  <a:pt x="1" y="3"/>
                  <a:pt x="2" y="2"/>
                </a:cubicBezTo>
                <a:cubicBezTo>
                  <a:pt x="3" y="1"/>
                  <a:pt x="5" y="0"/>
                  <a:pt x="6" y="0"/>
                </a:cubicBezTo>
                <a:lnTo>
                  <a:pt x="18"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19" name="Freeform 188"/>
          <p:cNvSpPr>
            <a:spLocks/>
          </p:cNvSpPr>
          <p:nvPr/>
        </p:nvSpPr>
        <p:spPr bwMode="auto">
          <a:xfrm>
            <a:off x="7507293" y="3031814"/>
            <a:ext cx="22721" cy="16770"/>
          </a:xfrm>
          <a:custGeom>
            <a:avLst/>
            <a:gdLst>
              <a:gd name="T0" fmla="*/ 18 w 18"/>
              <a:gd name="T1" fmla="*/ 0 h 13"/>
              <a:gd name="T2" fmla="*/ 18 w 18"/>
              <a:gd name="T3" fmla="*/ 13 h 13"/>
              <a:gd name="T4" fmla="*/ 6 w 18"/>
              <a:gd name="T5" fmla="*/ 13 h 13"/>
              <a:gd name="T6" fmla="*/ 0 w 18"/>
              <a:gd name="T7" fmla="*/ 6 h 13"/>
              <a:gd name="T8" fmla="*/ 2 w 18"/>
              <a:gd name="T9" fmla="*/ 2 h 13"/>
              <a:gd name="T10" fmla="*/ 6 w 18"/>
              <a:gd name="T11" fmla="*/ 0 h 13"/>
              <a:gd name="T12" fmla="*/ 18 w 1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8" h="13">
                <a:moveTo>
                  <a:pt x="18" y="0"/>
                </a:moveTo>
                <a:cubicBezTo>
                  <a:pt x="18" y="13"/>
                  <a:pt x="18" y="13"/>
                  <a:pt x="18" y="13"/>
                </a:cubicBezTo>
                <a:cubicBezTo>
                  <a:pt x="6" y="13"/>
                  <a:pt x="6" y="13"/>
                  <a:pt x="6" y="13"/>
                </a:cubicBezTo>
                <a:cubicBezTo>
                  <a:pt x="3" y="13"/>
                  <a:pt x="0" y="10"/>
                  <a:pt x="0" y="6"/>
                </a:cubicBezTo>
                <a:cubicBezTo>
                  <a:pt x="0" y="5"/>
                  <a:pt x="1" y="3"/>
                  <a:pt x="2" y="2"/>
                </a:cubicBezTo>
                <a:cubicBezTo>
                  <a:pt x="3" y="1"/>
                  <a:pt x="5" y="0"/>
                  <a:pt x="6" y="0"/>
                </a:cubicBezTo>
                <a:lnTo>
                  <a:pt x="18"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0" name="Freeform 189"/>
          <p:cNvSpPr>
            <a:spLocks/>
          </p:cNvSpPr>
          <p:nvPr/>
        </p:nvSpPr>
        <p:spPr bwMode="auto">
          <a:xfrm>
            <a:off x="7508374" y="3002602"/>
            <a:ext cx="21638" cy="15147"/>
          </a:xfrm>
          <a:custGeom>
            <a:avLst/>
            <a:gdLst>
              <a:gd name="T0" fmla="*/ 17 w 17"/>
              <a:gd name="T1" fmla="*/ 0 h 12"/>
              <a:gd name="T2" fmla="*/ 17 w 17"/>
              <a:gd name="T3" fmla="*/ 12 h 12"/>
              <a:gd name="T4" fmla="*/ 6 w 17"/>
              <a:gd name="T5" fmla="*/ 12 h 12"/>
              <a:gd name="T6" fmla="*/ 0 w 17"/>
              <a:gd name="T7" fmla="*/ 6 h 12"/>
              <a:gd name="T8" fmla="*/ 2 w 17"/>
              <a:gd name="T9" fmla="*/ 2 h 12"/>
              <a:gd name="T10" fmla="*/ 6 w 17"/>
              <a:gd name="T11" fmla="*/ 0 h 12"/>
              <a:gd name="T12" fmla="*/ 17 w 1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7" h="12">
                <a:moveTo>
                  <a:pt x="17" y="0"/>
                </a:moveTo>
                <a:cubicBezTo>
                  <a:pt x="17" y="12"/>
                  <a:pt x="17" y="12"/>
                  <a:pt x="17" y="12"/>
                </a:cubicBezTo>
                <a:cubicBezTo>
                  <a:pt x="6" y="12"/>
                  <a:pt x="6" y="12"/>
                  <a:pt x="6" y="12"/>
                </a:cubicBezTo>
                <a:cubicBezTo>
                  <a:pt x="2" y="12"/>
                  <a:pt x="0" y="9"/>
                  <a:pt x="0" y="6"/>
                </a:cubicBezTo>
                <a:cubicBezTo>
                  <a:pt x="0" y="4"/>
                  <a:pt x="0" y="3"/>
                  <a:pt x="2" y="2"/>
                </a:cubicBezTo>
                <a:cubicBezTo>
                  <a:pt x="3" y="1"/>
                  <a:pt x="4" y="0"/>
                  <a:pt x="6" y="0"/>
                </a:cubicBezTo>
                <a:lnTo>
                  <a:pt x="17"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1" name="Freeform 190"/>
          <p:cNvSpPr>
            <a:spLocks/>
          </p:cNvSpPr>
          <p:nvPr/>
        </p:nvSpPr>
        <p:spPr bwMode="auto">
          <a:xfrm>
            <a:off x="7508374" y="2971768"/>
            <a:ext cx="21638" cy="15147"/>
          </a:xfrm>
          <a:custGeom>
            <a:avLst/>
            <a:gdLst>
              <a:gd name="T0" fmla="*/ 17 w 17"/>
              <a:gd name="T1" fmla="*/ 0 h 12"/>
              <a:gd name="T2" fmla="*/ 17 w 17"/>
              <a:gd name="T3" fmla="*/ 12 h 12"/>
              <a:gd name="T4" fmla="*/ 6 w 17"/>
              <a:gd name="T5" fmla="*/ 12 h 12"/>
              <a:gd name="T6" fmla="*/ 0 w 17"/>
              <a:gd name="T7" fmla="*/ 6 h 12"/>
              <a:gd name="T8" fmla="*/ 2 w 17"/>
              <a:gd name="T9" fmla="*/ 2 h 12"/>
              <a:gd name="T10" fmla="*/ 6 w 17"/>
              <a:gd name="T11" fmla="*/ 0 h 12"/>
              <a:gd name="T12" fmla="*/ 17 w 1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7" h="12">
                <a:moveTo>
                  <a:pt x="17" y="0"/>
                </a:moveTo>
                <a:cubicBezTo>
                  <a:pt x="17" y="12"/>
                  <a:pt x="17" y="12"/>
                  <a:pt x="17" y="12"/>
                </a:cubicBezTo>
                <a:cubicBezTo>
                  <a:pt x="6" y="12"/>
                  <a:pt x="6" y="12"/>
                  <a:pt x="6" y="12"/>
                </a:cubicBezTo>
                <a:cubicBezTo>
                  <a:pt x="2" y="12"/>
                  <a:pt x="0" y="10"/>
                  <a:pt x="0" y="6"/>
                </a:cubicBezTo>
                <a:cubicBezTo>
                  <a:pt x="0" y="5"/>
                  <a:pt x="0" y="3"/>
                  <a:pt x="2" y="2"/>
                </a:cubicBezTo>
                <a:cubicBezTo>
                  <a:pt x="3" y="1"/>
                  <a:pt x="4" y="0"/>
                  <a:pt x="6" y="0"/>
                </a:cubicBezTo>
                <a:lnTo>
                  <a:pt x="17"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2" name="Freeform 191"/>
          <p:cNvSpPr>
            <a:spLocks/>
          </p:cNvSpPr>
          <p:nvPr/>
        </p:nvSpPr>
        <p:spPr bwMode="auto">
          <a:xfrm>
            <a:off x="7264403" y="2946344"/>
            <a:ext cx="61129" cy="81685"/>
          </a:xfrm>
          <a:custGeom>
            <a:avLst/>
            <a:gdLst>
              <a:gd name="T0" fmla="*/ 48 w 48"/>
              <a:gd name="T1" fmla="*/ 64 h 64"/>
              <a:gd name="T2" fmla="*/ 26 w 48"/>
              <a:gd name="T3" fmla="*/ 64 h 64"/>
              <a:gd name="T4" fmla="*/ 0 w 48"/>
              <a:gd name="T5" fmla="*/ 24 h 64"/>
              <a:gd name="T6" fmla="*/ 0 w 48"/>
              <a:gd name="T7" fmla="*/ 20 h 64"/>
              <a:gd name="T8" fmla="*/ 0 w 48"/>
              <a:gd name="T9" fmla="*/ 0 h 64"/>
              <a:gd name="T10" fmla="*/ 48 w 48"/>
              <a:gd name="T11" fmla="*/ 64 h 64"/>
            </a:gdLst>
            <a:ahLst/>
            <a:cxnLst>
              <a:cxn ang="0">
                <a:pos x="T0" y="T1"/>
              </a:cxn>
              <a:cxn ang="0">
                <a:pos x="T2" y="T3"/>
              </a:cxn>
              <a:cxn ang="0">
                <a:pos x="T4" y="T5"/>
              </a:cxn>
              <a:cxn ang="0">
                <a:pos x="T6" y="T7"/>
              </a:cxn>
              <a:cxn ang="0">
                <a:pos x="T8" y="T9"/>
              </a:cxn>
              <a:cxn ang="0">
                <a:pos x="T10" y="T11"/>
              </a:cxn>
            </a:cxnLst>
            <a:rect l="0" t="0" r="r" b="b"/>
            <a:pathLst>
              <a:path w="48" h="64">
                <a:moveTo>
                  <a:pt x="48" y="64"/>
                </a:moveTo>
                <a:cubicBezTo>
                  <a:pt x="26" y="64"/>
                  <a:pt x="26" y="64"/>
                  <a:pt x="26" y="64"/>
                </a:cubicBezTo>
                <a:cubicBezTo>
                  <a:pt x="26" y="46"/>
                  <a:pt x="15" y="31"/>
                  <a:pt x="0" y="24"/>
                </a:cubicBezTo>
                <a:cubicBezTo>
                  <a:pt x="0" y="20"/>
                  <a:pt x="0" y="20"/>
                  <a:pt x="0" y="20"/>
                </a:cubicBezTo>
                <a:cubicBezTo>
                  <a:pt x="0" y="0"/>
                  <a:pt x="0" y="0"/>
                  <a:pt x="0" y="0"/>
                </a:cubicBezTo>
                <a:cubicBezTo>
                  <a:pt x="28" y="8"/>
                  <a:pt x="48" y="34"/>
                  <a:pt x="48" y="6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3" name="Freeform 192"/>
          <p:cNvSpPr>
            <a:spLocks/>
          </p:cNvSpPr>
          <p:nvPr/>
        </p:nvSpPr>
        <p:spPr bwMode="auto">
          <a:xfrm>
            <a:off x="7155670" y="2943640"/>
            <a:ext cx="168779" cy="168779"/>
          </a:xfrm>
          <a:custGeom>
            <a:avLst/>
            <a:gdLst>
              <a:gd name="T0" fmla="*/ 111 w 132"/>
              <a:gd name="T1" fmla="*/ 78 h 132"/>
              <a:gd name="T2" fmla="*/ 132 w 132"/>
              <a:gd name="T3" fmla="*/ 78 h 132"/>
              <a:gd name="T4" fmla="*/ 67 w 132"/>
              <a:gd name="T5" fmla="*/ 132 h 132"/>
              <a:gd name="T6" fmla="*/ 0 w 132"/>
              <a:gd name="T7" fmla="*/ 66 h 132"/>
              <a:gd name="T8" fmla="*/ 67 w 132"/>
              <a:gd name="T9" fmla="*/ 0 h 132"/>
              <a:gd name="T10" fmla="*/ 68 w 132"/>
              <a:gd name="T11" fmla="*/ 0 h 132"/>
              <a:gd name="T12" fmla="*/ 68 w 132"/>
              <a:gd name="T13" fmla="*/ 22 h 132"/>
              <a:gd name="T14" fmla="*/ 24 w 132"/>
              <a:gd name="T15" fmla="*/ 66 h 132"/>
              <a:gd name="T16" fmla="*/ 68 w 132"/>
              <a:gd name="T17" fmla="*/ 109 h 132"/>
              <a:gd name="T18" fmla="*/ 109 w 132"/>
              <a:gd name="T19" fmla="*/ 78 h 132"/>
              <a:gd name="T20" fmla="*/ 111 w 132"/>
              <a:gd name="T21" fmla="*/ 7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32">
                <a:moveTo>
                  <a:pt x="111" y="78"/>
                </a:moveTo>
                <a:cubicBezTo>
                  <a:pt x="132" y="78"/>
                  <a:pt x="132" y="78"/>
                  <a:pt x="132" y="78"/>
                </a:cubicBezTo>
                <a:cubicBezTo>
                  <a:pt x="126" y="109"/>
                  <a:pt x="99" y="132"/>
                  <a:pt x="67" y="132"/>
                </a:cubicBezTo>
                <a:cubicBezTo>
                  <a:pt x="30" y="132"/>
                  <a:pt x="0" y="103"/>
                  <a:pt x="0" y="66"/>
                </a:cubicBezTo>
                <a:cubicBezTo>
                  <a:pt x="0" y="29"/>
                  <a:pt x="30" y="0"/>
                  <a:pt x="67" y="0"/>
                </a:cubicBezTo>
                <a:cubicBezTo>
                  <a:pt x="67" y="0"/>
                  <a:pt x="67" y="0"/>
                  <a:pt x="68" y="0"/>
                </a:cubicBezTo>
                <a:cubicBezTo>
                  <a:pt x="68" y="22"/>
                  <a:pt x="68" y="22"/>
                  <a:pt x="68" y="22"/>
                </a:cubicBezTo>
                <a:cubicBezTo>
                  <a:pt x="44" y="22"/>
                  <a:pt x="24" y="42"/>
                  <a:pt x="24" y="66"/>
                </a:cubicBezTo>
                <a:cubicBezTo>
                  <a:pt x="24" y="90"/>
                  <a:pt x="44" y="109"/>
                  <a:pt x="68" y="109"/>
                </a:cubicBezTo>
                <a:cubicBezTo>
                  <a:pt x="87" y="109"/>
                  <a:pt x="104" y="96"/>
                  <a:pt x="109" y="78"/>
                </a:cubicBezTo>
                <a:lnTo>
                  <a:pt x="111" y="7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4" name="Oval 193"/>
          <p:cNvSpPr>
            <a:spLocks noChangeArrowheads="1"/>
          </p:cNvSpPr>
          <p:nvPr/>
        </p:nvSpPr>
        <p:spPr bwMode="auto">
          <a:xfrm>
            <a:off x="7224371" y="3010177"/>
            <a:ext cx="36245" cy="35703"/>
          </a:xfrm>
          <a:prstGeom prst="ellipse">
            <a:avLst/>
          </a:pr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5" name="Freeform 194"/>
          <p:cNvSpPr>
            <a:spLocks noEditPoints="1"/>
          </p:cNvSpPr>
          <p:nvPr/>
        </p:nvSpPr>
        <p:spPr bwMode="auto">
          <a:xfrm>
            <a:off x="7918964" y="2802989"/>
            <a:ext cx="394901" cy="475504"/>
          </a:xfrm>
          <a:custGeom>
            <a:avLst/>
            <a:gdLst>
              <a:gd name="T0" fmla="*/ 276 w 309"/>
              <a:gd name="T1" fmla="*/ 0 h 372"/>
              <a:gd name="T2" fmla="*/ 255 w 309"/>
              <a:gd name="T3" fmla="*/ 0 h 372"/>
              <a:gd name="T4" fmla="*/ 33 w 309"/>
              <a:gd name="T5" fmla="*/ 0 h 372"/>
              <a:gd name="T6" fmla="*/ 0 w 309"/>
              <a:gd name="T7" fmla="*/ 34 h 372"/>
              <a:gd name="T8" fmla="*/ 0 w 309"/>
              <a:gd name="T9" fmla="*/ 338 h 372"/>
              <a:gd name="T10" fmla="*/ 33 w 309"/>
              <a:gd name="T11" fmla="*/ 372 h 372"/>
              <a:gd name="T12" fmla="*/ 255 w 309"/>
              <a:gd name="T13" fmla="*/ 372 h 372"/>
              <a:gd name="T14" fmla="*/ 276 w 309"/>
              <a:gd name="T15" fmla="*/ 372 h 372"/>
              <a:gd name="T16" fmla="*/ 309 w 309"/>
              <a:gd name="T17" fmla="*/ 338 h 372"/>
              <a:gd name="T18" fmla="*/ 309 w 309"/>
              <a:gd name="T19" fmla="*/ 34 h 372"/>
              <a:gd name="T20" fmla="*/ 276 w 309"/>
              <a:gd name="T21" fmla="*/ 0 h 372"/>
              <a:gd name="T22" fmla="*/ 288 w 309"/>
              <a:gd name="T23" fmla="*/ 321 h 372"/>
              <a:gd name="T24" fmla="*/ 255 w 309"/>
              <a:gd name="T25" fmla="*/ 355 h 372"/>
              <a:gd name="T26" fmla="*/ 53 w 309"/>
              <a:gd name="T27" fmla="*/ 355 h 372"/>
              <a:gd name="T28" fmla="*/ 19 w 309"/>
              <a:gd name="T29" fmla="*/ 321 h 372"/>
              <a:gd name="T30" fmla="*/ 19 w 309"/>
              <a:gd name="T31" fmla="*/ 51 h 372"/>
              <a:gd name="T32" fmla="*/ 53 w 309"/>
              <a:gd name="T33" fmla="*/ 18 h 372"/>
              <a:gd name="T34" fmla="*/ 255 w 309"/>
              <a:gd name="T35" fmla="*/ 18 h 372"/>
              <a:gd name="T36" fmla="*/ 288 w 309"/>
              <a:gd name="T37" fmla="*/ 51 h 372"/>
              <a:gd name="T38" fmla="*/ 288 w 309"/>
              <a:gd name="T39" fmla="*/ 32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372">
                <a:moveTo>
                  <a:pt x="276" y="0"/>
                </a:moveTo>
                <a:cubicBezTo>
                  <a:pt x="255" y="0"/>
                  <a:pt x="255" y="0"/>
                  <a:pt x="255" y="0"/>
                </a:cubicBezTo>
                <a:cubicBezTo>
                  <a:pt x="33" y="0"/>
                  <a:pt x="33" y="0"/>
                  <a:pt x="33" y="0"/>
                </a:cubicBezTo>
                <a:cubicBezTo>
                  <a:pt x="15" y="0"/>
                  <a:pt x="0" y="15"/>
                  <a:pt x="0" y="34"/>
                </a:cubicBezTo>
                <a:cubicBezTo>
                  <a:pt x="0" y="338"/>
                  <a:pt x="0" y="338"/>
                  <a:pt x="0" y="338"/>
                </a:cubicBezTo>
                <a:cubicBezTo>
                  <a:pt x="0" y="357"/>
                  <a:pt x="15" y="372"/>
                  <a:pt x="33" y="372"/>
                </a:cubicBezTo>
                <a:cubicBezTo>
                  <a:pt x="255" y="372"/>
                  <a:pt x="255" y="372"/>
                  <a:pt x="255" y="372"/>
                </a:cubicBezTo>
                <a:cubicBezTo>
                  <a:pt x="276" y="372"/>
                  <a:pt x="276" y="372"/>
                  <a:pt x="276" y="372"/>
                </a:cubicBezTo>
                <a:cubicBezTo>
                  <a:pt x="294" y="372"/>
                  <a:pt x="309" y="357"/>
                  <a:pt x="309" y="338"/>
                </a:cubicBezTo>
                <a:cubicBezTo>
                  <a:pt x="309" y="34"/>
                  <a:pt x="309" y="34"/>
                  <a:pt x="309" y="34"/>
                </a:cubicBezTo>
                <a:cubicBezTo>
                  <a:pt x="309" y="15"/>
                  <a:pt x="294" y="0"/>
                  <a:pt x="276" y="0"/>
                </a:cubicBezTo>
                <a:close/>
                <a:moveTo>
                  <a:pt x="288" y="321"/>
                </a:moveTo>
                <a:cubicBezTo>
                  <a:pt x="288" y="340"/>
                  <a:pt x="273" y="355"/>
                  <a:pt x="255" y="355"/>
                </a:cubicBezTo>
                <a:cubicBezTo>
                  <a:pt x="53" y="355"/>
                  <a:pt x="53" y="355"/>
                  <a:pt x="53" y="355"/>
                </a:cubicBezTo>
                <a:cubicBezTo>
                  <a:pt x="34" y="355"/>
                  <a:pt x="19" y="340"/>
                  <a:pt x="19" y="321"/>
                </a:cubicBezTo>
                <a:cubicBezTo>
                  <a:pt x="19" y="51"/>
                  <a:pt x="19" y="51"/>
                  <a:pt x="19" y="51"/>
                </a:cubicBezTo>
                <a:cubicBezTo>
                  <a:pt x="19" y="33"/>
                  <a:pt x="34" y="18"/>
                  <a:pt x="53" y="18"/>
                </a:cubicBezTo>
                <a:cubicBezTo>
                  <a:pt x="255" y="18"/>
                  <a:pt x="255" y="18"/>
                  <a:pt x="255" y="18"/>
                </a:cubicBezTo>
                <a:cubicBezTo>
                  <a:pt x="273" y="18"/>
                  <a:pt x="288" y="33"/>
                  <a:pt x="288" y="51"/>
                </a:cubicBezTo>
                <a:lnTo>
                  <a:pt x="288" y="32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6" name="Rectangle 195"/>
          <p:cNvSpPr>
            <a:spLocks noChangeArrowheads="1"/>
          </p:cNvSpPr>
          <p:nvPr/>
        </p:nvSpPr>
        <p:spPr bwMode="auto">
          <a:xfrm>
            <a:off x="8182411" y="3153530"/>
            <a:ext cx="68702" cy="4706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7" name="Rectangle 196"/>
          <p:cNvSpPr>
            <a:spLocks noChangeArrowheads="1"/>
          </p:cNvSpPr>
          <p:nvPr/>
        </p:nvSpPr>
        <p:spPr bwMode="auto">
          <a:xfrm>
            <a:off x="8180788" y="3075632"/>
            <a:ext cx="69243" cy="4706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8" name="Rectangle 197"/>
          <p:cNvSpPr>
            <a:spLocks noChangeArrowheads="1"/>
          </p:cNvSpPr>
          <p:nvPr/>
        </p:nvSpPr>
        <p:spPr bwMode="auto">
          <a:xfrm>
            <a:off x="8180788" y="2993408"/>
            <a:ext cx="69243" cy="4760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29" name="Rectangle 198"/>
          <p:cNvSpPr>
            <a:spLocks noChangeArrowheads="1"/>
          </p:cNvSpPr>
          <p:nvPr/>
        </p:nvSpPr>
        <p:spPr bwMode="auto">
          <a:xfrm>
            <a:off x="7980092" y="2872233"/>
            <a:ext cx="269939" cy="78980"/>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0" name="Rectangle 199"/>
          <p:cNvSpPr>
            <a:spLocks noChangeArrowheads="1"/>
          </p:cNvSpPr>
          <p:nvPr/>
        </p:nvSpPr>
        <p:spPr bwMode="auto">
          <a:xfrm>
            <a:off x="8083957" y="3153530"/>
            <a:ext cx="68702" cy="4706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1" name="Rectangle 200"/>
          <p:cNvSpPr>
            <a:spLocks noChangeArrowheads="1"/>
          </p:cNvSpPr>
          <p:nvPr/>
        </p:nvSpPr>
        <p:spPr bwMode="auto">
          <a:xfrm>
            <a:off x="8082332" y="3075632"/>
            <a:ext cx="69243" cy="4706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2" name="Rectangle 201"/>
          <p:cNvSpPr>
            <a:spLocks noChangeArrowheads="1"/>
          </p:cNvSpPr>
          <p:nvPr/>
        </p:nvSpPr>
        <p:spPr bwMode="auto">
          <a:xfrm>
            <a:off x="8082332" y="2993408"/>
            <a:ext cx="69243" cy="4760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3" name="Rectangle 202"/>
          <p:cNvSpPr>
            <a:spLocks noChangeArrowheads="1"/>
          </p:cNvSpPr>
          <p:nvPr/>
        </p:nvSpPr>
        <p:spPr bwMode="auto">
          <a:xfrm>
            <a:off x="7981715" y="3153530"/>
            <a:ext cx="70325" cy="4706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4" name="Rectangle 203"/>
          <p:cNvSpPr>
            <a:spLocks noChangeArrowheads="1"/>
          </p:cNvSpPr>
          <p:nvPr/>
        </p:nvSpPr>
        <p:spPr bwMode="auto">
          <a:xfrm>
            <a:off x="7980092" y="3075632"/>
            <a:ext cx="70325" cy="4706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5" name="Rectangle 204"/>
          <p:cNvSpPr>
            <a:spLocks noChangeArrowheads="1"/>
          </p:cNvSpPr>
          <p:nvPr/>
        </p:nvSpPr>
        <p:spPr bwMode="auto">
          <a:xfrm>
            <a:off x="7980092" y="2993408"/>
            <a:ext cx="70325" cy="4760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6" name="Freeform 206"/>
          <p:cNvSpPr>
            <a:spLocks/>
          </p:cNvSpPr>
          <p:nvPr/>
        </p:nvSpPr>
        <p:spPr bwMode="auto">
          <a:xfrm>
            <a:off x="8211623" y="2212261"/>
            <a:ext cx="90881" cy="43818"/>
          </a:xfrm>
          <a:custGeom>
            <a:avLst/>
            <a:gdLst>
              <a:gd name="T0" fmla="*/ 137 w 168"/>
              <a:gd name="T1" fmla="*/ 81 h 81"/>
              <a:gd name="T2" fmla="*/ 168 w 168"/>
              <a:gd name="T3" fmla="*/ 24 h 81"/>
              <a:gd name="T4" fmla="*/ 0 w 168"/>
              <a:gd name="T5" fmla="*/ 0 h 81"/>
              <a:gd name="T6" fmla="*/ 137 w 168"/>
              <a:gd name="T7" fmla="*/ 81 h 81"/>
            </a:gdLst>
            <a:ahLst/>
            <a:cxnLst>
              <a:cxn ang="0">
                <a:pos x="T0" y="T1"/>
              </a:cxn>
              <a:cxn ang="0">
                <a:pos x="T2" y="T3"/>
              </a:cxn>
              <a:cxn ang="0">
                <a:pos x="T4" y="T5"/>
              </a:cxn>
              <a:cxn ang="0">
                <a:pos x="T6" y="T7"/>
              </a:cxn>
            </a:cxnLst>
            <a:rect l="0" t="0" r="r" b="b"/>
            <a:pathLst>
              <a:path w="168" h="81">
                <a:moveTo>
                  <a:pt x="137" y="81"/>
                </a:moveTo>
                <a:lnTo>
                  <a:pt x="168" y="24"/>
                </a:lnTo>
                <a:lnTo>
                  <a:pt x="0" y="0"/>
                </a:lnTo>
                <a:lnTo>
                  <a:pt x="137" y="81"/>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7" name="Freeform 207"/>
          <p:cNvSpPr>
            <a:spLocks noEditPoints="1"/>
          </p:cNvSpPr>
          <p:nvPr/>
        </p:nvSpPr>
        <p:spPr bwMode="auto">
          <a:xfrm>
            <a:off x="7941684" y="2225245"/>
            <a:ext cx="368393" cy="350001"/>
          </a:xfrm>
          <a:custGeom>
            <a:avLst/>
            <a:gdLst>
              <a:gd name="T0" fmla="*/ 281 w 288"/>
              <a:gd name="T1" fmla="*/ 120 h 274"/>
              <a:gd name="T2" fmla="*/ 191 w 288"/>
              <a:gd name="T3" fmla="*/ 0 h 274"/>
              <a:gd name="T4" fmla="*/ 144 w 288"/>
              <a:gd name="T5" fmla="*/ 9 h 274"/>
              <a:gd name="T6" fmla="*/ 96 w 288"/>
              <a:gd name="T7" fmla="*/ 0 h 274"/>
              <a:gd name="T8" fmla="*/ 7 w 288"/>
              <a:gd name="T9" fmla="*/ 120 h 274"/>
              <a:gd name="T10" fmla="*/ 7 w 288"/>
              <a:gd name="T11" fmla="*/ 240 h 274"/>
              <a:gd name="T12" fmla="*/ 39 w 288"/>
              <a:gd name="T13" fmla="*/ 274 h 274"/>
              <a:gd name="T14" fmla="*/ 132 w 288"/>
              <a:gd name="T15" fmla="*/ 274 h 274"/>
              <a:gd name="T16" fmla="*/ 155 w 288"/>
              <a:gd name="T17" fmla="*/ 274 h 274"/>
              <a:gd name="T18" fmla="*/ 249 w 288"/>
              <a:gd name="T19" fmla="*/ 274 h 274"/>
              <a:gd name="T20" fmla="*/ 281 w 288"/>
              <a:gd name="T21" fmla="*/ 240 h 274"/>
              <a:gd name="T22" fmla="*/ 281 w 288"/>
              <a:gd name="T23" fmla="*/ 120 h 274"/>
              <a:gd name="T24" fmla="*/ 220 w 288"/>
              <a:gd name="T25" fmla="*/ 250 h 274"/>
              <a:gd name="T26" fmla="*/ 56 w 288"/>
              <a:gd name="T27" fmla="*/ 250 h 274"/>
              <a:gd name="T28" fmla="*/ 31 w 288"/>
              <a:gd name="T29" fmla="*/ 221 h 274"/>
              <a:gd name="T30" fmla="*/ 31 w 288"/>
              <a:gd name="T31" fmla="*/ 118 h 274"/>
              <a:gd name="T32" fmla="*/ 98 w 288"/>
              <a:gd name="T33" fmla="*/ 24 h 274"/>
              <a:gd name="T34" fmla="*/ 144 w 288"/>
              <a:gd name="T35" fmla="*/ 36 h 274"/>
              <a:gd name="T36" fmla="*/ 191 w 288"/>
              <a:gd name="T37" fmla="*/ 24 h 274"/>
              <a:gd name="T38" fmla="*/ 256 w 288"/>
              <a:gd name="T39" fmla="*/ 106 h 274"/>
              <a:gd name="T40" fmla="*/ 256 w 288"/>
              <a:gd name="T41" fmla="*/ 221 h 274"/>
              <a:gd name="T42" fmla="*/ 220 w 288"/>
              <a:gd name="T43" fmla="*/ 25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274">
                <a:moveTo>
                  <a:pt x="281" y="120"/>
                </a:moveTo>
                <a:cubicBezTo>
                  <a:pt x="281" y="53"/>
                  <a:pt x="191" y="0"/>
                  <a:pt x="191" y="0"/>
                </a:cubicBezTo>
                <a:cubicBezTo>
                  <a:pt x="191" y="0"/>
                  <a:pt x="165" y="9"/>
                  <a:pt x="144" y="9"/>
                </a:cubicBezTo>
                <a:cubicBezTo>
                  <a:pt x="123" y="9"/>
                  <a:pt x="96" y="0"/>
                  <a:pt x="96" y="0"/>
                </a:cubicBezTo>
                <a:cubicBezTo>
                  <a:pt x="96" y="0"/>
                  <a:pt x="7" y="53"/>
                  <a:pt x="7" y="120"/>
                </a:cubicBezTo>
                <a:cubicBezTo>
                  <a:pt x="7" y="187"/>
                  <a:pt x="7" y="240"/>
                  <a:pt x="7" y="240"/>
                </a:cubicBezTo>
                <a:cubicBezTo>
                  <a:pt x="7" y="240"/>
                  <a:pt x="0" y="274"/>
                  <a:pt x="39" y="274"/>
                </a:cubicBezTo>
                <a:cubicBezTo>
                  <a:pt x="77" y="274"/>
                  <a:pt x="132" y="274"/>
                  <a:pt x="132" y="274"/>
                </a:cubicBezTo>
                <a:cubicBezTo>
                  <a:pt x="155" y="274"/>
                  <a:pt x="155" y="274"/>
                  <a:pt x="155" y="274"/>
                </a:cubicBezTo>
                <a:cubicBezTo>
                  <a:pt x="155" y="274"/>
                  <a:pt x="211" y="274"/>
                  <a:pt x="249" y="274"/>
                </a:cubicBezTo>
                <a:cubicBezTo>
                  <a:pt x="288" y="274"/>
                  <a:pt x="281" y="240"/>
                  <a:pt x="281" y="240"/>
                </a:cubicBezTo>
                <a:cubicBezTo>
                  <a:pt x="281" y="240"/>
                  <a:pt x="281" y="187"/>
                  <a:pt x="281" y="120"/>
                </a:cubicBezTo>
                <a:close/>
                <a:moveTo>
                  <a:pt x="220" y="250"/>
                </a:moveTo>
                <a:cubicBezTo>
                  <a:pt x="177" y="250"/>
                  <a:pt x="56" y="250"/>
                  <a:pt x="56" y="250"/>
                </a:cubicBezTo>
                <a:cubicBezTo>
                  <a:pt x="56" y="250"/>
                  <a:pt x="31" y="257"/>
                  <a:pt x="31" y="221"/>
                </a:cubicBezTo>
                <a:cubicBezTo>
                  <a:pt x="31" y="185"/>
                  <a:pt x="31" y="118"/>
                  <a:pt x="31" y="118"/>
                </a:cubicBezTo>
                <a:cubicBezTo>
                  <a:pt x="31" y="74"/>
                  <a:pt x="98" y="24"/>
                  <a:pt x="98" y="24"/>
                </a:cubicBezTo>
                <a:cubicBezTo>
                  <a:pt x="98" y="24"/>
                  <a:pt x="120" y="36"/>
                  <a:pt x="144" y="36"/>
                </a:cubicBezTo>
                <a:cubicBezTo>
                  <a:pt x="167" y="36"/>
                  <a:pt x="191" y="24"/>
                  <a:pt x="191" y="24"/>
                </a:cubicBezTo>
                <a:cubicBezTo>
                  <a:pt x="191" y="24"/>
                  <a:pt x="256" y="62"/>
                  <a:pt x="256" y="106"/>
                </a:cubicBezTo>
                <a:cubicBezTo>
                  <a:pt x="256" y="149"/>
                  <a:pt x="256" y="221"/>
                  <a:pt x="256" y="221"/>
                </a:cubicBezTo>
                <a:cubicBezTo>
                  <a:pt x="256" y="221"/>
                  <a:pt x="264" y="250"/>
                  <a:pt x="220" y="2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8" name="Freeform 208"/>
          <p:cNvSpPr>
            <a:spLocks/>
          </p:cNvSpPr>
          <p:nvPr/>
        </p:nvSpPr>
        <p:spPr bwMode="auto">
          <a:xfrm>
            <a:off x="8039056" y="2111643"/>
            <a:ext cx="183926" cy="100619"/>
          </a:xfrm>
          <a:custGeom>
            <a:avLst/>
            <a:gdLst>
              <a:gd name="T0" fmla="*/ 68 w 144"/>
              <a:gd name="T1" fmla="*/ 79 h 79"/>
              <a:gd name="T2" fmla="*/ 111 w 144"/>
              <a:gd name="T3" fmla="*/ 69 h 79"/>
              <a:gd name="T4" fmla="*/ 144 w 144"/>
              <a:gd name="T5" fmla="*/ 26 h 79"/>
              <a:gd name="T6" fmla="*/ 68 w 144"/>
              <a:gd name="T7" fmla="*/ 0 h 79"/>
              <a:gd name="T8" fmla="*/ 0 w 144"/>
              <a:gd name="T9" fmla="*/ 33 h 79"/>
              <a:gd name="T10" fmla="*/ 34 w 144"/>
              <a:gd name="T11" fmla="*/ 69 h 79"/>
              <a:gd name="T12" fmla="*/ 68 w 144"/>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144" h="79">
                <a:moveTo>
                  <a:pt x="68" y="79"/>
                </a:moveTo>
                <a:cubicBezTo>
                  <a:pt x="94" y="79"/>
                  <a:pt x="111" y="69"/>
                  <a:pt x="111" y="69"/>
                </a:cubicBezTo>
                <a:cubicBezTo>
                  <a:pt x="144" y="26"/>
                  <a:pt x="144" y="26"/>
                  <a:pt x="144" y="26"/>
                </a:cubicBezTo>
                <a:cubicBezTo>
                  <a:pt x="144" y="26"/>
                  <a:pt x="114" y="0"/>
                  <a:pt x="68" y="0"/>
                </a:cubicBezTo>
                <a:cubicBezTo>
                  <a:pt x="22" y="0"/>
                  <a:pt x="0" y="33"/>
                  <a:pt x="0" y="33"/>
                </a:cubicBezTo>
                <a:cubicBezTo>
                  <a:pt x="34" y="69"/>
                  <a:pt x="34" y="69"/>
                  <a:pt x="34" y="69"/>
                </a:cubicBezTo>
                <a:cubicBezTo>
                  <a:pt x="34" y="69"/>
                  <a:pt x="42" y="79"/>
                  <a:pt x="68" y="7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39" name="Freeform 209"/>
          <p:cNvSpPr>
            <a:spLocks noEditPoints="1"/>
          </p:cNvSpPr>
          <p:nvPr/>
        </p:nvSpPr>
        <p:spPr bwMode="auto">
          <a:xfrm>
            <a:off x="8074759" y="2310715"/>
            <a:ext cx="112520" cy="179058"/>
          </a:xfrm>
          <a:custGeom>
            <a:avLst/>
            <a:gdLst>
              <a:gd name="T0" fmla="*/ 77 w 88"/>
              <a:gd name="T1" fmla="*/ 65 h 140"/>
              <a:gd name="T2" fmla="*/ 66 w 88"/>
              <a:gd name="T3" fmla="*/ 59 h 140"/>
              <a:gd name="T4" fmla="*/ 50 w 88"/>
              <a:gd name="T5" fmla="*/ 55 h 140"/>
              <a:gd name="T6" fmla="*/ 50 w 88"/>
              <a:gd name="T7" fmla="*/ 26 h 140"/>
              <a:gd name="T8" fmla="*/ 63 w 88"/>
              <a:gd name="T9" fmla="*/ 38 h 140"/>
              <a:gd name="T10" fmla="*/ 73 w 88"/>
              <a:gd name="T11" fmla="*/ 45 h 140"/>
              <a:gd name="T12" fmla="*/ 81 w 88"/>
              <a:gd name="T13" fmla="*/ 43 h 140"/>
              <a:gd name="T14" fmla="*/ 84 w 88"/>
              <a:gd name="T15" fmla="*/ 37 h 140"/>
              <a:gd name="T16" fmla="*/ 82 w 88"/>
              <a:gd name="T17" fmla="*/ 30 h 140"/>
              <a:gd name="T18" fmla="*/ 76 w 88"/>
              <a:gd name="T19" fmla="*/ 23 h 140"/>
              <a:gd name="T20" fmla="*/ 65 w 88"/>
              <a:gd name="T21" fmla="*/ 16 h 140"/>
              <a:gd name="T22" fmla="*/ 50 w 88"/>
              <a:gd name="T23" fmla="*/ 13 h 140"/>
              <a:gd name="T24" fmla="*/ 50 w 88"/>
              <a:gd name="T25" fmla="*/ 6 h 140"/>
              <a:gd name="T26" fmla="*/ 44 w 88"/>
              <a:gd name="T27" fmla="*/ 0 h 140"/>
              <a:gd name="T28" fmla="*/ 39 w 88"/>
              <a:gd name="T29" fmla="*/ 6 h 140"/>
              <a:gd name="T30" fmla="*/ 39 w 88"/>
              <a:gd name="T31" fmla="*/ 13 h 140"/>
              <a:gd name="T32" fmla="*/ 13 w 88"/>
              <a:gd name="T33" fmla="*/ 22 h 140"/>
              <a:gd name="T34" fmla="*/ 4 w 88"/>
              <a:gd name="T35" fmla="*/ 41 h 140"/>
              <a:gd name="T36" fmla="*/ 8 w 88"/>
              <a:gd name="T37" fmla="*/ 56 h 140"/>
              <a:gd name="T38" fmla="*/ 20 w 88"/>
              <a:gd name="T39" fmla="*/ 64 h 140"/>
              <a:gd name="T40" fmla="*/ 39 w 88"/>
              <a:gd name="T41" fmla="*/ 70 h 140"/>
              <a:gd name="T42" fmla="*/ 39 w 88"/>
              <a:gd name="T43" fmla="*/ 102 h 140"/>
              <a:gd name="T44" fmla="*/ 30 w 88"/>
              <a:gd name="T45" fmla="*/ 98 h 140"/>
              <a:gd name="T46" fmla="*/ 25 w 88"/>
              <a:gd name="T47" fmla="*/ 93 h 140"/>
              <a:gd name="T48" fmla="*/ 21 w 88"/>
              <a:gd name="T49" fmla="*/ 84 h 140"/>
              <a:gd name="T50" fmla="*/ 18 w 88"/>
              <a:gd name="T51" fmla="*/ 80 h 140"/>
              <a:gd name="T52" fmla="*/ 11 w 88"/>
              <a:gd name="T53" fmla="*/ 79 h 140"/>
              <a:gd name="T54" fmla="*/ 4 w 88"/>
              <a:gd name="T55" fmla="*/ 81 h 140"/>
              <a:gd name="T56" fmla="*/ 0 w 88"/>
              <a:gd name="T57" fmla="*/ 87 h 140"/>
              <a:gd name="T58" fmla="*/ 3 w 88"/>
              <a:gd name="T59" fmla="*/ 96 h 140"/>
              <a:gd name="T60" fmla="*/ 10 w 88"/>
              <a:gd name="T61" fmla="*/ 105 h 140"/>
              <a:gd name="T62" fmla="*/ 22 w 88"/>
              <a:gd name="T63" fmla="*/ 112 h 140"/>
              <a:gd name="T64" fmla="*/ 39 w 88"/>
              <a:gd name="T65" fmla="*/ 116 h 140"/>
              <a:gd name="T66" fmla="*/ 39 w 88"/>
              <a:gd name="T67" fmla="*/ 134 h 140"/>
              <a:gd name="T68" fmla="*/ 40 w 88"/>
              <a:gd name="T69" fmla="*/ 139 h 140"/>
              <a:gd name="T70" fmla="*/ 44 w 88"/>
              <a:gd name="T71" fmla="*/ 140 h 140"/>
              <a:gd name="T72" fmla="*/ 49 w 88"/>
              <a:gd name="T73" fmla="*/ 139 h 140"/>
              <a:gd name="T74" fmla="*/ 50 w 88"/>
              <a:gd name="T75" fmla="*/ 133 h 140"/>
              <a:gd name="T76" fmla="*/ 50 w 88"/>
              <a:gd name="T77" fmla="*/ 116 h 140"/>
              <a:gd name="T78" fmla="*/ 70 w 88"/>
              <a:gd name="T79" fmla="*/ 111 h 140"/>
              <a:gd name="T80" fmla="*/ 83 w 88"/>
              <a:gd name="T81" fmla="*/ 100 h 140"/>
              <a:gd name="T82" fmla="*/ 88 w 88"/>
              <a:gd name="T83" fmla="*/ 85 h 140"/>
              <a:gd name="T84" fmla="*/ 85 w 88"/>
              <a:gd name="T85" fmla="*/ 74 h 140"/>
              <a:gd name="T86" fmla="*/ 77 w 88"/>
              <a:gd name="T87" fmla="*/ 65 h 140"/>
              <a:gd name="T88" fmla="*/ 39 w 88"/>
              <a:gd name="T89" fmla="*/ 52 h 140"/>
              <a:gd name="T90" fmla="*/ 28 w 88"/>
              <a:gd name="T91" fmla="*/ 47 h 140"/>
              <a:gd name="T92" fmla="*/ 24 w 88"/>
              <a:gd name="T93" fmla="*/ 39 h 140"/>
              <a:gd name="T94" fmla="*/ 28 w 88"/>
              <a:gd name="T95" fmla="*/ 31 h 140"/>
              <a:gd name="T96" fmla="*/ 39 w 88"/>
              <a:gd name="T97" fmla="*/ 26 h 140"/>
              <a:gd name="T98" fmla="*/ 39 w 88"/>
              <a:gd name="T99" fmla="*/ 52 h 140"/>
              <a:gd name="T100" fmla="*/ 63 w 88"/>
              <a:gd name="T101" fmla="*/ 97 h 140"/>
              <a:gd name="T102" fmla="*/ 50 w 88"/>
              <a:gd name="T103" fmla="*/ 102 h 140"/>
              <a:gd name="T104" fmla="*/ 50 w 88"/>
              <a:gd name="T105" fmla="*/ 73 h 140"/>
              <a:gd name="T106" fmla="*/ 63 w 88"/>
              <a:gd name="T107" fmla="*/ 78 h 140"/>
              <a:gd name="T108" fmla="*/ 67 w 88"/>
              <a:gd name="T109" fmla="*/ 87 h 140"/>
              <a:gd name="T110" fmla="*/ 63 w 88"/>
              <a:gd name="T111" fmla="*/ 9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140">
                <a:moveTo>
                  <a:pt x="77" y="65"/>
                </a:moveTo>
                <a:cubicBezTo>
                  <a:pt x="74" y="62"/>
                  <a:pt x="70" y="60"/>
                  <a:pt x="66" y="59"/>
                </a:cubicBezTo>
                <a:cubicBezTo>
                  <a:pt x="62" y="58"/>
                  <a:pt x="57" y="56"/>
                  <a:pt x="50" y="55"/>
                </a:cubicBezTo>
                <a:cubicBezTo>
                  <a:pt x="50" y="26"/>
                  <a:pt x="50" y="26"/>
                  <a:pt x="50" y="26"/>
                </a:cubicBezTo>
                <a:cubicBezTo>
                  <a:pt x="57" y="28"/>
                  <a:pt x="61" y="32"/>
                  <a:pt x="63" y="38"/>
                </a:cubicBezTo>
                <a:cubicBezTo>
                  <a:pt x="65" y="43"/>
                  <a:pt x="68" y="45"/>
                  <a:pt x="73" y="45"/>
                </a:cubicBezTo>
                <a:cubicBezTo>
                  <a:pt x="76" y="45"/>
                  <a:pt x="79" y="44"/>
                  <a:pt x="81" y="43"/>
                </a:cubicBezTo>
                <a:cubicBezTo>
                  <a:pt x="83" y="41"/>
                  <a:pt x="84" y="39"/>
                  <a:pt x="84" y="37"/>
                </a:cubicBezTo>
                <a:cubicBezTo>
                  <a:pt x="84" y="35"/>
                  <a:pt x="83" y="32"/>
                  <a:pt x="82" y="30"/>
                </a:cubicBezTo>
                <a:cubicBezTo>
                  <a:pt x="80" y="27"/>
                  <a:pt x="79" y="25"/>
                  <a:pt x="76" y="23"/>
                </a:cubicBezTo>
                <a:cubicBezTo>
                  <a:pt x="73" y="20"/>
                  <a:pt x="69" y="17"/>
                  <a:pt x="65" y="16"/>
                </a:cubicBezTo>
                <a:cubicBezTo>
                  <a:pt x="61" y="14"/>
                  <a:pt x="56" y="13"/>
                  <a:pt x="50" y="13"/>
                </a:cubicBezTo>
                <a:cubicBezTo>
                  <a:pt x="50" y="6"/>
                  <a:pt x="50" y="6"/>
                  <a:pt x="50" y="6"/>
                </a:cubicBezTo>
                <a:cubicBezTo>
                  <a:pt x="50" y="2"/>
                  <a:pt x="48" y="0"/>
                  <a:pt x="44" y="0"/>
                </a:cubicBezTo>
                <a:cubicBezTo>
                  <a:pt x="41" y="0"/>
                  <a:pt x="39" y="2"/>
                  <a:pt x="39" y="6"/>
                </a:cubicBezTo>
                <a:cubicBezTo>
                  <a:pt x="39" y="13"/>
                  <a:pt x="39" y="13"/>
                  <a:pt x="39" y="13"/>
                </a:cubicBezTo>
                <a:cubicBezTo>
                  <a:pt x="28" y="14"/>
                  <a:pt x="19" y="17"/>
                  <a:pt x="13" y="22"/>
                </a:cubicBezTo>
                <a:cubicBezTo>
                  <a:pt x="7" y="27"/>
                  <a:pt x="4" y="33"/>
                  <a:pt x="4" y="41"/>
                </a:cubicBezTo>
                <a:cubicBezTo>
                  <a:pt x="4" y="47"/>
                  <a:pt x="5" y="52"/>
                  <a:pt x="8" y="56"/>
                </a:cubicBezTo>
                <a:cubicBezTo>
                  <a:pt x="11" y="59"/>
                  <a:pt x="15" y="62"/>
                  <a:pt x="20" y="64"/>
                </a:cubicBezTo>
                <a:cubicBezTo>
                  <a:pt x="25" y="67"/>
                  <a:pt x="32" y="68"/>
                  <a:pt x="39" y="70"/>
                </a:cubicBezTo>
                <a:cubicBezTo>
                  <a:pt x="39" y="102"/>
                  <a:pt x="39" y="102"/>
                  <a:pt x="39" y="102"/>
                </a:cubicBezTo>
                <a:cubicBezTo>
                  <a:pt x="35" y="101"/>
                  <a:pt x="32" y="100"/>
                  <a:pt x="30" y="98"/>
                </a:cubicBezTo>
                <a:cubicBezTo>
                  <a:pt x="28" y="96"/>
                  <a:pt x="26" y="95"/>
                  <a:pt x="25" y="93"/>
                </a:cubicBezTo>
                <a:cubicBezTo>
                  <a:pt x="24" y="91"/>
                  <a:pt x="23" y="88"/>
                  <a:pt x="21" y="84"/>
                </a:cubicBezTo>
                <a:cubicBezTo>
                  <a:pt x="21" y="82"/>
                  <a:pt x="19" y="81"/>
                  <a:pt x="18" y="80"/>
                </a:cubicBezTo>
                <a:cubicBezTo>
                  <a:pt x="16" y="79"/>
                  <a:pt x="14" y="79"/>
                  <a:pt x="11" y="79"/>
                </a:cubicBezTo>
                <a:cubicBezTo>
                  <a:pt x="8" y="79"/>
                  <a:pt x="6" y="79"/>
                  <a:pt x="4" y="81"/>
                </a:cubicBezTo>
                <a:cubicBezTo>
                  <a:pt x="1" y="83"/>
                  <a:pt x="0" y="85"/>
                  <a:pt x="0" y="87"/>
                </a:cubicBezTo>
                <a:cubicBezTo>
                  <a:pt x="0" y="90"/>
                  <a:pt x="1" y="93"/>
                  <a:pt x="3" y="96"/>
                </a:cubicBezTo>
                <a:cubicBezTo>
                  <a:pt x="4" y="99"/>
                  <a:pt x="7" y="102"/>
                  <a:pt x="10" y="105"/>
                </a:cubicBezTo>
                <a:cubicBezTo>
                  <a:pt x="13" y="108"/>
                  <a:pt x="17" y="110"/>
                  <a:pt x="22" y="112"/>
                </a:cubicBezTo>
                <a:cubicBezTo>
                  <a:pt x="27" y="114"/>
                  <a:pt x="33" y="115"/>
                  <a:pt x="39" y="116"/>
                </a:cubicBezTo>
                <a:cubicBezTo>
                  <a:pt x="39" y="134"/>
                  <a:pt x="39" y="134"/>
                  <a:pt x="39" y="134"/>
                </a:cubicBezTo>
                <a:cubicBezTo>
                  <a:pt x="39" y="136"/>
                  <a:pt x="39" y="138"/>
                  <a:pt x="40" y="139"/>
                </a:cubicBezTo>
                <a:cubicBezTo>
                  <a:pt x="41" y="140"/>
                  <a:pt x="42" y="140"/>
                  <a:pt x="44" y="140"/>
                </a:cubicBezTo>
                <a:cubicBezTo>
                  <a:pt x="47" y="140"/>
                  <a:pt x="48" y="140"/>
                  <a:pt x="49" y="139"/>
                </a:cubicBezTo>
                <a:cubicBezTo>
                  <a:pt x="49" y="137"/>
                  <a:pt x="50" y="135"/>
                  <a:pt x="50" y="133"/>
                </a:cubicBezTo>
                <a:cubicBezTo>
                  <a:pt x="50" y="116"/>
                  <a:pt x="50" y="116"/>
                  <a:pt x="50" y="116"/>
                </a:cubicBezTo>
                <a:cubicBezTo>
                  <a:pt x="58" y="115"/>
                  <a:pt x="64" y="113"/>
                  <a:pt x="70" y="111"/>
                </a:cubicBezTo>
                <a:cubicBezTo>
                  <a:pt x="76" y="108"/>
                  <a:pt x="80" y="104"/>
                  <a:pt x="83" y="100"/>
                </a:cubicBezTo>
                <a:cubicBezTo>
                  <a:pt x="86" y="95"/>
                  <a:pt x="88" y="90"/>
                  <a:pt x="88" y="85"/>
                </a:cubicBezTo>
                <a:cubicBezTo>
                  <a:pt x="88" y="81"/>
                  <a:pt x="87" y="77"/>
                  <a:pt x="85" y="74"/>
                </a:cubicBezTo>
                <a:cubicBezTo>
                  <a:pt x="83" y="70"/>
                  <a:pt x="80" y="67"/>
                  <a:pt x="77" y="65"/>
                </a:cubicBezTo>
                <a:close/>
                <a:moveTo>
                  <a:pt x="39" y="52"/>
                </a:moveTo>
                <a:cubicBezTo>
                  <a:pt x="34" y="51"/>
                  <a:pt x="30" y="49"/>
                  <a:pt x="28" y="47"/>
                </a:cubicBezTo>
                <a:cubicBezTo>
                  <a:pt x="25" y="45"/>
                  <a:pt x="24" y="43"/>
                  <a:pt x="24" y="39"/>
                </a:cubicBezTo>
                <a:cubicBezTo>
                  <a:pt x="24" y="35"/>
                  <a:pt x="26" y="33"/>
                  <a:pt x="28" y="31"/>
                </a:cubicBezTo>
                <a:cubicBezTo>
                  <a:pt x="31" y="29"/>
                  <a:pt x="34" y="27"/>
                  <a:pt x="39" y="26"/>
                </a:cubicBezTo>
                <a:lnTo>
                  <a:pt x="39" y="52"/>
                </a:lnTo>
                <a:close/>
                <a:moveTo>
                  <a:pt x="63" y="97"/>
                </a:moveTo>
                <a:cubicBezTo>
                  <a:pt x="60" y="100"/>
                  <a:pt x="55" y="101"/>
                  <a:pt x="50" y="102"/>
                </a:cubicBezTo>
                <a:cubicBezTo>
                  <a:pt x="50" y="73"/>
                  <a:pt x="50" y="73"/>
                  <a:pt x="50" y="73"/>
                </a:cubicBezTo>
                <a:cubicBezTo>
                  <a:pt x="55" y="74"/>
                  <a:pt x="60" y="76"/>
                  <a:pt x="63" y="78"/>
                </a:cubicBezTo>
                <a:cubicBezTo>
                  <a:pt x="66" y="80"/>
                  <a:pt x="67" y="83"/>
                  <a:pt x="67" y="87"/>
                </a:cubicBezTo>
                <a:cubicBezTo>
                  <a:pt x="67" y="91"/>
                  <a:pt x="66" y="94"/>
                  <a:pt x="63" y="97"/>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0" name="Freeform 210"/>
          <p:cNvSpPr>
            <a:spLocks noEditPoints="1"/>
          </p:cNvSpPr>
          <p:nvPr/>
        </p:nvSpPr>
        <p:spPr bwMode="auto">
          <a:xfrm>
            <a:off x="7108064" y="2111642"/>
            <a:ext cx="492273" cy="423030"/>
          </a:xfrm>
          <a:custGeom>
            <a:avLst/>
            <a:gdLst>
              <a:gd name="T0" fmla="*/ 369 w 385"/>
              <a:gd name="T1" fmla="*/ 159 h 331"/>
              <a:gd name="T2" fmla="*/ 334 w 385"/>
              <a:gd name="T3" fmla="*/ 35 h 331"/>
              <a:gd name="T4" fmla="*/ 339 w 385"/>
              <a:gd name="T5" fmla="*/ 27 h 331"/>
              <a:gd name="T6" fmla="*/ 332 w 385"/>
              <a:gd name="T7" fmla="*/ 20 h 331"/>
              <a:gd name="T8" fmla="*/ 217 w 385"/>
              <a:gd name="T9" fmla="*/ 20 h 331"/>
              <a:gd name="T10" fmla="*/ 189 w 385"/>
              <a:gd name="T11" fmla="*/ 0 h 331"/>
              <a:gd name="T12" fmla="*/ 160 w 385"/>
              <a:gd name="T13" fmla="*/ 20 h 331"/>
              <a:gd name="T14" fmla="*/ 43 w 385"/>
              <a:gd name="T15" fmla="*/ 20 h 331"/>
              <a:gd name="T16" fmla="*/ 35 w 385"/>
              <a:gd name="T17" fmla="*/ 27 h 331"/>
              <a:gd name="T18" fmla="*/ 37 w 385"/>
              <a:gd name="T19" fmla="*/ 33 h 331"/>
              <a:gd name="T20" fmla="*/ 43 w 385"/>
              <a:gd name="T21" fmla="*/ 35 h 331"/>
              <a:gd name="T22" fmla="*/ 52 w 385"/>
              <a:gd name="T23" fmla="*/ 35 h 331"/>
              <a:gd name="T24" fmla="*/ 17 w 385"/>
              <a:gd name="T25" fmla="*/ 159 h 331"/>
              <a:gd name="T26" fmla="*/ 5 w 385"/>
              <a:gd name="T27" fmla="*/ 165 h 331"/>
              <a:gd name="T28" fmla="*/ 0 w 385"/>
              <a:gd name="T29" fmla="*/ 179 h 331"/>
              <a:gd name="T30" fmla="*/ 19 w 385"/>
              <a:gd name="T31" fmla="*/ 199 h 331"/>
              <a:gd name="T32" fmla="*/ 107 w 385"/>
              <a:gd name="T33" fmla="*/ 199 h 331"/>
              <a:gd name="T34" fmla="*/ 126 w 385"/>
              <a:gd name="T35" fmla="*/ 179 h 331"/>
              <a:gd name="T36" fmla="*/ 111 w 385"/>
              <a:gd name="T37" fmla="*/ 159 h 331"/>
              <a:gd name="T38" fmla="*/ 76 w 385"/>
              <a:gd name="T39" fmla="*/ 35 h 331"/>
              <a:gd name="T40" fmla="*/ 159 w 385"/>
              <a:gd name="T41" fmla="*/ 35 h 331"/>
              <a:gd name="T42" fmla="*/ 181 w 385"/>
              <a:gd name="T43" fmla="*/ 60 h 331"/>
              <a:gd name="T44" fmla="*/ 181 w 385"/>
              <a:gd name="T45" fmla="*/ 303 h 331"/>
              <a:gd name="T46" fmla="*/ 181 w 385"/>
              <a:gd name="T47" fmla="*/ 319 h 331"/>
              <a:gd name="T48" fmla="*/ 181 w 385"/>
              <a:gd name="T49" fmla="*/ 322 h 331"/>
              <a:gd name="T50" fmla="*/ 184 w 385"/>
              <a:gd name="T51" fmla="*/ 329 h 331"/>
              <a:gd name="T52" fmla="*/ 191 w 385"/>
              <a:gd name="T53" fmla="*/ 331 h 331"/>
              <a:gd name="T54" fmla="*/ 201 w 385"/>
              <a:gd name="T55" fmla="*/ 322 h 331"/>
              <a:gd name="T56" fmla="*/ 201 w 385"/>
              <a:gd name="T57" fmla="*/ 319 h 331"/>
              <a:gd name="T58" fmla="*/ 201 w 385"/>
              <a:gd name="T59" fmla="*/ 303 h 331"/>
              <a:gd name="T60" fmla="*/ 201 w 385"/>
              <a:gd name="T61" fmla="*/ 59 h 331"/>
              <a:gd name="T62" fmla="*/ 219 w 385"/>
              <a:gd name="T63" fmla="*/ 35 h 331"/>
              <a:gd name="T64" fmla="*/ 310 w 385"/>
              <a:gd name="T65" fmla="*/ 35 h 331"/>
              <a:gd name="T66" fmla="*/ 275 w 385"/>
              <a:gd name="T67" fmla="*/ 159 h 331"/>
              <a:gd name="T68" fmla="*/ 264 w 385"/>
              <a:gd name="T69" fmla="*/ 165 h 331"/>
              <a:gd name="T70" fmla="*/ 258 w 385"/>
              <a:gd name="T71" fmla="*/ 179 h 331"/>
              <a:gd name="T72" fmla="*/ 278 w 385"/>
              <a:gd name="T73" fmla="*/ 199 h 331"/>
              <a:gd name="T74" fmla="*/ 365 w 385"/>
              <a:gd name="T75" fmla="*/ 199 h 331"/>
              <a:gd name="T76" fmla="*/ 385 w 385"/>
              <a:gd name="T77" fmla="*/ 179 h 331"/>
              <a:gd name="T78" fmla="*/ 369 w 385"/>
              <a:gd name="T79" fmla="*/ 159 h 331"/>
              <a:gd name="T80" fmla="*/ 95 w 385"/>
              <a:gd name="T81" fmla="*/ 159 h 331"/>
              <a:gd name="T82" fmla="*/ 33 w 385"/>
              <a:gd name="T83" fmla="*/ 159 h 331"/>
              <a:gd name="T84" fmla="*/ 64 w 385"/>
              <a:gd name="T85" fmla="*/ 49 h 331"/>
              <a:gd name="T86" fmla="*/ 95 w 385"/>
              <a:gd name="T87" fmla="*/ 159 h 331"/>
              <a:gd name="T88" fmla="*/ 291 w 385"/>
              <a:gd name="T89" fmla="*/ 159 h 331"/>
              <a:gd name="T90" fmla="*/ 322 w 385"/>
              <a:gd name="T91" fmla="*/ 49 h 331"/>
              <a:gd name="T92" fmla="*/ 353 w 385"/>
              <a:gd name="T93" fmla="*/ 159 h 331"/>
              <a:gd name="T94" fmla="*/ 291 w 385"/>
              <a:gd name="T95" fmla="*/ 15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5" h="331">
                <a:moveTo>
                  <a:pt x="369" y="159"/>
                </a:moveTo>
                <a:cubicBezTo>
                  <a:pt x="334" y="35"/>
                  <a:pt x="334" y="35"/>
                  <a:pt x="334" y="35"/>
                </a:cubicBezTo>
                <a:cubicBezTo>
                  <a:pt x="337" y="34"/>
                  <a:pt x="339" y="31"/>
                  <a:pt x="339" y="27"/>
                </a:cubicBezTo>
                <a:cubicBezTo>
                  <a:pt x="339" y="23"/>
                  <a:pt x="336" y="20"/>
                  <a:pt x="332" y="20"/>
                </a:cubicBezTo>
                <a:cubicBezTo>
                  <a:pt x="217" y="20"/>
                  <a:pt x="217" y="20"/>
                  <a:pt x="217" y="20"/>
                </a:cubicBezTo>
                <a:cubicBezTo>
                  <a:pt x="213" y="8"/>
                  <a:pt x="202" y="0"/>
                  <a:pt x="189" y="0"/>
                </a:cubicBezTo>
                <a:cubicBezTo>
                  <a:pt x="176" y="0"/>
                  <a:pt x="165" y="8"/>
                  <a:pt x="160" y="20"/>
                </a:cubicBezTo>
                <a:cubicBezTo>
                  <a:pt x="43" y="20"/>
                  <a:pt x="43" y="20"/>
                  <a:pt x="43" y="20"/>
                </a:cubicBezTo>
                <a:cubicBezTo>
                  <a:pt x="38" y="20"/>
                  <a:pt x="35" y="23"/>
                  <a:pt x="35" y="27"/>
                </a:cubicBezTo>
                <a:cubicBezTo>
                  <a:pt x="35" y="30"/>
                  <a:pt x="36" y="31"/>
                  <a:pt x="37" y="33"/>
                </a:cubicBezTo>
                <a:cubicBezTo>
                  <a:pt x="39" y="34"/>
                  <a:pt x="41" y="35"/>
                  <a:pt x="43" y="35"/>
                </a:cubicBezTo>
                <a:cubicBezTo>
                  <a:pt x="52" y="35"/>
                  <a:pt x="52" y="35"/>
                  <a:pt x="52" y="35"/>
                </a:cubicBezTo>
                <a:cubicBezTo>
                  <a:pt x="17" y="159"/>
                  <a:pt x="17" y="159"/>
                  <a:pt x="17" y="159"/>
                </a:cubicBezTo>
                <a:cubicBezTo>
                  <a:pt x="12" y="160"/>
                  <a:pt x="8" y="162"/>
                  <a:pt x="5" y="165"/>
                </a:cubicBezTo>
                <a:cubicBezTo>
                  <a:pt x="2" y="168"/>
                  <a:pt x="0" y="173"/>
                  <a:pt x="0" y="179"/>
                </a:cubicBezTo>
                <a:cubicBezTo>
                  <a:pt x="0" y="190"/>
                  <a:pt x="9" y="199"/>
                  <a:pt x="19" y="199"/>
                </a:cubicBezTo>
                <a:cubicBezTo>
                  <a:pt x="107" y="199"/>
                  <a:pt x="107" y="199"/>
                  <a:pt x="107" y="199"/>
                </a:cubicBezTo>
                <a:cubicBezTo>
                  <a:pt x="117" y="199"/>
                  <a:pt x="126" y="190"/>
                  <a:pt x="126" y="179"/>
                </a:cubicBezTo>
                <a:cubicBezTo>
                  <a:pt x="126" y="169"/>
                  <a:pt x="120" y="161"/>
                  <a:pt x="111" y="159"/>
                </a:cubicBezTo>
                <a:cubicBezTo>
                  <a:pt x="76" y="35"/>
                  <a:pt x="76" y="35"/>
                  <a:pt x="76" y="35"/>
                </a:cubicBezTo>
                <a:cubicBezTo>
                  <a:pt x="159" y="35"/>
                  <a:pt x="159" y="35"/>
                  <a:pt x="159" y="35"/>
                </a:cubicBezTo>
                <a:cubicBezTo>
                  <a:pt x="160" y="47"/>
                  <a:pt x="170" y="57"/>
                  <a:pt x="181" y="60"/>
                </a:cubicBezTo>
                <a:cubicBezTo>
                  <a:pt x="181" y="303"/>
                  <a:pt x="181" y="303"/>
                  <a:pt x="181" y="303"/>
                </a:cubicBezTo>
                <a:cubicBezTo>
                  <a:pt x="181" y="319"/>
                  <a:pt x="181" y="319"/>
                  <a:pt x="181" y="319"/>
                </a:cubicBezTo>
                <a:cubicBezTo>
                  <a:pt x="181" y="322"/>
                  <a:pt x="181" y="322"/>
                  <a:pt x="181" y="322"/>
                </a:cubicBezTo>
                <a:cubicBezTo>
                  <a:pt x="181" y="324"/>
                  <a:pt x="183" y="327"/>
                  <a:pt x="184" y="329"/>
                </a:cubicBezTo>
                <a:cubicBezTo>
                  <a:pt x="186" y="330"/>
                  <a:pt x="188" y="331"/>
                  <a:pt x="191" y="331"/>
                </a:cubicBezTo>
                <a:cubicBezTo>
                  <a:pt x="196" y="331"/>
                  <a:pt x="201" y="327"/>
                  <a:pt x="201" y="322"/>
                </a:cubicBezTo>
                <a:cubicBezTo>
                  <a:pt x="201" y="319"/>
                  <a:pt x="201" y="319"/>
                  <a:pt x="201" y="319"/>
                </a:cubicBezTo>
                <a:cubicBezTo>
                  <a:pt x="201" y="303"/>
                  <a:pt x="201" y="303"/>
                  <a:pt x="201" y="303"/>
                </a:cubicBezTo>
                <a:cubicBezTo>
                  <a:pt x="201" y="59"/>
                  <a:pt x="201" y="59"/>
                  <a:pt x="201" y="59"/>
                </a:cubicBezTo>
                <a:cubicBezTo>
                  <a:pt x="210" y="55"/>
                  <a:pt x="218" y="46"/>
                  <a:pt x="219" y="35"/>
                </a:cubicBezTo>
                <a:cubicBezTo>
                  <a:pt x="310" y="35"/>
                  <a:pt x="310" y="35"/>
                  <a:pt x="310" y="35"/>
                </a:cubicBezTo>
                <a:cubicBezTo>
                  <a:pt x="275" y="159"/>
                  <a:pt x="275" y="159"/>
                  <a:pt x="275" y="159"/>
                </a:cubicBezTo>
                <a:cubicBezTo>
                  <a:pt x="271" y="160"/>
                  <a:pt x="267" y="162"/>
                  <a:pt x="264" y="165"/>
                </a:cubicBezTo>
                <a:cubicBezTo>
                  <a:pt x="260" y="168"/>
                  <a:pt x="258" y="173"/>
                  <a:pt x="258" y="179"/>
                </a:cubicBezTo>
                <a:cubicBezTo>
                  <a:pt x="258" y="190"/>
                  <a:pt x="267" y="199"/>
                  <a:pt x="278" y="199"/>
                </a:cubicBezTo>
                <a:cubicBezTo>
                  <a:pt x="365" y="199"/>
                  <a:pt x="365" y="199"/>
                  <a:pt x="365" y="199"/>
                </a:cubicBezTo>
                <a:cubicBezTo>
                  <a:pt x="376" y="199"/>
                  <a:pt x="385" y="190"/>
                  <a:pt x="385" y="179"/>
                </a:cubicBezTo>
                <a:cubicBezTo>
                  <a:pt x="385" y="169"/>
                  <a:pt x="378" y="161"/>
                  <a:pt x="369" y="159"/>
                </a:cubicBezTo>
                <a:close/>
                <a:moveTo>
                  <a:pt x="95" y="159"/>
                </a:moveTo>
                <a:cubicBezTo>
                  <a:pt x="33" y="159"/>
                  <a:pt x="33" y="159"/>
                  <a:pt x="33" y="159"/>
                </a:cubicBezTo>
                <a:cubicBezTo>
                  <a:pt x="64" y="49"/>
                  <a:pt x="64" y="49"/>
                  <a:pt x="64" y="49"/>
                </a:cubicBezTo>
                <a:lnTo>
                  <a:pt x="95" y="159"/>
                </a:lnTo>
                <a:close/>
                <a:moveTo>
                  <a:pt x="291" y="159"/>
                </a:moveTo>
                <a:cubicBezTo>
                  <a:pt x="322" y="49"/>
                  <a:pt x="322" y="49"/>
                  <a:pt x="322" y="49"/>
                </a:cubicBezTo>
                <a:cubicBezTo>
                  <a:pt x="353" y="159"/>
                  <a:pt x="353" y="159"/>
                  <a:pt x="353" y="159"/>
                </a:cubicBezTo>
                <a:lnTo>
                  <a:pt x="291" y="15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1" name="Freeform 211"/>
          <p:cNvSpPr>
            <a:spLocks/>
          </p:cNvSpPr>
          <p:nvPr/>
        </p:nvSpPr>
        <p:spPr bwMode="auto">
          <a:xfrm>
            <a:off x="7265485" y="2501134"/>
            <a:ext cx="173648" cy="73030"/>
          </a:xfrm>
          <a:custGeom>
            <a:avLst/>
            <a:gdLst>
              <a:gd name="T0" fmla="*/ 98 w 136"/>
              <a:gd name="T1" fmla="*/ 0 h 57"/>
              <a:gd name="T2" fmla="*/ 98 w 136"/>
              <a:gd name="T3" fmla="*/ 1 h 57"/>
              <a:gd name="T4" fmla="*/ 93 w 136"/>
              <a:gd name="T5" fmla="*/ 19 h 57"/>
              <a:gd name="T6" fmla="*/ 99 w 136"/>
              <a:gd name="T7" fmla="*/ 27 h 57"/>
              <a:gd name="T8" fmla="*/ 68 w 136"/>
              <a:gd name="T9" fmla="*/ 41 h 57"/>
              <a:gd name="T10" fmla="*/ 37 w 136"/>
              <a:gd name="T11" fmla="*/ 27 h 57"/>
              <a:gd name="T12" fmla="*/ 43 w 136"/>
              <a:gd name="T13" fmla="*/ 19 h 57"/>
              <a:gd name="T14" fmla="*/ 37 w 136"/>
              <a:gd name="T15" fmla="*/ 1 h 57"/>
              <a:gd name="T16" fmla="*/ 0 w 136"/>
              <a:gd name="T17" fmla="*/ 27 h 57"/>
              <a:gd name="T18" fmla="*/ 68 w 136"/>
              <a:gd name="T19" fmla="*/ 57 h 57"/>
              <a:gd name="T20" fmla="*/ 136 w 136"/>
              <a:gd name="T21" fmla="*/ 27 h 57"/>
              <a:gd name="T22" fmla="*/ 98 w 136"/>
              <a:gd name="T2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57">
                <a:moveTo>
                  <a:pt x="98" y="0"/>
                </a:moveTo>
                <a:cubicBezTo>
                  <a:pt x="98" y="1"/>
                  <a:pt x="98" y="1"/>
                  <a:pt x="98" y="1"/>
                </a:cubicBezTo>
                <a:cubicBezTo>
                  <a:pt x="93" y="19"/>
                  <a:pt x="93" y="19"/>
                  <a:pt x="93" y="19"/>
                </a:cubicBezTo>
                <a:cubicBezTo>
                  <a:pt x="97" y="21"/>
                  <a:pt x="99" y="24"/>
                  <a:pt x="99" y="27"/>
                </a:cubicBezTo>
                <a:cubicBezTo>
                  <a:pt x="99" y="35"/>
                  <a:pt x="85" y="41"/>
                  <a:pt x="68" y="41"/>
                </a:cubicBezTo>
                <a:cubicBezTo>
                  <a:pt x="51" y="41"/>
                  <a:pt x="37" y="35"/>
                  <a:pt x="37" y="27"/>
                </a:cubicBezTo>
                <a:cubicBezTo>
                  <a:pt x="37" y="24"/>
                  <a:pt x="39" y="21"/>
                  <a:pt x="43" y="19"/>
                </a:cubicBezTo>
                <a:cubicBezTo>
                  <a:pt x="37" y="1"/>
                  <a:pt x="37" y="1"/>
                  <a:pt x="37" y="1"/>
                </a:cubicBezTo>
                <a:cubicBezTo>
                  <a:pt x="15" y="6"/>
                  <a:pt x="0" y="16"/>
                  <a:pt x="0" y="27"/>
                </a:cubicBezTo>
                <a:cubicBezTo>
                  <a:pt x="0" y="44"/>
                  <a:pt x="31" y="57"/>
                  <a:pt x="68" y="57"/>
                </a:cubicBezTo>
                <a:cubicBezTo>
                  <a:pt x="106" y="57"/>
                  <a:pt x="136" y="44"/>
                  <a:pt x="136" y="27"/>
                </a:cubicBezTo>
                <a:cubicBezTo>
                  <a:pt x="136" y="16"/>
                  <a:pt x="120" y="5"/>
                  <a:pt x="98"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2" name="Freeform 212"/>
          <p:cNvSpPr>
            <a:spLocks/>
          </p:cNvSpPr>
          <p:nvPr/>
        </p:nvSpPr>
        <p:spPr bwMode="auto">
          <a:xfrm>
            <a:off x="6388588" y="2139772"/>
            <a:ext cx="430604" cy="384623"/>
          </a:xfrm>
          <a:custGeom>
            <a:avLst/>
            <a:gdLst>
              <a:gd name="T0" fmla="*/ 330 w 337"/>
              <a:gd name="T1" fmla="*/ 80 h 301"/>
              <a:gd name="T2" fmla="*/ 278 w 337"/>
              <a:gd name="T3" fmla="*/ 54 h 301"/>
              <a:gd name="T4" fmla="*/ 180 w 337"/>
              <a:gd name="T5" fmla="*/ 4 h 301"/>
              <a:gd name="T6" fmla="*/ 174 w 337"/>
              <a:gd name="T7" fmla="*/ 1 h 301"/>
              <a:gd name="T8" fmla="*/ 169 w 337"/>
              <a:gd name="T9" fmla="*/ 0 h 301"/>
              <a:gd name="T10" fmla="*/ 163 w 337"/>
              <a:gd name="T11" fmla="*/ 1 h 301"/>
              <a:gd name="T12" fmla="*/ 157 w 337"/>
              <a:gd name="T13" fmla="*/ 4 h 301"/>
              <a:gd name="T14" fmla="*/ 59 w 337"/>
              <a:gd name="T15" fmla="*/ 54 h 301"/>
              <a:gd name="T16" fmla="*/ 7 w 337"/>
              <a:gd name="T17" fmla="*/ 80 h 301"/>
              <a:gd name="T18" fmla="*/ 0 w 337"/>
              <a:gd name="T19" fmla="*/ 93 h 301"/>
              <a:gd name="T20" fmla="*/ 1 w 337"/>
              <a:gd name="T21" fmla="*/ 99 h 301"/>
              <a:gd name="T22" fmla="*/ 20 w 337"/>
              <a:gd name="T23" fmla="*/ 105 h 301"/>
              <a:gd name="T24" fmla="*/ 50 w 337"/>
              <a:gd name="T25" fmla="*/ 89 h 301"/>
              <a:gd name="T26" fmla="*/ 50 w 337"/>
              <a:gd name="T27" fmla="*/ 116 h 301"/>
              <a:gd name="T28" fmla="*/ 50 w 337"/>
              <a:gd name="T29" fmla="*/ 156 h 301"/>
              <a:gd name="T30" fmla="*/ 66 w 337"/>
              <a:gd name="T31" fmla="*/ 164 h 301"/>
              <a:gd name="T32" fmla="*/ 66 w 337"/>
              <a:gd name="T33" fmla="*/ 116 h 301"/>
              <a:gd name="T34" fmla="*/ 66 w 337"/>
              <a:gd name="T35" fmla="*/ 93 h 301"/>
              <a:gd name="T36" fmla="*/ 75 w 337"/>
              <a:gd name="T37" fmla="*/ 78 h 301"/>
              <a:gd name="T38" fmla="*/ 75 w 337"/>
              <a:gd name="T39" fmla="*/ 77 h 301"/>
              <a:gd name="T40" fmla="*/ 119 w 337"/>
              <a:gd name="T41" fmla="*/ 55 h 301"/>
              <a:gd name="T42" fmla="*/ 169 w 337"/>
              <a:gd name="T43" fmla="*/ 29 h 301"/>
              <a:gd name="T44" fmla="*/ 219 w 337"/>
              <a:gd name="T45" fmla="*/ 55 h 301"/>
              <a:gd name="T46" fmla="*/ 263 w 337"/>
              <a:gd name="T47" fmla="*/ 77 h 301"/>
              <a:gd name="T48" fmla="*/ 263 w 337"/>
              <a:gd name="T49" fmla="*/ 78 h 301"/>
              <a:gd name="T50" fmla="*/ 273 w 337"/>
              <a:gd name="T51" fmla="*/ 93 h 301"/>
              <a:gd name="T52" fmla="*/ 273 w 337"/>
              <a:gd name="T53" fmla="*/ 116 h 301"/>
              <a:gd name="T54" fmla="*/ 273 w 337"/>
              <a:gd name="T55" fmla="*/ 263 h 301"/>
              <a:gd name="T56" fmla="*/ 255 w 337"/>
              <a:gd name="T57" fmla="*/ 280 h 301"/>
              <a:gd name="T58" fmla="*/ 202 w 337"/>
              <a:gd name="T59" fmla="*/ 280 h 301"/>
              <a:gd name="T60" fmla="*/ 202 w 337"/>
              <a:gd name="T61" fmla="*/ 200 h 301"/>
              <a:gd name="T62" fmla="*/ 132 w 337"/>
              <a:gd name="T63" fmla="*/ 200 h 301"/>
              <a:gd name="T64" fmla="*/ 132 w 337"/>
              <a:gd name="T65" fmla="*/ 280 h 301"/>
              <a:gd name="T66" fmla="*/ 103 w 337"/>
              <a:gd name="T67" fmla="*/ 280 h 301"/>
              <a:gd name="T68" fmla="*/ 89 w 337"/>
              <a:gd name="T69" fmla="*/ 301 h 301"/>
              <a:gd name="T70" fmla="*/ 268 w 337"/>
              <a:gd name="T71" fmla="*/ 301 h 301"/>
              <a:gd name="T72" fmla="*/ 288 w 337"/>
              <a:gd name="T73" fmla="*/ 281 h 301"/>
              <a:gd name="T74" fmla="*/ 288 w 337"/>
              <a:gd name="T75" fmla="*/ 116 h 301"/>
              <a:gd name="T76" fmla="*/ 288 w 337"/>
              <a:gd name="T77" fmla="*/ 90 h 301"/>
              <a:gd name="T78" fmla="*/ 318 w 337"/>
              <a:gd name="T79" fmla="*/ 105 h 301"/>
              <a:gd name="T80" fmla="*/ 336 w 337"/>
              <a:gd name="T81" fmla="*/ 99 h 301"/>
              <a:gd name="T82" fmla="*/ 337 w 337"/>
              <a:gd name="T83" fmla="*/ 93 h 301"/>
              <a:gd name="T84" fmla="*/ 330 w 337"/>
              <a:gd name="T85" fmla="*/ 8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7" h="301">
                <a:moveTo>
                  <a:pt x="330" y="80"/>
                </a:moveTo>
                <a:cubicBezTo>
                  <a:pt x="278" y="54"/>
                  <a:pt x="278" y="54"/>
                  <a:pt x="278" y="54"/>
                </a:cubicBezTo>
                <a:cubicBezTo>
                  <a:pt x="180" y="4"/>
                  <a:pt x="180" y="4"/>
                  <a:pt x="180" y="4"/>
                </a:cubicBezTo>
                <a:cubicBezTo>
                  <a:pt x="174" y="1"/>
                  <a:pt x="174" y="1"/>
                  <a:pt x="174" y="1"/>
                </a:cubicBezTo>
                <a:cubicBezTo>
                  <a:pt x="172" y="0"/>
                  <a:pt x="170" y="0"/>
                  <a:pt x="169" y="0"/>
                </a:cubicBezTo>
                <a:cubicBezTo>
                  <a:pt x="167" y="0"/>
                  <a:pt x="165" y="0"/>
                  <a:pt x="163" y="1"/>
                </a:cubicBezTo>
                <a:cubicBezTo>
                  <a:pt x="157" y="4"/>
                  <a:pt x="157" y="4"/>
                  <a:pt x="157" y="4"/>
                </a:cubicBezTo>
                <a:cubicBezTo>
                  <a:pt x="59" y="54"/>
                  <a:pt x="59" y="54"/>
                  <a:pt x="59" y="54"/>
                </a:cubicBezTo>
                <a:cubicBezTo>
                  <a:pt x="7" y="80"/>
                  <a:pt x="7" y="80"/>
                  <a:pt x="7" y="80"/>
                </a:cubicBezTo>
                <a:cubicBezTo>
                  <a:pt x="2" y="83"/>
                  <a:pt x="0" y="88"/>
                  <a:pt x="0" y="93"/>
                </a:cubicBezTo>
                <a:cubicBezTo>
                  <a:pt x="0" y="95"/>
                  <a:pt x="0" y="97"/>
                  <a:pt x="1" y="99"/>
                </a:cubicBezTo>
                <a:cubicBezTo>
                  <a:pt x="5" y="106"/>
                  <a:pt x="13" y="108"/>
                  <a:pt x="20" y="105"/>
                </a:cubicBezTo>
                <a:cubicBezTo>
                  <a:pt x="50" y="89"/>
                  <a:pt x="50" y="89"/>
                  <a:pt x="50" y="89"/>
                </a:cubicBezTo>
                <a:cubicBezTo>
                  <a:pt x="50" y="116"/>
                  <a:pt x="50" y="116"/>
                  <a:pt x="50" y="116"/>
                </a:cubicBezTo>
                <a:cubicBezTo>
                  <a:pt x="50" y="156"/>
                  <a:pt x="50" y="156"/>
                  <a:pt x="50" y="156"/>
                </a:cubicBezTo>
                <a:cubicBezTo>
                  <a:pt x="56" y="158"/>
                  <a:pt x="61" y="161"/>
                  <a:pt x="66" y="164"/>
                </a:cubicBezTo>
                <a:cubicBezTo>
                  <a:pt x="66" y="116"/>
                  <a:pt x="66" y="116"/>
                  <a:pt x="66" y="116"/>
                </a:cubicBezTo>
                <a:cubicBezTo>
                  <a:pt x="66" y="93"/>
                  <a:pt x="66" y="93"/>
                  <a:pt x="66" y="93"/>
                </a:cubicBezTo>
                <a:cubicBezTo>
                  <a:pt x="66" y="87"/>
                  <a:pt x="70" y="81"/>
                  <a:pt x="75" y="78"/>
                </a:cubicBezTo>
                <a:cubicBezTo>
                  <a:pt x="75" y="77"/>
                  <a:pt x="75" y="77"/>
                  <a:pt x="75" y="77"/>
                </a:cubicBezTo>
                <a:cubicBezTo>
                  <a:pt x="119" y="55"/>
                  <a:pt x="119" y="55"/>
                  <a:pt x="119" y="55"/>
                </a:cubicBezTo>
                <a:cubicBezTo>
                  <a:pt x="169" y="29"/>
                  <a:pt x="169" y="29"/>
                  <a:pt x="169" y="29"/>
                </a:cubicBezTo>
                <a:cubicBezTo>
                  <a:pt x="219" y="55"/>
                  <a:pt x="219" y="55"/>
                  <a:pt x="219" y="55"/>
                </a:cubicBezTo>
                <a:cubicBezTo>
                  <a:pt x="263" y="77"/>
                  <a:pt x="263" y="77"/>
                  <a:pt x="263" y="77"/>
                </a:cubicBezTo>
                <a:cubicBezTo>
                  <a:pt x="263" y="78"/>
                  <a:pt x="263" y="78"/>
                  <a:pt x="263" y="78"/>
                </a:cubicBezTo>
                <a:cubicBezTo>
                  <a:pt x="269" y="81"/>
                  <a:pt x="273" y="86"/>
                  <a:pt x="273" y="93"/>
                </a:cubicBezTo>
                <a:cubicBezTo>
                  <a:pt x="273" y="116"/>
                  <a:pt x="273" y="116"/>
                  <a:pt x="273" y="116"/>
                </a:cubicBezTo>
                <a:cubicBezTo>
                  <a:pt x="273" y="263"/>
                  <a:pt x="273" y="263"/>
                  <a:pt x="273" y="263"/>
                </a:cubicBezTo>
                <a:cubicBezTo>
                  <a:pt x="273" y="272"/>
                  <a:pt x="265" y="280"/>
                  <a:pt x="255" y="280"/>
                </a:cubicBezTo>
                <a:cubicBezTo>
                  <a:pt x="202" y="280"/>
                  <a:pt x="202" y="280"/>
                  <a:pt x="202" y="280"/>
                </a:cubicBezTo>
                <a:cubicBezTo>
                  <a:pt x="202" y="200"/>
                  <a:pt x="202" y="200"/>
                  <a:pt x="202" y="200"/>
                </a:cubicBezTo>
                <a:cubicBezTo>
                  <a:pt x="132" y="200"/>
                  <a:pt x="132" y="200"/>
                  <a:pt x="132" y="200"/>
                </a:cubicBezTo>
                <a:cubicBezTo>
                  <a:pt x="132" y="280"/>
                  <a:pt x="132" y="280"/>
                  <a:pt x="132" y="280"/>
                </a:cubicBezTo>
                <a:cubicBezTo>
                  <a:pt x="103" y="280"/>
                  <a:pt x="103" y="280"/>
                  <a:pt x="103" y="280"/>
                </a:cubicBezTo>
                <a:cubicBezTo>
                  <a:pt x="99" y="288"/>
                  <a:pt x="94" y="295"/>
                  <a:pt x="89" y="301"/>
                </a:cubicBezTo>
                <a:cubicBezTo>
                  <a:pt x="268" y="301"/>
                  <a:pt x="268" y="301"/>
                  <a:pt x="268" y="301"/>
                </a:cubicBezTo>
                <a:cubicBezTo>
                  <a:pt x="279" y="301"/>
                  <a:pt x="288" y="292"/>
                  <a:pt x="288" y="281"/>
                </a:cubicBezTo>
                <a:cubicBezTo>
                  <a:pt x="288" y="116"/>
                  <a:pt x="288" y="116"/>
                  <a:pt x="288" y="116"/>
                </a:cubicBezTo>
                <a:cubicBezTo>
                  <a:pt x="288" y="90"/>
                  <a:pt x="288" y="90"/>
                  <a:pt x="288" y="90"/>
                </a:cubicBezTo>
                <a:cubicBezTo>
                  <a:pt x="318" y="105"/>
                  <a:pt x="318" y="105"/>
                  <a:pt x="318" y="105"/>
                </a:cubicBezTo>
                <a:cubicBezTo>
                  <a:pt x="324" y="108"/>
                  <a:pt x="333" y="106"/>
                  <a:pt x="336" y="99"/>
                </a:cubicBezTo>
                <a:cubicBezTo>
                  <a:pt x="337" y="97"/>
                  <a:pt x="337" y="95"/>
                  <a:pt x="337" y="93"/>
                </a:cubicBezTo>
                <a:cubicBezTo>
                  <a:pt x="337" y="88"/>
                  <a:pt x="335" y="83"/>
                  <a:pt x="330" y="8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3" name="Freeform 213"/>
          <p:cNvSpPr>
            <a:spLocks/>
          </p:cNvSpPr>
          <p:nvPr/>
        </p:nvSpPr>
        <p:spPr bwMode="auto">
          <a:xfrm>
            <a:off x="6567646" y="2198196"/>
            <a:ext cx="68702" cy="67620"/>
          </a:xfrm>
          <a:custGeom>
            <a:avLst/>
            <a:gdLst>
              <a:gd name="T0" fmla="*/ 27 w 54"/>
              <a:gd name="T1" fmla="*/ 53 h 53"/>
              <a:gd name="T2" fmla="*/ 53 w 54"/>
              <a:gd name="T3" fmla="*/ 30 h 53"/>
              <a:gd name="T4" fmla="*/ 54 w 54"/>
              <a:gd name="T5" fmla="*/ 27 h 53"/>
              <a:gd name="T6" fmla="*/ 46 w 54"/>
              <a:gd name="T7" fmla="*/ 9 h 53"/>
              <a:gd name="T8" fmla="*/ 27 w 54"/>
              <a:gd name="T9" fmla="*/ 0 h 53"/>
              <a:gd name="T10" fmla="*/ 7 w 54"/>
              <a:gd name="T11" fmla="*/ 9 h 53"/>
              <a:gd name="T12" fmla="*/ 0 w 54"/>
              <a:gd name="T13" fmla="*/ 27 h 53"/>
              <a:gd name="T14" fmla="*/ 0 w 54"/>
              <a:gd name="T15" fmla="*/ 30 h 53"/>
              <a:gd name="T16" fmla="*/ 27 w 54"/>
              <a:gd name="T1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3">
                <a:moveTo>
                  <a:pt x="27" y="53"/>
                </a:moveTo>
                <a:cubicBezTo>
                  <a:pt x="40" y="53"/>
                  <a:pt x="52" y="43"/>
                  <a:pt x="53" y="30"/>
                </a:cubicBezTo>
                <a:cubicBezTo>
                  <a:pt x="53" y="29"/>
                  <a:pt x="54" y="28"/>
                  <a:pt x="54" y="27"/>
                </a:cubicBezTo>
                <a:cubicBezTo>
                  <a:pt x="54" y="20"/>
                  <a:pt x="51" y="13"/>
                  <a:pt x="46" y="9"/>
                </a:cubicBezTo>
                <a:cubicBezTo>
                  <a:pt x="42" y="3"/>
                  <a:pt x="35" y="0"/>
                  <a:pt x="27" y="0"/>
                </a:cubicBezTo>
                <a:cubicBezTo>
                  <a:pt x="19" y="0"/>
                  <a:pt x="12" y="3"/>
                  <a:pt x="7" y="9"/>
                </a:cubicBezTo>
                <a:cubicBezTo>
                  <a:pt x="3" y="13"/>
                  <a:pt x="0" y="20"/>
                  <a:pt x="0" y="27"/>
                </a:cubicBezTo>
                <a:cubicBezTo>
                  <a:pt x="0" y="28"/>
                  <a:pt x="0" y="29"/>
                  <a:pt x="0" y="30"/>
                </a:cubicBezTo>
                <a:cubicBezTo>
                  <a:pt x="2" y="43"/>
                  <a:pt x="13" y="53"/>
                  <a:pt x="27" y="5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4" name="Freeform 214"/>
          <p:cNvSpPr>
            <a:spLocks noEditPoints="1"/>
          </p:cNvSpPr>
          <p:nvPr/>
        </p:nvSpPr>
        <p:spPr bwMode="auto">
          <a:xfrm>
            <a:off x="6322050" y="2358319"/>
            <a:ext cx="182844" cy="182844"/>
          </a:xfrm>
          <a:custGeom>
            <a:avLst/>
            <a:gdLst>
              <a:gd name="T0" fmla="*/ 118 w 143"/>
              <a:gd name="T1" fmla="*/ 17 h 143"/>
              <a:gd name="T2" fmla="*/ 102 w 143"/>
              <a:gd name="T3" fmla="*/ 7 h 143"/>
              <a:gd name="T4" fmla="*/ 72 w 143"/>
              <a:gd name="T5" fmla="*/ 0 h 143"/>
              <a:gd name="T6" fmla="*/ 0 w 143"/>
              <a:gd name="T7" fmla="*/ 71 h 143"/>
              <a:gd name="T8" fmla="*/ 72 w 143"/>
              <a:gd name="T9" fmla="*/ 143 h 143"/>
              <a:gd name="T10" fmla="*/ 114 w 143"/>
              <a:gd name="T11" fmla="*/ 128 h 143"/>
              <a:gd name="T12" fmla="*/ 132 w 143"/>
              <a:gd name="T13" fmla="*/ 109 h 143"/>
              <a:gd name="T14" fmla="*/ 143 w 143"/>
              <a:gd name="T15" fmla="*/ 71 h 143"/>
              <a:gd name="T16" fmla="*/ 118 w 143"/>
              <a:gd name="T17" fmla="*/ 17 h 143"/>
              <a:gd name="T18" fmla="*/ 102 w 143"/>
              <a:gd name="T19" fmla="*/ 108 h 143"/>
              <a:gd name="T20" fmla="*/ 72 w 143"/>
              <a:gd name="T21" fmla="*/ 119 h 143"/>
              <a:gd name="T22" fmla="*/ 24 w 143"/>
              <a:gd name="T23" fmla="*/ 71 h 143"/>
              <a:gd name="T24" fmla="*/ 72 w 143"/>
              <a:gd name="T25" fmla="*/ 24 h 143"/>
              <a:gd name="T26" fmla="*/ 102 w 143"/>
              <a:gd name="T27" fmla="*/ 35 h 143"/>
              <a:gd name="T28" fmla="*/ 118 w 143"/>
              <a:gd name="T29" fmla="*/ 60 h 143"/>
              <a:gd name="T30" fmla="*/ 119 w 143"/>
              <a:gd name="T31" fmla="*/ 71 h 143"/>
              <a:gd name="T32" fmla="*/ 118 w 143"/>
              <a:gd name="T33" fmla="*/ 82 h 143"/>
              <a:gd name="T34" fmla="*/ 102 w 143"/>
              <a:gd name="T35" fmla="*/ 10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143">
                <a:moveTo>
                  <a:pt x="118" y="17"/>
                </a:moveTo>
                <a:cubicBezTo>
                  <a:pt x="113" y="13"/>
                  <a:pt x="108" y="9"/>
                  <a:pt x="102" y="7"/>
                </a:cubicBezTo>
                <a:cubicBezTo>
                  <a:pt x="93" y="2"/>
                  <a:pt x="83" y="0"/>
                  <a:pt x="72" y="0"/>
                </a:cubicBezTo>
                <a:cubicBezTo>
                  <a:pt x="32" y="0"/>
                  <a:pt x="0" y="32"/>
                  <a:pt x="0" y="71"/>
                </a:cubicBezTo>
                <a:cubicBezTo>
                  <a:pt x="0" y="111"/>
                  <a:pt x="32" y="143"/>
                  <a:pt x="72" y="143"/>
                </a:cubicBezTo>
                <a:cubicBezTo>
                  <a:pt x="88" y="143"/>
                  <a:pt x="102" y="137"/>
                  <a:pt x="114" y="128"/>
                </a:cubicBezTo>
                <a:cubicBezTo>
                  <a:pt x="122" y="123"/>
                  <a:pt x="128" y="116"/>
                  <a:pt x="132" y="109"/>
                </a:cubicBezTo>
                <a:cubicBezTo>
                  <a:pt x="139" y="98"/>
                  <a:pt x="143" y="85"/>
                  <a:pt x="143" y="71"/>
                </a:cubicBezTo>
                <a:cubicBezTo>
                  <a:pt x="143" y="49"/>
                  <a:pt x="133" y="30"/>
                  <a:pt x="118" y="17"/>
                </a:cubicBezTo>
                <a:close/>
                <a:moveTo>
                  <a:pt x="102" y="108"/>
                </a:moveTo>
                <a:cubicBezTo>
                  <a:pt x="94" y="114"/>
                  <a:pt x="83" y="119"/>
                  <a:pt x="72" y="119"/>
                </a:cubicBezTo>
                <a:cubicBezTo>
                  <a:pt x="45" y="119"/>
                  <a:pt x="24" y="97"/>
                  <a:pt x="24" y="71"/>
                </a:cubicBezTo>
                <a:cubicBezTo>
                  <a:pt x="24" y="45"/>
                  <a:pt x="45" y="24"/>
                  <a:pt x="72" y="24"/>
                </a:cubicBezTo>
                <a:cubicBezTo>
                  <a:pt x="83" y="24"/>
                  <a:pt x="94" y="28"/>
                  <a:pt x="102" y="35"/>
                </a:cubicBezTo>
                <a:cubicBezTo>
                  <a:pt x="110" y="41"/>
                  <a:pt x="116" y="50"/>
                  <a:pt x="118" y="60"/>
                </a:cubicBezTo>
                <a:cubicBezTo>
                  <a:pt x="119" y="64"/>
                  <a:pt x="119" y="67"/>
                  <a:pt x="119" y="71"/>
                </a:cubicBezTo>
                <a:cubicBezTo>
                  <a:pt x="119" y="75"/>
                  <a:pt x="119" y="78"/>
                  <a:pt x="118" y="82"/>
                </a:cubicBezTo>
                <a:cubicBezTo>
                  <a:pt x="116" y="92"/>
                  <a:pt x="110" y="101"/>
                  <a:pt x="102" y="10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5" name="Freeform 215"/>
          <p:cNvSpPr>
            <a:spLocks noEditPoints="1"/>
          </p:cNvSpPr>
          <p:nvPr/>
        </p:nvSpPr>
        <p:spPr bwMode="auto">
          <a:xfrm>
            <a:off x="6390751" y="2411875"/>
            <a:ext cx="44900" cy="74112"/>
          </a:xfrm>
          <a:custGeom>
            <a:avLst/>
            <a:gdLst>
              <a:gd name="T0" fmla="*/ 31 w 35"/>
              <a:gd name="T1" fmla="*/ 27 h 58"/>
              <a:gd name="T2" fmla="*/ 26 w 35"/>
              <a:gd name="T3" fmla="*/ 24 h 58"/>
              <a:gd name="T4" fmla="*/ 20 w 35"/>
              <a:gd name="T5" fmla="*/ 23 h 58"/>
              <a:gd name="T6" fmla="*/ 20 w 35"/>
              <a:gd name="T7" fmla="*/ 11 h 58"/>
              <a:gd name="T8" fmla="*/ 25 w 35"/>
              <a:gd name="T9" fmla="*/ 16 h 58"/>
              <a:gd name="T10" fmla="*/ 29 w 35"/>
              <a:gd name="T11" fmla="*/ 19 h 58"/>
              <a:gd name="T12" fmla="*/ 32 w 35"/>
              <a:gd name="T13" fmla="*/ 18 h 58"/>
              <a:gd name="T14" fmla="*/ 33 w 35"/>
              <a:gd name="T15" fmla="*/ 15 h 58"/>
              <a:gd name="T16" fmla="*/ 32 w 35"/>
              <a:gd name="T17" fmla="*/ 12 h 58"/>
              <a:gd name="T18" fmla="*/ 30 w 35"/>
              <a:gd name="T19" fmla="*/ 9 h 58"/>
              <a:gd name="T20" fmla="*/ 26 w 35"/>
              <a:gd name="T21" fmla="*/ 6 h 58"/>
              <a:gd name="T22" fmla="*/ 20 w 35"/>
              <a:gd name="T23" fmla="*/ 5 h 58"/>
              <a:gd name="T24" fmla="*/ 20 w 35"/>
              <a:gd name="T25" fmla="*/ 2 h 58"/>
              <a:gd name="T26" fmla="*/ 18 w 35"/>
              <a:gd name="T27" fmla="*/ 0 h 58"/>
              <a:gd name="T28" fmla="*/ 16 w 35"/>
              <a:gd name="T29" fmla="*/ 2 h 58"/>
              <a:gd name="T30" fmla="*/ 16 w 35"/>
              <a:gd name="T31" fmla="*/ 5 h 58"/>
              <a:gd name="T32" fmla="*/ 5 w 35"/>
              <a:gd name="T33" fmla="*/ 9 h 58"/>
              <a:gd name="T34" fmla="*/ 2 w 35"/>
              <a:gd name="T35" fmla="*/ 17 h 58"/>
              <a:gd name="T36" fmla="*/ 3 w 35"/>
              <a:gd name="T37" fmla="*/ 23 h 58"/>
              <a:gd name="T38" fmla="*/ 8 w 35"/>
              <a:gd name="T39" fmla="*/ 27 h 58"/>
              <a:gd name="T40" fmla="*/ 16 w 35"/>
              <a:gd name="T41" fmla="*/ 29 h 58"/>
              <a:gd name="T42" fmla="*/ 16 w 35"/>
              <a:gd name="T43" fmla="*/ 42 h 58"/>
              <a:gd name="T44" fmla="*/ 12 w 35"/>
              <a:gd name="T45" fmla="*/ 41 h 58"/>
              <a:gd name="T46" fmla="*/ 10 w 35"/>
              <a:gd name="T47" fmla="*/ 39 h 58"/>
              <a:gd name="T48" fmla="*/ 9 w 35"/>
              <a:gd name="T49" fmla="*/ 35 h 58"/>
              <a:gd name="T50" fmla="*/ 7 w 35"/>
              <a:gd name="T51" fmla="*/ 33 h 58"/>
              <a:gd name="T52" fmla="*/ 5 w 35"/>
              <a:gd name="T53" fmla="*/ 33 h 58"/>
              <a:gd name="T54" fmla="*/ 2 w 35"/>
              <a:gd name="T55" fmla="*/ 34 h 58"/>
              <a:gd name="T56" fmla="*/ 0 w 35"/>
              <a:gd name="T57" fmla="*/ 36 h 58"/>
              <a:gd name="T58" fmla="*/ 1 w 35"/>
              <a:gd name="T59" fmla="*/ 40 h 58"/>
              <a:gd name="T60" fmla="*/ 4 w 35"/>
              <a:gd name="T61" fmla="*/ 44 h 58"/>
              <a:gd name="T62" fmla="*/ 9 w 35"/>
              <a:gd name="T63" fmla="*/ 47 h 58"/>
              <a:gd name="T64" fmla="*/ 16 w 35"/>
              <a:gd name="T65" fmla="*/ 48 h 58"/>
              <a:gd name="T66" fmla="*/ 16 w 35"/>
              <a:gd name="T67" fmla="*/ 56 h 58"/>
              <a:gd name="T68" fmla="*/ 16 w 35"/>
              <a:gd name="T69" fmla="*/ 58 h 58"/>
              <a:gd name="T70" fmla="*/ 18 w 35"/>
              <a:gd name="T71" fmla="*/ 58 h 58"/>
              <a:gd name="T72" fmla="*/ 19 w 35"/>
              <a:gd name="T73" fmla="*/ 58 h 58"/>
              <a:gd name="T74" fmla="*/ 20 w 35"/>
              <a:gd name="T75" fmla="*/ 55 h 58"/>
              <a:gd name="T76" fmla="*/ 20 w 35"/>
              <a:gd name="T77" fmla="*/ 48 h 58"/>
              <a:gd name="T78" fmla="*/ 28 w 35"/>
              <a:gd name="T79" fmla="*/ 46 h 58"/>
              <a:gd name="T80" fmla="*/ 33 w 35"/>
              <a:gd name="T81" fmla="*/ 41 h 58"/>
              <a:gd name="T82" fmla="*/ 35 w 35"/>
              <a:gd name="T83" fmla="*/ 35 h 58"/>
              <a:gd name="T84" fmla="*/ 34 w 35"/>
              <a:gd name="T85" fmla="*/ 31 h 58"/>
              <a:gd name="T86" fmla="*/ 31 w 35"/>
              <a:gd name="T87" fmla="*/ 27 h 58"/>
              <a:gd name="T88" fmla="*/ 16 w 35"/>
              <a:gd name="T89" fmla="*/ 22 h 58"/>
              <a:gd name="T90" fmla="*/ 11 w 35"/>
              <a:gd name="T91" fmla="*/ 20 h 58"/>
              <a:gd name="T92" fmla="*/ 10 w 35"/>
              <a:gd name="T93" fmla="*/ 16 h 58"/>
              <a:gd name="T94" fmla="*/ 11 w 35"/>
              <a:gd name="T95" fmla="*/ 13 h 58"/>
              <a:gd name="T96" fmla="*/ 16 w 35"/>
              <a:gd name="T97" fmla="*/ 11 h 58"/>
              <a:gd name="T98" fmla="*/ 16 w 35"/>
              <a:gd name="T99" fmla="*/ 22 h 58"/>
              <a:gd name="T100" fmla="*/ 25 w 35"/>
              <a:gd name="T101" fmla="*/ 40 h 58"/>
              <a:gd name="T102" fmla="*/ 20 w 35"/>
              <a:gd name="T103" fmla="*/ 43 h 58"/>
              <a:gd name="T104" fmla="*/ 20 w 35"/>
              <a:gd name="T105" fmla="*/ 30 h 58"/>
              <a:gd name="T106" fmla="*/ 25 w 35"/>
              <a:gd name="T107" fmla="*/ 32 h 58"/>
              <a:gd name="T108" fmla="*/ 27 w 35"/>
              <a:gd name="T109" fmla="*/ 36 h 58"/>
              <a:gd name="T110" fmla="*/ 25 w 35"/>
              <a:gd name="T111"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 h="58">
                <a:moveTo>
                  <a:pt x="31" y="27"/>
                </a:moveTo>
                <a:cubicBezTo>
                  <a:pt x="29" y="26"/>
                  <a:pt x="28" y="25"/>
                  <a:pt x="26" y="24"/>
                </a:cubicBezTo>
                <a:cubicBezTo>
                  <a:pt x="25" y="24"/>
                  <a:pt x="23" y="23"/>
                  <a:pt x="20" y="23"/>
                </a:cubicBezTo>
                <a:cubicBezTo>
                  <a:pt x="20" y="11"/>
                  <a:pt x="20" y="11"/>
                  <a:pt x="20" y="11"/>
                </a:cubicBezTo>
                <a:cubicBezTo>
                  <a:pt x="23" y="12"/>
                  <a:pt x="24" y="13"/>
                  <a:pt x="25" y="16"/>
                </a:cubicBezTo>
                <a:cubicBezTo>
                  <a:pt x="26" y="18"/>
                  <a:pt x="27" y="19"/>
                  <a:pt x="29" y="19"/>
                </a:cubicBezTo>
                <a:cubicBezTo>
                  <a:pt x="30" y="19"/>
                  <a:pt x="31" y="18"/>
                  <a:pt x="32" y="18"/>
                </a:cubicBezTo>
                <a:cubicBezTo>
                  <a:pt x="33" y="17"/>
                  <a:pt x="33" y="16"/>
                  <a:pt x="33" y="15"/>
                </a:cubicBezTo>
                <a:cubicBezTo>
                  <a:pt x="33" y="14"/>
                  <a:pt x="33" y="13"/>
                  <a:pt x="32" y="12"/>
                </a:cubicBezTo>
                <a:cubicBezTo>
                  <a:pt x="32" y="11"/>
                  <a:pt x="31" y="10"/>
                  <a:pt x="30" y="9"/>
                </a:cubicBezTo>
                <a:cubicBezTo>
                  <a:pt x="29" y="8"/>
                  <a:pt x="27" y="7"/>
                  <a:pt x="26" y="6"/>
                </a:cubicBezTo>
                <a:cubicBezTo>
                  <a:pt x="24" y="6"/>
                  <a:pt x="22" y="5"/>
                  <a:pt x="20" y="5"/>
                </a:cubicBezTo>
                <a:cubicBezTo>
                  <a:pt x="20" y="2"/>
                  <a:pt x="20" y="2"/>
                  <a:pt x="20" y="2"/>
                </a:cubicBezTo>
                <a:cubicBezTo>
                  <a:pt x="20" y="1"/>
                  <a:pt x="19" y="0"/>
                  <a:pt x="18" y="0"/>
                </a:cubicBezTo>
                <a:cubicBezTo>
                  <a:pt x="16" y="0"/>
                  <a:pt x="16" y="1"/>
                  <a:pt x="16" y="2"/>
                </a:cubicBezTo>
                <a:cubicBezTo>
                  <a:pt x="16" y="5"/>
                  <a:pt x="16" y="5"/>
                  <a:pt x="16" y="5"/>
                </a:cubicBezTo>
                <a:cubicBezTo>
                  <a:pt x="11" y="6"/>
                  <a:pt x="8" y="7"/>
                  <a:pt x="5" y="9"/>
                </a:cubicBezTo>
                <a:cubicBezTo>
                  <a:pt x="3" y="11"/>
                  <a:pt x="2" y="14"/>
                  <a:pt x="2" y="17"/>
                </a:cubicBezTo>
                <a:cubicBezTo>
                  <a:pt x="2" y="19"/>
                  <a:pt x="2" y="21"/>
                  <a:pt x="3" y="23"/>
                </a:cubicBezTo>
                <a:cubicBezTo>
                  <a:pt x="5" y="25"/>
                  <a:pt x="6" y="26"/>
                  <a:pt x="8" y="27"/>
                </a:cubicBezTo>
                <a:cubicBezTo>
                  <a:pt x="10" y="28"/>
                  <a:pt x="13" y="28"/>
                  <a:pt x="16" y="29"/>
                </a:cubicBezTo>
                <a:cubicBezTo>
                  <a:pt x="16" y="42"/>
                  <a:pt x="16" y="42"/>
                  <a:pt x="16" y="42"/>
                </a:cubicBezTo>
                <a:cubicBezTo>
                  <a:pt x="14" y="42"/>
                  <a:pt x="13" y="41"/>
                  <a:pt x="12" y="41"/>
                </a:cubicBezTo>
                <a:cubicBezTo>
                  <a:pt x="11" y="40"/>
                  <a:pt x="11" y="39"/>
                  <a:pt x="10" y="39"/>
                </a:cubicBezTo>
                <a:cubicBezTo>
                  <a:pt x="10" y="38"/>
                  <a:pt x="9" y="36"/>
                  <a:pt x="9" y="35"/>
                </a:cubicBezTo>
                <a:cubicBezTo>
                  <a:pt x="8" y="34"/>
                  <a:pt x="8" y="34"/>
                  <a:pt x="7" y="33"/>
                </a:cubicBezTo>
                <a:cubicBezTo>
                  <a:pt x="6" y="33"/>
                  <a:pt x="6" y="33"/>
                  <a:pt x="5" y="33"/>
                </a:cubicBezTo>
                <a:cubicBezTo>
                  <a:pt x="3" y="33"/>
                  <a:pt x="2" y="33"/>
                  <a:pt x="2" y="34"/>
                </a:cubicBezTo>
                <a:cubicBezTo>
                  <a:pt x="1" y="34"/>
                  <a:pt x="0" y="35"/>
                  <a:pt x="0" y="36"/>
                </a:cubicBezTo>
                <a:cubicBezTo>
                  <a:pt x="0" y="37"/>
                  <a:pt x="1" y="39"/>
                  <a:pt x="1" y="40"/>
                </a:cubicBezTo>
                <a:cubicBezTo>
                  <a:pt x="2" y="41"/>
                  <a:pt x="3" y="42"/>
                  <a:pt x="4" y="44"/>
                </a:cubicBezTo>
                <a:cubicBezTo>
                  <a:pt x="5" y="45"/>
                  <a:pt x="7" y="46"/>
                  <a:pt x="9" y="47"/>
                </a:cubicBezTo>
                <a:cubicBezTo>
                  <a:pt x="11" y="47"/>
                  <a:pt x="13" y="48"/>
                  <a:pt x="16" y="48"/>
                </a:cubicBezTo>
                <a:cubicBezTo>
                  <a:pt x="16" y="56"/>
                  <a:pt x="16" y="56"/>
                  <a:pt x="16" y="56"/>
                </a:cubicBezTo>
                <a:cubicBezTo>
                  <a:pt x="16" y="57"/>
                  <a:pt x="16" y="57"/>
                  <a:pt x="16" y="58"/>
                </a:cubicBezTo>
                <a:cubicBezTo>
                  <a:pt x="16" y="58"/>
                  <a:pt x="17" y="58"/>
                  <a:pt x="18" y="58"/>
                </a:cubicBezTo>
                <a:cubicBezTo>
                  <a:pt x="19" y="58"/>
                  <a:pt x="19" y="58"/>
                  <a:pt x="19" y="58"/>
                </a:cubicBezTo>
                <a:cubicBezTo>
                  <a:pt x="20" y="57"/>
                  <a:pt x="20" y="56"/>
                  <a:pt x="20" y="55"/>
                </a:cubicBezTo>
                <a:cubicBezTo>
                  <a:pt x="20" y="48"/>
                  <a:pt x="20" y="48"/>
                  <a:pt x="20" y="48"/>
                </a:cubicBezTo>
                <a:cubicBezTo>
                  <a:pt x="23" y="48"/>
                  <a:pt x="26" y="47"/>
                  <a:pt x="28" y="46"/>
                </a:cubicBezTo>
                <a:cubicBezTo>
                  <a:pt x="30" y="45"/>
                  <a:pt x="32" y="43"/>
                  <a:pt x="33" y="41"/>
                </a:cubicBezTo>
                <a:cubicBezTo>
                  <a:pt x="34" y="39"/>
                  <a:pt x="35" y="37"/>
                  <a:pt x="35" y="35"/>
                </a:cubicBezTo>
                <a:cubicBezTo>
                  <a:pt x="35" y="34"/>
                  <a:pt x="35" y="32"/>
                  <a:pt x="34" y="31"/>
                </a:cubicBezTo>
                <a:cubicBezTo>
                  <a:pt x="33" y="29"/>
                  <a:pt x="32" y="28"/>
                  <a:pt x="31" y="27"/>
                </a:cubicBezTo>
                <a:close/>
                <a:moveTo>
                  <a:pt x="16" y="22"/>
                </a:moveTo>
                <a:cubicBezTo>
                  <a:pt x="14" y="21"/>
                  <a:pt x="12" y="20"/>
                  <a:pt x="11" y="20"/>
                </a:cubicBezTo>
                <a:cubicBezTo>
                  <a:pt x="10" y="19"/>
                  <a:pt x="10" y="18"/>
                  <a:pt x="10" y="16"/>
                </a:cubicBezTo>
                <a:cubicBezTo>
                  <a:pt x="10" y="15"/>
                  <a:pt x="10" y="13"/>
                  <a:pt x="11" y="13"/>
                </a:cubicBezTo>
                <a:cubicBezTo>
                  <a:pt x="12" y="12"/>
                  <a:pt x="14" y="11"/>
                  <a:pt x="16" y="11"/>
                </a:cubicBezTo>
                <a:lnTo>
                  <a:pt x="16" y="22"/>
                </a:lnTo>
                <a:close/>
                <a:moveTo>
                  <a:pt x="25" y="40"/>
                </a:moveTo>
                <a:cubicBezTo>
                  <a:pt x="24" y="41"/>
                  <a:pt x="22" y="42"/>
                  <a:pt x="20" y="43"/>
                </a:cubicBezTo>
                <a:cubicBezTo>
                  <a:pt x="20" y="30"/>
                  <a:pt x="20" y="30"/>
                  <a:pt x="20" y="30"/>
                </a:cubicBezTo>
                <a:cubicBezTo>
                  <a:pt x="22" y="31"/>
                  <a:pt x="24" y="31"/>
                  <a:pt x="25" y="32"/>
                </a:cubicBezTo>
                <a:cubicBezTo>
                  <a:pt x="26" y="33"/>
                  <a:pt x="27" y="35"/>
                  <a:pt x="27" y="36"/>
                </a:cubicBezTo>
                <a:cubicBezTo>
                  <a:pt x="27" y="38"/>
                  <a:pt x="26" y="39"/>
                  <a:pt x="25" y="4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6" name="Freeform 216"/>
          <p:cNvSpPr>
            <a:spLocks/>
          </p:cNvSpPr>
          <p:nvPr/>
        </p:nvSpPr>
        <p:spPr bwMode="auto">
          <a:xfrm>
            <a:off x="5569034" y="2094874"/>
            <a:ext cx="392196" cy="246677"/>
          </a:xfrm>
          <a:custGeom>
            <a:avLst/>
            <a:gdLst>
              <a:gd name="T0" fmla="*/ 553 w 725"/>
              <a:gd name="T1" fmla="*/ 456 h 456"/>
              <a:gd name="T2" fmla="*/ 725 w 725"/>
              <a:gd name="T3" fmla="*/ 456 h 456"/>
              <a:gd name="T4" fmla="*/ 695 w 725"/>
              <a:gd name="T5" fmla="*/ 312 h 456"/>
              <a:gd name="T6" fmla="*/ 666 w 725"/>
              <a:gd name="T7" fmla="*/ 364 h 456"/>
              <a:gd name="T8" fmla="*/ 2 w 725"/>
              <a:gd name="T9" fmla="*/ 0 h 456"/>
              <a:gd name="T10" fmla="*/ 0 w 725"/>
              <a:gd name="T11" fmla="*/ 101 h 456"/>
              <a:gd name="T12" fmla="*/ 612 w 725"/>
              <a:gd name="T13" fmla="*/ 420 h 456"/>
              <a:gd name="T14" fmla="*/ 553 w 725"/>
              <a:gd name="T15" fmla="*/ 456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5" h="456">
                <a:moveTo>
                  <a:pt x="553" y="456"/>
                </a:moveTo>
                <a:lnTo>
                  <a:pt x="725" y="456"/>
                </a:lnTo>
                <a:lnTo>
                  <a:pt x="695" y="312"/>
                </a:lnTo>
                <a:lnTo>
                  <a:pt x="666" y="364"/>
                </a:lnTo>
                <a:lnTo>
                  <a:pt x="2" y="0"/>
                </a:lnTo>
                <a:lnTo>
                  <a:pt x="0" y="101"/>
                </a:lnTo>
                <a:lnTo>
                  <a:pt x="612" y="420"/>
                </a:lnTo>
                <a:lnTo>
                  <a:pt x="553" y="45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7" name="Rectangle 217"/>
          <p:cNvSpPr>
            <a:spLocks noChangeArrowheads="1"/>
          </p:cNvSpPr>
          <p:nvPr/>
        </p:nvSpPr>
        <p:spPr bwMode="auto">
          <a:xfrm>
            <a:off x="5868185" y="2377253"/>
            <a:ext cx="76817" cy="235318"/>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8" name="Rectangle 218"/>
          <p:cNvSpPr>
            <a:spLocks noChangeArrowheads="1"/>
          </p:cNvSpPr>
          <p:nvPr/>
        </p:nvSpPr>
        <p:spPr bwMode="auto">
          <a:xfrm>
            <a:off x="5723750" y="2320994"/>
            <a:ext cx="76817" cy="291578"/>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49" name="Rectangle 219"/>
          <p:cNvSpPr>
            <a:spLocks noChangeArrowheads="1"/>
          </p:cNvSpPr>
          <p:nvPr/>
        </p:nvSpPr>
        <p:spPr bwMode="auto">
          <a:xfrm>
            <a:off x="5569035" y="2244179"/>
            <a:ext cx="76817" cy="3683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0" name="Freeform 220"/>
          <p:cNvSpPr>
            <a:spLocks/>
          </p:cNvSpPr>
          <p:nvPr/>
        </p:nvSpPr>
        <p:spPr bwMode="auto">
          <a:xfrm>
            <a:off x="4780317" y="2098660"/>
            <a:ext cx="398687" cy="246677"/>
          </a:xfrm>
          <a:custGeom>
            <a:avLst/>
            <a:gdLst>
              <a:gd name="T0" fmla="*/ 664 w 737"/>
              <a:gd name="T1" fmla="*/ 177 h 456"/>
              <a:gd name="T2" fmla="*/ 737 w 737"/>
              <a:gd name="T3" fmla="*/ 26 h 456"/>
              <a:gd name="T4" fmla="*/ 602 w 737"/>
              <a:gd name="T5" fmla="*/ 0 h 456"/>
              <a:gd name="T6" fmla="*/ 619 w 737"/>
              <a:gd name="T7" fmla="*/ 47 h 456"/>
              <a:gd name="T8" fmla="*/ 0 w 737"/>
              <a:gd name="T9" fmla="*/ 361 h 456"/>
              <a:gd name="T10" fmla="*/ 0 w 737"/>
              <a:gd name="T11" fmla="*/ 456 h 456"/>
              <a:gd name="T12" fmla="*/ 664 w 737"/>
              <a:gd name="T13" fmla="*/ 118 h 456"/>
              <a:gd name="T14" fmla="*/ 664 w 737"/>
              <a:gd name="T15" fmla="*/ 177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7" h="456">
                <a:moveTo>
                  <a:pt x="664" y="177"/>
                </a:moveTo>
                <a:lnTo>
                  <a:pt x="737" y="26"/>
                </a:lnTo>
                <a:lnTo>
                  <a:pt x="602" y="0"/>
                </a:lnTo>
                <a:lnTo>
                  <a:pt x="619" y="47"/>
                </a:lnTo>
                <a:lnTo>
                  <a:pt x="0" y="361"/>
                </a:lnTo>
                <a:lnTo>
                  <a:pt x="0" y="456"/>
                </a:lnTo>
                <a:lnTo>
                  <a:pt x="664" y="118"/>
                </a:lnTo>
                <a:lnTo>
                  <a:pt x="664" y="177"/>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1" name="Rectangle 221"/>
          <p:cNvSpPr>
            <a:spLocks noChangeArrowheads="1"/>
          </p:cNvSpPr>
          <p:nvPr/>
        </p:nvSpPr>
        <p:spPr bwMode="auto">
          <a:xfrm>
            <a:off x="5085418" y="2232818"/>
            <a:ext cx="75734" cy="358115"/>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2" name="Rectangle 222"/>
          <p:cNvSpPr>
            <a:spLocks noChangeArrowheads="1"/>
          </p:cNvSpPr>
          <p:nvPr/>
        </p:nvSpPr>
        <p:spPr bwMode="auto">
          <a:xfrm>
            <a:off x="4935030" y="2306929"/>
            <a:ext cx="75194" cy="28400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3" name="Rectangle 223"/>
          <p:cNvSpPr>
            <a:spLocks noChangeArrowheads="1"/>
          </p:cNvSpPr>
          <p:nvPr/>
        </p:nvSpPr>
        <p:spPr bwMode="auto">
          <a:xfrm>
            <a:off x="4794381" y="2362106"/>
            <a:ext cx="75194" cy="229908"/>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4" name="Freeform 224"/>
          <p:cNvSpPr>
            <a:spLocks/>
          </p:cNvSpPr>
          <p:nvPr/>
        </p:nvSpPr>
        <p:spPr bwMode="auto">
          <a:xfrm>
            <a:off x="4144689" y="2102446"/>
            <a:ext cx="195827" cy="446292"/>
          </a:xfrm>
          <a:custGeom>
            <a:avLst/>
            <a:gdLst>
              <a:gd name="T0" fmla="*/ 76 w 362"/>
              <a:gd name="T1" fmla="*/ 825 h 825"/>
              <a:gd name="T2" fmla="*/ 362 w 362"/>
              <a:gd name="T3" fmla="*/ 825 h 825"/>
              <a:gd name="T4" fmla="*/ 362 w 362"/>
              <a:gd name="T5" fmla="*/ 0 h 825"/>
              <a:gd name="T6" fmla="*/ 0 w 362"/>
              <a:gd name="T7" fmla="*/ 0 h 825"/>
              <a:gd name="T8" fmla="*/ 0 w 362"/>
              <a:gd name="T9" fmla="*/ 352 h 825"/>
              <a:gd name="T10" fmla="*/ 76 w 362"/>
              <a:gd name="T11" fmla="*/ 352 h 825"/>
              <a:gd name="T12" fmla="*/ 76 w 362"/>
              <a:gd name="T13" fmla="*/ 825 h 825"/>
            </a:gdLst>
            <a:ahLst/>
            <a:cxnLst>
              <a:cxn ang="0">
                <a:pos x="T0" y="T1"/>
              </a:cxn>
              <a:cxn ang="0">
                <a:pos x="T2" y="T3"/>
              </a:cxn>
              <a:cxn ang="0">
                <a:pos x="T4" y="T5"/>
              </a:cxn>
              <a:cxn ang="0">
                <a:pos x="T6" y="T7"/>
              </a:cxn>
              <a:cxn ang="0">
                <a:pos x="T8" y="T9"/>
              </a:cxn>
              <a:cxn ang="0">
                <a:pos x="T10" y="T11"/>
              </a:cxn>
              <a:cxn ang="0">
                <a:pos x="T12" y="T13"/>
              </a:cxn>
            </a:cxnLst>
            <a:rect l="0" t="0" r="r" b="b"/>
            <a:pathLst>
              <a:path w="362" h="825">
                <a:moveTo>
                  <a:pt x="76" y="825"/>
                </a:moveTo>
                <a:lnTo>
                  <a:pt x="362" y="825"/>
                </a:lnTo>
                <a:lnTo>
                  <a:pt x="362" y="0"/>
                </a:lnTo>
                <a:lnTo>
                  <a:pt x="0" y="0"/>
                </a:lnTo>
                <a:lnTo>
                  <a:pt x="0" y="352"/>
                </a:lnTo>
                <a:lnTo>
                  <a:pt x="76" y="352"/>
                </a:lnTo>
                <a:lnTo>
                  <a:pt x="76" y="82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5" name="Freeform 225"/>
          <p:cNvSpPr>
            <a:spLocks noEditPoints="1"/>
          </p:cNvSpPr>
          <p:nvPr/>
        </p:nvSpPr>
        <p:spPr bwMode="auto">
          <a:xfrm>
            <a:off x="4037038" y="2292865"/>
            <a:ext cx="107651" cy="255874"/>
          </a:xfrm>
          <a:custGeom>
            <a:avLst/>
            <a:gdLst>
              <a:gd name="T0" fmla="*/ 84 w 84"/>
              <a:gd name="T1" fmla="*/ 0 h 200"/>
              <a:gd name="T2" fmla="*/ 0 w 84"/>
              <a:gd name="T3" fmla="*/ 0 h 200"/>
              <a:gd name="T4" fmla="*/ 0 w 84"/>
              <a:gd name="T5" fmla="*/ 200 h 200"/>
              <a:gd name="T6" fmla="*/ 84 w 84"/>
              <a:gd name="T7" fmla="*/ 200 h 200"/>
              <a:gd name="T8" fmla="*/ 84 w 84"/>
              <a:gd name="T9" fmla="*/ 0 h 200"/>
              <a:gd name="T10" fmla="*/ 64 w 84"/>
              <a:gd name="T11" fmla="*/ 159 h 200"/>
              <a:gd name="T12" fmla="*/ 23 w 84"/>
              <a:gd name="T13" fmla="*/ 159 h 200"/>
              <a:gd name="T14" fmla="*/ 17 w 84"/>
              <a:gd name="T15" fmla="*/ 153 h 200"/>
              <a:gd name="T16" fmla="*/ 19 w 84"/>
              <a:gd name="T17" fmla="*/ 148 h 200"/>
              <a:gd name="T18" fmla="*/ 23 w 84"/>
              <a:gd name="T19" fmla="*/ 146 h 200"/>
              <a:gd name="T20" fmla="*/ 64 w 84"/>
              <a:gd name="T21" fmla="*/ 146 h 200"/>
              <a:gd name="T22" fmla="*/ 70 w 84"/>
              <a:gd name="T23" fmla="*/ 153 h 200"/>
              <a:gd name="T24" fmla="*/ 64 w 84"/>
              <a:gd name="T25" fmla="*/ 159 h 200"/>
              <a:gd name="T26" fmla="*/ 64 w 84"/>
              <a:gd name="T27" fmla="*/ 122 h 200"/>
              <a:gd name="T28" fmla="*/ 23 w 84"/>
              <a:gd name="T29" fmla="*/ 122 h 200"/>
              <a:gd name="T30" fmla="*/ 17 w 84"/>
              <a:gd name="T31" fmla="*/ 115 h 200"/>
              <a:gd name="T32" fmla="*/ 19 w 84"/>
              <a:gd name="T33" fmla="*/ 110 h 200"/>
              <a:gd name="T34" fmla="*/ 23 w 84"/>
              <a:gd name="T35" fmla="*/ 108 h 200"/>
              <a:gd name="T36" fmla="*/ 64 w 84"/>
              <a:gd name="T37" fmla="*/ 108 h 200"/>
              <a:gd name="T38" fmla="*/ 70 w 84"/>
              <a:gd name="T39" fmla="*/ 115 h 200"/>
              <a:gd name="T40" fmla="*/ 64 w 84"/>
              <a:gd name="T41" fmla="*/ 122 h 200"/>
              <a:gd name="T42" fmla="*/ 64 w 84"/>
              <a:gd name="T43" fmla="*/ 86 h 200"/>
              <a:gd name="T44" fmla="*/ 23 w 84"/>
              <a:gd name="T45" fmla="*/ 86 h 200"/>
              <a:gd name="T46" fmla="*/ 17 w 84"/>
              <a:gd name="T47" fmla="*/ 79 h 200"/>
              <a:gd name="T48" fmla="*/ 19 w 84"/>
              <a:gd name="T49" fmla="*/ 74 h 200"/>
              <a:gd name="T50" fmla="*/ 23 w 84"/>
              <a:gd name="T51" fmla="*/ 72 h 200"/>
              <a:gd name="T52" fmla="*/ 64 w 84"/>
              <a:gd name="T53" fmla="*/ 72 h 200"/>
              <a:gd name="T54" fmla="*/ 70 w 84"/>
              <a:gd name="T55" fmla="*/ 79 h 200"/>
              <a:gd name="T56" fmla="*/ 64 w 84"/>
              <a:gd name="T57" fmla="*/ 86 h 200"/>
              <a:gd name="T58" fmla="*/ 64 w 84"/>
              <a:gd name="T59" fmla="*/ 48 h 200"/>
              <a:gd name="T60" fmla="*/ 23 w 84"/>
              <a:gd name="T61" fmla="*/ 48 h 200"/>
              <a:gd name="T62" fmla="*/ 17 w 84"/>
              <a:gd name="T63" fmla="*/ 41 h 200"/>
              <a:gd name="T64" fmla="*/ 19 w 84"/>
              <a:gd name="T65" fmla="*/ 37 h 200"/>
              <a:gd name="T66" fmla="*/ 23 w 84"/>
              <a:gd name="T67" fmla="*/ 35 h 200"/>
              <a:gd name="T68" fmla="*/ 64 w 84"/>
              <a:gd name="T69" fmla="*/ 35 h 200"/>
              <a:gd name="T70" fmla="*/ 70 w 84"/>
              <a:gd name="T71" fmla="*/ 41 h 200"/>
              <a:gd name="T72" fmla="*/ 64 w 84"/>
              <a:gd name="T73" fmla="*/ 4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4" h="200">
                <a:moveTo>
                  <a:pt x="84" y="0"/>
                </a:moveTo>
                <a:cubicBezTo>
                  <a:pt x="0" y="0"/>
                  <a:pt x="0" y="0"/>
                  <a:pt x="0" y="0"/>
                </a:cubicBezTo>
                <a:cubicBezTo>
                  <a:pt x="0" y="200"/>
                  <a:pt x="0" y="200"/>
                  <a:pt x="0" y="200"/>
                </a:cubicBezTo>
                <a:cubicBezTo>
                  <a:pt x="84" y="200"/>
                  <a:pt x="84" y="200"/>
                  <a:pt x="84" y="200"/>
                </a:cubicBezTo>
                <a:lnTo>
                  <a:pt x="84" y="0"/>
                </a:lnTo>
                <a:close/>
                <a:moveTo>
                  <a:pt x="64" y="159"/>
                </a:moveTo>
                <a:cubicBezTo>
                  <a:pt x="23" y="159"/>
                  <a:pt x="23" y="159"/>
                  <a:pt x="23" y="159"/>
                </a:cubicBezTo>
                <a:cubicBezTo>
                  <a:pt x="20" y="159"/>
                  <a:pt x="17" y="156"/>
                  <a:pt x="17" y="153"/>
                </a:cubicBezTo>
                <a:cubicBezTo>
                  <a:pt x="17" y="151"/>
                  <a:pt x="17" y="149"/>
                  <a:pt x="19" y="148"/>
                </a:cubicBezTo>
                <a:cubicBezTo>
                  <a:pt x="20" y="147"/>
                  <a:pt x="21" y="146"/>
                  <a:pt x="23" y="146"/>
                </a:cubicBezTo>
                <a:cubicBezTo>
                  <a:pt x="64" y="146"/>
                  <a:pt x="64" y="146"/>
                  <a:pt x="64" y="146"/>
                </a:cubicBezTo>
                <a:cubicBezTo>
                  <a:pt x="67" y="146"/>
                  <a:pt x="70" y="149"/>
                  <a:pt x="70" y="153"/>
                </a:cubicBezTo>
                <a:cubicBezTo>
                  <a:pt x="70" y="156"/>
                  <a:pt x="67" y="159"/>
                  <a:pt x="64" y="159"/>
                </a:cubicBezTo>
                <a:close/>
                <a:moveTo>
                  <a:pt x="64" y="122"/>
                </a:moveTo>
                <a:cubicBezTo>
                  <a:pt x="23" y="122"/>
                  <a:pt x="23" y="122"/>
                  <a:pt x="23" y="122"/>
                </a:cubicBezTo>
                <a:cubicBezTo>
                  <a:pt x="20" y="122"/>
                  <a:pt x="17" y="119"/>
                  <a:pt x="17" y="115"/>
                </a:cubicBezTo>
                <a:cubicBezTo>
                  <a:pt x="17" y="113"/>
                  <a:pt x="17" y="112"/>
                  <a:pt x="19" y="110"/>
                </a:cubicBezTo>
                <a:cubicBezTo>
                  <a:pt x="20" y="109"/>
                  <a:pt x="21" y="108"/>
                  <a:pt x="23" y="108"/>
                </a:cubicBezTo>
                <a:cubicBezTo>
                  <a:pt x="64" y="108"/>
                  <a:pt x="64" y="108"/>
                  <a:pt x="64" y="108"/>
                </a:cubicBezTo>
                <a:cubicBezTo>
                  <a:pt x="67" y="108"/>
                  <a:pt x="70" y="111"/>
                  <a:pt x="70" y="115"/>
                </a:cubicBezTo>
                <a:cubicBezTo>
                  <a:pt x="70" y="119"/>
                  <a:pt x="67" y="122"/>
                  <a:pt x="64" y="122"/>
                </a:cubicBezTo>
                <a:close/>
                <a:moveTo>
                  <a:pt x="64" y="86"/>
                </a:moveTo>
                <a:cubicBezTo>
                  <a:pt x="23" y="86"/>
                  <a:pt x="23" y="86"/>
                  <a:pt x="23" y="86"/>
                </a:cubicBezTo>
                <a:cubicBezTo>
                  <a:pt x="20" y="86"/>
                  <a:pt x="17" y="83"/>
                  <a:pt x="17" y="79"/>
                </a:cubicBezTo>
                <a:cubicBezTo>
                  <a:pt x="17" y="77"/>
                  <a:pt x="17" y="76"/>
                  <a:pt x="19" y="74"/>
                </a:cubicBezTo>
                <a:cubicBezTo>
                  <a:pt x="20" y="73"/>
                  <a:pt x="21" y="72"/>
                  <a:pt x="23" y="72"/>
                </a:cubicBezTo>
                <a:cubicBezTo>
                  <a:pt x="64" y="72"/>
                  <a:pt x="64" y="72"/>
                  <a:pt x="64" y="72"/>
                </a:cubicBezTo>
                <a:cubicBezTo>
                  <a:pt x="67" y="72"/>
                  <a:pt x="70" y="75"/>
                  <a:pt x="70" y="79"/>
                </a:cubicBezTo>
                <a:cubicBezTo>
                  <a:pt x="70" y="83"/>
                  <a:pt x="67" y="86"/>
                  <a:pt x="64" y="86"/>
                </a:cubicBezTo>
                <a:close/>
                <a:moveTo>
                  <a:pt x="64" y="48"/>
                </a:moveTo>
                <a:cubicBezTo>
                  <a:pt x="23" y="48"/>
                  <a:pt x="23" y="48"/>
                  <a:pt x="23" y="48"/>
                </a:cubicBezTo>
                <a:cubicBezTo>
                  <a:pt x="20" y="48"/>
                  <a:pt x="17" y="45"/>
                  <a:pt x="17" y="41"/>
                </a:cubicBezTo>
                <a:cubicBezTo>
                  <a:pt x="17" y="39"/>
                  <a:pt x="17" y="38"/>
                  <a:pt x="19" y="37"/>
                </a:cubicBezTo>
                <a:cubicBezTo>
                  <a:pt x="20" y="35"/>
                  <a:pt x="21" y="35"/>
                  <a:pt x="23" y="35"/>
                </a:cubicBezTo>
                <a:cubicBezTo>
                  <a:pt x="64" y="35"/>
                  <a:pt x="64" y="35"/>
                  <a:pt x="64" y="35"/>
                </a:cubicBezTo>
                <a:cubicBezTo>
                  <a:pt x="67" y="35"/>
                  <a:pt x="70" y="38"/>
                  <a:pt x="70" y="41"/>
                </a:cubicBezTo>
                <a:cubicBezTo>
                  <a:pt x="70" y="45"/>
                  <a:pt x="67" y="48"/>
                  <a:pt x="64" y="4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6" name="Freeform 226"/>
          <p:cNvSpPr>
            <a:spLocks/>
          </p:cNvSpPr>
          <p:nvPr/>
        </p:nvSpPr>
        <p:spPr bwMode="auto">
          <a:xfrm>
            <a:off x="3974826" y="2548737"/>
            <a:ext cx="423030" cy="34622"/>
          </a:xfrm>
          <a:custGeom>
            <a:avLst/>
            <a:gdLst>
              <a:gd name="T0" fmla="*/ 318 w 331"/>
              <a:gd name="T1" fmla="*/ 0 h 27"/>
              <a:gd name="T2" fmla="*/ 286 w 331"/>
              <a:gd name="T3" fmla="*/ 0 h 27"/>
              <a:gd name="T4" fmla="*/ 286 w 331"/>
              <a:gd name="T5" fmla="*/ 14 h 27"/>
              <a:gd name="T6" fmla="*/ 133 w 331"/>
              <a:gd name="T7" fmla="*/ 14 h 27"/>
              <a:gd name="T8" fmla="*/ 133 w 331"/>
              <a:gd name="T9" fmla="*/ 14 h 27"/>
              <a:gd name="T10" fmla="*/ 49 w 331"/>
              <a:gd name="T11" fmla="*/ 14 h 27"/>
              <a:gd name="T12" fmla="*/ 49 w 331"/>
              <a:gd name="T13" fmla="*/ 0 h 27"/>
              <a:gd name="T14" fmla="*/ 14 w 331"/>
              <a:gd name="T15" fmla="*/ 0 h 27"/>
              <a:gd name="T16" fmla="*/ 4 w 331"/>
              <a:gd name="T17" fmla="*/ 4 h 27"/>
              <a:gd name="T18" fmla="*/ 0 w 331"/>
              <a:gd name="T19" fmla="*/ 14 h 27"/>
              <a:gd name="T20" fmla="*/ 14 w 331"/>
              <a:gd name="T21" fmla="*/ 27 h 27"/>
              <a:gd name="T22" fmla="*/ 318 w 331"/>
              <a:gd name="T23" fmla="*/ 27 h 27"/>
              <a:gd name="T24" fmla="*/ 331 w 331"/>
              <a:gd name="T25" fmla="*/ 14 h 27"/>
              <a:gd name="T26" fmla="*/ 318 w 331"/>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27">
                <a:moveTo>
                  <a:pt x="318" y="0"/>
                </a:moveTo>
                <a:cubicBezTo>
                  <a:pt x="286" y="0"/>
                  <a:pt x="286" y="0"/>
                  <a:pt x="286" y="0"/>
                </a:cubicBezTo>
                <a:cubicBezTo>
                  <a:pt x="286" y="14"/>
                  <a:pt x="286" y="14"/>
                  <a:pt x="286" y="14"/>
                </a:cubicBezTo>
                <a:cubicBezTo>
                  <a:pt x="133" y="14"/>
                  <a:pt x="133" y="14"/>
                  <a:pt x="133" y="14"/>
                </a:cubicBezTo>
                <a:cubicBezTo>
                  <a:pt x="133" y="14"/>
                  <a:pt x="133" y="14"/>
                  <a:pt x="133" y="14"/>
                </a:cubicBezTo>
                <a:cubicBezTo>
                  <a:pt x="49" y="14"/>
                  <a:pt x="49" y="14"/>
                  <a:pt x="49" y="14"/>
                </a:cubicBezTo>
                <a:cubicBezTo>
                  <a:pt x="49" y="0"/>
                  <a:pt x="49" y="0"/>
                  <a:pt x="49" y="0"/>
                </a:cubicBezTo>
                <a:cubicBezTo>
                  <a:pt x="14" y="0"/>
                  <a:pt x="14" y="0"/>
                  <a:pt x="14" y="0"/>
                </a:cubicBezTo>
                <a:cubicBezTo>
                  <a:pt x="10" y="0"/>
                  <a:pt x="7" y="2"/>
                  <a:pt x="4" y="4"/>
                </a:cubicBezTo>
                <a:cubicBezTo>
                  <a:pt x="2" y="7"/>
                  <a:pt x="0" y="10"/>
                  <a:pt x="0" y="14"/>
                </a:cubicBezTo>
                <a:cubicBezTo>
                  <a:pt x="0" y="21"/>
                  <a:pt x="6" y="27"/>
                  <a:pt x="14" y="27"/>
                </a:cubicBezTo>
                <a:cubicBezTo>
                  <a:pt x="318" y="27"/>
                  <a:pt x="318" y="27"/>
                  <a:pt x="318" y="27"/>
                </a:cubicBezTo>
                <a:cubicBezTo>
                  <a:pt x="325" y="27"/>
                  <a:pt x="331" y="21"/>
                  <a:pt x="331" y="14"/>
                </a:cubicBezTo>
                <a:cubicBezTo>
                  <a:pt x="331" y="6"/>
                  <a:pt x="325" y="0"/>
                  <a:pt x="318"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7" name="Freeform 227"/>
          <p:cNvSpPr>
            <a:spLocks noEditPoints="1"/>
          </p:cNvSpPr>
          <p:nvPr/>
        </p:nvSpPr>
        <p:spPr bwMode="auto">
          <a:xfrm>
            <a:off x="3134717" y="2116511"/>
            <a:ext cx="532845" cy="397606"/>
          </a:xfrm>
          <a:custGeom>
            <a:avLst/>
            <a:gdLst>
              <a:gd name="T0" fmla="*/ 384 w 417"/>
              <a:gd name="T1" fmla="*/ 0 h 311"/>
              <a:gd name="T2" fmla="*/ 32 w 417"/>
              <a:gd name="T3" fmla="*/ 0 h 311"/>
              <a:gd name="T4" fmla="*/ 0 w 417"/>
              <a:gd name="T5" fmla="*/ 33 h 311"/>
              <a:gd name="T6" fmla="*/ 0 w 417"/>
              <a:gd name="T7" fmla="*/ 278 h 311"/>
              <a:gd name="T8" fmla="*/ 32 w 417"/>
              <a:gd name="T9" fmla="*/ 311 h 311"/>
              <a:gd name="T10" fmla="*/ 384 w 417"/>
              <a:gd name="T11" fmla="*/ 311 h 311"/>
              <a:gd name="T12" fmla="*/ 417 w 417"/>
              <a:gd name="T13" fmla="*/ 278 h 311"/>
              <a:gd name="T14" fmla="*/ 417 w 417"/>
              <a:gd name="T15" fmla="*/ 33 h 311"/>
              <a:gd name="T16" fmla="*/ 384 w 417"/>
              <a:gd name="T17" fmla="*/ 0 h 311"/>
              <a:gd name="T18" fmla="*/ 378 w 417"/>
              <a:gd name="T19" fmla="*/ 251 h 311"/>
              <a:gd name="T20" fmla="*/ 351 w 417"/>
              <a:gd name="T21" fmla="*/ 277 h 311"/>
              <a:gd name="T22" fmla="*/ 62 w 417"/>
              <a:gd name="T23" fmla="*/ 277 h 311"/>
              <a:gd name="T24" fmla="*/ 35 w 417"/>
              <a:gd name="T25" fmla="*/ 251 h 311"/>
              <a:gd name="T26" fmla="*/ 35 w 417"/>
              <a:gd name="T27" fmla="*/ 60 h 311"/>
              <a:gd name="T28" fmla="*/ 62 w 417"/>
              <a:gd name="T29" fmla="*/ 35 h 311"/>
              <a:gd name="T30" fmla="*/ 351 w 417"/>
              <a:gd name="T31" fmla="*/ 35 h 311"/>
              <a:gd name="T32" fmla="*/ 378 w 417"/>
              <a:gd name="T33" fmla="*/ 60 h 311"/>
              <a:gd name="T34" fmla="*/ 378 w 417"/>
              <a:gd name="T35" fmla="*/ 25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7" h="311">
                <a:moveTo>
                  <a:pt x="384" y="0"/>
                </a:moveTo>
                <a:cubicBezTo>
                  <a:pt x="32" y="0"/>
                  <a:pt x="32" y="0"/>
                  <a:pt x="32" y="0"/>
                </a:cubicBezTo>
                <a:cubicBezTo>
                  <a:pt x="14" y="0"/>
                  <a:pt x="0" y="15"/>
                  <a:pt x="0" y="33"/>
                </a:cubicBezTo>
                <a:cubicBezTo>
                  <a:pt x="0" y="278"/>
                  <a:pt x="0" y="278"/>
                  <a:pt x="0" y="278"/>
                </a:cubicBezTo>
                <a:cubicBezTo>
                  <a:pt x="0" y="296"/>
                  <a:pt x="14" y="311"/>
                  <a:pt x="32" y="311"/>
                </a:cubicBezTo>
                <a:cubicBezTo>
                  <a:pt x="384" y="311"/>
                  <a:pt x="384" y="311"/>
                  <a:pt x="384" y="311"/>
                </a:cubicBezTo>
                <a:cubicBezTo>
                  <a:pt x="402" y="311"/>
                  <a:pt x="417" y="296"/>
                  <a:pt x="417" y="278"/>
                </a:cubicBezTo>
                <a:cubicBezTo>
                  <a:pt x="417" y="33"/>
                  <a:pt x="417" y="33"/>
                  <a:pt x="417" y="33"/>
                </a:cubicBezTo>
                <a:cubicBezTo>
                  <a:pt x="417" y="15"/>
                  <a:pt x="402" y="0"/>
                  <a:pt x="384" y="0"/>
                </a:cubicBezTo>
                <a:close/>
                <a:moveTo>
                  <a:pt x="378" y="251"/>
                </a:moveTo>
                <a:cubicBezTo>
                  <a:pt x="378" y="265"/>
                  <a:pt x="366" y="277"/>
                  <a:pt x="351" y="277"/>
                </a:cubicBezTo>
                <a:cubicBezTo>
                  <a:pt x="62" y="277"/>
                  <a:pt x="62" y="277"/>
                  <a:pt x="62" y="277"/>
                </a:cubicBezTo>
                <a:cubicBezTo>
                  <a:pt x="47" y="277"/>
                  <a:pt x="35" y="265"/>
                  <a:pt x="35" y="251"/>
                </a:cubicBezTo>
                <a:cubicBezTo>
                  <a:pt x="35" y="60"/>
                  <a:pt x="35" y="60"/>
                  <a:pt x="35" y="60"/>
                </a:cubicBezTo>
                <a:cubicBezTo>
                  <a:pt x="35" y="46"/>
                  <a:pt x="47" y="35"/>
                  <a:pt x="62" y="35"/>
                </a:cubicBezTo>
                <a:cubicBezTo>
                  <a:pt x="351" y="35"/>
                  <a:pt x="351" y="35"/>
                  <a:pt x="351" y="35"/>
                </a:cubicBezTo>
                <a:cubicBezTo>
                  <a:pt x="366" y="35"/>
                  <a:pt x="378" y="46"/>
                  <a:pt x="378" y="60"/>
                </a:cubicBezTo>
                <a:lnTo>
                  <a:pt x="378" y="25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8" name="Freeform 228"/>
          <p:cNvSpPr>
            <a:spLocks/>
          </p:cNvSpPr>
          <p:nvPr/>
        </p:nvSpPr>
        <p:spPr bwMode="auto">
          <a:xfrm>
            <a:off x="3232090" y="2240391"/>
            <a:ext cx="351083" cy="126584"/>
          </a:xfrm>
          <a:custGeom>
            <a:avLst/>
            <a:gdLst>
              <a:gd name="T0" fmla="*/ 231 w 649"/>
              <a:gd name="T1" fmla="*/ 83 h 234"/>
              <a:gd name="T2" fmla="*/ 0 w 649"/>
              <a:gd name="T3" fmla="*/ 234 h 234"/>
              <a:gd name="T4" fmla="*/ 92 w 649"/>
              <a:gd name="T5" fmla="*/ 234 h 234"/>
              <a:gd name="T6" fmla="*/ 231 w 649"/>
              <a:gd name="T7" fmla="*/ 142 h 234"/>
              <a:gd name="T8" fmla="*/ 361 w 649"/>
              <a:gd name="T9" fmla="*/ 220 h 234"/>
              <a:gd name="T10" fmla="*/ 649 w 649"/>
              <a:gd name="T11" fmla="*/ 57 h 234"/>
              <a:gd name="T12" fmla="*/ 649 w 649"/>
              <a:gd name="T13" fmla="*/ 0 h 234"/>
              <a:gd name="T14" fmla="*/ 361 w 649"/>
              <a:gd name="T15" fmla="*/ 159 h 234"/>
              <a:gd name="T16" fmla="*/ 231 w 649"/>
              <a:gd name="T17" fmla="*/ 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 h="234">
                <a:moveTo>
                  <a:pt x="231" y="83"/>
                </a:moveTo>
                <a:lnTo>
                  <a:pt x="0" y="234"/>
                </a:lnTo>
                <a:lnTo>
                  <a:pt x="92" y="234"/>
                </a:lnTo>
                <a:lnTo>
                  <a:pt x="231" y="142"/>
                </a:lnTo>
                <a:lnTo>
                  <a:pt x="361" y="220"/>
                </a:lnTo>
                <a:lnTo>
                  <a:pt x="649" y="57"/>
                </a:lnTo>
                <a:lnTo>
                  <a:pt x="649" y="0"/>
                </a:lnTo>
                <a:lnTo>
                  <a:pt x="361" y="159"/>
                </a:lnTo>
                <a:lnTo>
                  <a:pt x="231" y="8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59" name="Freeform 229"/>
          <p:cNvSpPr>
            <a:spLocks/>
          </p:cNvSpPr>
          <p:nvPr/>
        </p:nvSpPr>
        <p:spPr bwMode="auto">
          <a:xfrm>
            <a:off x="3271580" y="2528181"/>
            <a:ext cx="249383" cy="34622"/>
          </a:xfrm>
          <a:custGeom>
            <a:avLst/>
            <a:gdLst>
              <a:gd name="T0" fmla="*/ 181 w 195"/>
              <a:gd name="T1" fmla="*/ 0 h 27"/>
              <a:gd name="T2" fmla="*/ 14 w 195"/>
              <a:gd name="T3" fmla="*/ 0 h 27"/>
              <a:gd name="T4" fmla="*/ 4 w 195"/>
              <a:gd name="T5" fmla="*/ 4 h 27"/>
              <a:gd name="T6" fmla="*/ 0 w 195"/>
              <a:gd name="T7" fmla="*/ 14 h 27"/>
              <a:gd name="T8" fmla="*/ 14 w 195"/>
              <a:gd name="T9" fmla="*/ 27 h 27"/>
              <a:gd name="T10" fmla="*/ 181 w 195"/>
              <a:gd name="T11" fmla="*/ 27 h 27"/>
              <a:gd name="T12" fmla="*/ 195 w 195"/>
              <a:gd name="T13" fmla="*/ 14 h 27"/>
              <a:gd name="T14" fmla="*/ 181 w 195"/>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27">
                <a:moveTo>
                  <a:pt x="181" y="0"/>
                </a:moveTo>
                <a:cubicBezTo>
                  <a:pt x="14" y="0"/>
                  <a:pt x="14" y="0"/>
                  <a:pt x="14" y="0"/>
                </a:cubicBezTo>
                <a:cubicBezTo>
                  <a:pt x="10" y="0"/>
                  <a:pt x="6" y="2"/>
                  <a:pt x="4" y="4"/>
                </a:cubicBezTo>
                <a:cubicBezTo>
                  <a:pt x="1" y="7"/>
                  <a:pt x="0" y="10"/>
                  <a:pt x="0" y="14"/>
                </a:cubicBezTo>
                <a:cubicBezTo>
                  <a:pt x="0" y="21"/>
                  <a:pt x="6" y="27"/>
                  <a:pt x="14" y="27"/>
                </a:cubicBezTo>
                <a:cubicBezTo>
                  <a:pt x="181" y="27"/>
                  <a:pt x="181" y="27"/>
                  <a:pt x="181" y="27"/>
                </a:cubicBezTo>
                <a:cubicBezTo>
                  <a:pt x="189" y="27"/>
                  <a:pt x="195" y="21"/>
                  <a:pt x="195" y="14"/>
                </a:cubicBezTo>
                <a:cubicBezTo>
                  <a:pt x="195" y="6"/>
                  <a:pt x="189" y="0"/>
                  <a:pt x="181"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0" name="Freeform 230"/>
          <p:cNvSpPr>
            <a:spLocks/>
          </p:cNvSpPr>
          <p:nvPr/>
        </p:nvSpPr>
        <p:spPr bwMode="auto">
          <a:xfrm>
            <a:off x="8271670" y="1667516"/>
            <a:ext cx="141731" cy="83308"/>
          </a:xfrm>
          <a:custGeom>
            <a:avLst/>
            <a:gdLst>
              <a:gd name="T0" fmla="*/ 96 w 111"/>
              <a:gd name="T1" fmla="*/ 20 h 65"/>
              <a:gd name="T2" fmla="*/ 25 w 111"/>
              <a:gd name="T3" fmla="*/ 2 h 65"/>
              <a:gd name="T4" fmla="*/ 4 w 111"/>
              <a:gd name="T5" fmla="*/ 14 h 65"/>
              <a:gd name="T6" fmla="*/ 2 w 111"/>
              <a:gd name="T7" fmla="*/ 23 h 65"/>
              <a:gd name="T8" fmla="*/ 14 w 111"/>
              <a:gd name="T9" fmla="*/ 44 h 65"/>
              <a:gd name="T10" fmla="*/ 86 w 111"/>
              <a:gd name="T11" fmla="*/ 63 h 65"/>
              <a:gd name="T12" fmla="*/ 107 w 111"/>
              <a:gd name="T13" fmla="*/ 50 h 65"/>
              <a:gd name="T14" fmla="*/ 109 w 111"/>
              <a:gd name="T15" fmla="*/ 41 h 65"/>
              <a:gd name="T16" fmla="*/ 96 w 111"/>
              <a:gd name="T17"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5">
                <a:moveTo>
                  <a:pt x="96" y="20"/>
                </a:moveTo>
                <a:cubicBezTo>
                  <a:pt x="25" y="2"/>
                  <a:pt x="25" y="2"/>
                  <a:pt x="25" y="2"/>
                </a:cubicBezTo>
                <a:cubicBezTo>
                  <a:pt x="16" y="0"/>
                  <a:pt x="7" y="5"/>
                  <a:pt x="4" y="14"/>
                </a:cubicBezTo>
                <a:cubicBezTo>
                  <a:pt x="2" y="23"/>
                  <a:pt x="2" y="23"/>
                  <a:pt x="2" y="23"/>
                </a:cubicBezTo>
                <a:cubicBezTo>
                  <a:pt x="0" y="33"/>
                  <a:pt x="5" y="42"/>
                  <a:pt x="14" y="44"/>
                </a:cubicBezTo>
                <a:cubicBezTo>
                  <a:pt x="86" y="63"/>
                  <a:pt x="86" y="63"/>
                  <a:pt x="86" y="63"/>
                </a:cubicBezTo>
                <a:cubicBezTo>
                  <a:pt x="95" y="65"/>
                  <a:pt x="104" y="59"/>
                  <a:pt x="107" y="50"/>
                </a:cubicBezTo>
                <a:cubicBezTo>
                  <a:pt x="109" y="41"/>
                  <a:pt x="109" y="41"/>
                  <a:pt x="109" y="41"/>
                </a:cubicBezTo>
                <a:cubicBezTo>
                  <a:pt x="111" y="32"/>
                  <a:pt x="106" y="22"/>
                  <a:pt x="96" y="2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1" name="Freeform 231"/>
          <p:cNvSpPr>
            <a:spLocks/>
          </p:cNvSpPr>
          <p:nvPr/>
        </p:nvSpPr>
        <p:spPr bwMode="auto">
          <a:xfrm>
            <a:off x="8074759" y="1626944"/>
            <a:ext cx="196910" cy="80603"/>
          </a:xfrm>
          <a:custGeom>
            <a:avLst/>
            <a:gdLst>
              <a:gd name="T0" fmla="*/ 0 w 364"/>
              <a:gd name="T1" fmla="*/ 59 h 149"/>
              <a:gd name="T2" fmla="*/ 347 w 364"/>
              <a:gd name="T3" fmla="*/ 149 h 149"/>
              <a:gd name="T4" fmla="*/ 364 w 364"/>
              <a:gd name="T5" fmla="*/ 90 h 149"/>
              <a:gd name="T6" fmla="*/ 14 w 364"/>
              <a:gd name="T7" fmla="*/ 0 h 149"/>
              <a:gd name="T8" fmla="*/ 0 w 364"/>
              <a:gd name="T9" fmla="*/ 59 h 149"/>
            </a:gdLst>
            <a:ahLst/>
            <a:cxnLst>
              <a:cxn ang="0">
                <a:pos x="T0" y="T1"/>
              </a:cxn>
              <a:cxn ang="0">
                <a:pos x="T2" y="T3"/>
              </a:cxn>
              <a:cxn ang="0">
                <a:pos x="T4" y="T5"/>
              </a:cxn>
              <a:cxn ang="0">
                <a:pos x="T6" y="T7"/>
              </a:cxn>
              <a:cxn ang="0">
                <a:pos x="T8" y="T9"/>
              </a:cxn>
            </a:cxnLst>
            <a:rect l="0" t="0" r="r" b="b"/>
            <a:pathLst>
              <a:path w="364" h="149">
                <a:moveTo>
                  <a:pt x="0" y="59"/>
                </a:moveTo>
                <a:lnTo>
                  <a:pt x="347" y="149"/>
                </a:lnTo>
                <a:lnTo>
                  <a:pt x="364" y="90"/>
                </a:lnTo>
                <a:lnTo>
                  <a:pt x="14" y="0"/>
                </a:lnTo>
                <a:lnTo>
                  <a:pt x="0" y="5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2" name="Freeform 232"/>
          <p:cNvSpPr>
            <a:spLocks/>
          </p:cNvSpPr>
          <p:nvPr/>
        </p:nvSpPr>
        <p:spPr bwMode="auto">
          <a:xfrm>
            <a:off x="7934109" y="1480884"/>
            <a:ext cx="189336" cy="108733"/>
          </a:xfrm>
          <a:custGeom>
            <a:avLst/>
            <a:gdLst>
              <a:gd name="T0" fmla="*/ 15 w 148"/>
              <a:gd name="T1" fmla="*/ 55 h 85"/>
              <a:gd name="T2" fmla="*/ 64 w 148"/>
              <a:gd name="T3" fmla="*/ 79 h 85"/>
              <a:gd name="T4" fmla="*/ 118 w 148"/>
              <a:gd name="T5" fmla="*/ 82 h 85"/>
              <a:gd name="T6" fmla="*/ 143 w 148"/>
              <a:gd name="T7" fmla="*/ 63 h 85"/>
              <a:gd name="T8" fmla="*/ 82 w 148"/>
              <a:gd name="T9" fmla="*/ 10 h 85"/>
              <a:gd name="T10" fmla="*/ 2 w 148"/>
              <a:gd name="T11" fmla="*/ 27 h 85"/>
              <a:gd name="T12" fmla="*/ 15 w 148"/>
              <a:gd name="T13" fmla="*/ 55 h 85"/>
            </a:gdLst>
            <a:ahLst/>
            <a:cxnLst>
              <a:cxn ang="0">
                <a:pos x="T0" y="T1"/>
              </a:cxn>
              <a:cxn ang="0">
                <a:pos x="T2" y="T3"/>
              </a:cxn>
              <a:cxn ang="0">
                <a:pos x="T4" y="T5"/>
              </a:cxn>
              <a:cxn ang="0">
                <a:pos x="T6" y="T7"/>
              </a:cxn>
              <a:cxn ang="0">
                <a:pos x="T8" y="T9"/>
              </a:cxn>
              <a:cxn ang="0">
                <a:pos x="T10" y="T11"/>
              </a:cxn>
              <a:cxn ang="0">
                <a:pos x="T12" y="T13"/>
              </a:cxn>
            </a:cxnLst>
            <a:rect l="0" t="0" r="r" b="b"/>
            <a:pathLst>
              <a:path w="148" h="85">
                <a:moveTo>
                  <a:pt x="15" y="55"/>
                </a:moveTo>
                <a:cubicBezTo>
                  <a:pt x="26" y="65"/>
                  <a:pt x="43" y="74"/>
                  <a:pt x="64" y="79"/>
                </a:cubicBezTo>
                <a:cubicBezTo>
                  <a:pt x="84" y="85"/>
                  <a:pt x="103" y="85"/>
                  <a:pt x="118" y="82"/>
                </a:cubicBezTo>
                <a:cubicBezTo>
                  <a:pt x="131" y="78"/>
                  <a:pt x="141" y="72"/>
                  <a:pt x="143" y="63"/>
                </a:cubicBezTo>
                <a:cubicBezTo>
                  <a:pt x="148" y="43"/>
                  <a:pt x="120" y="20"/>
                  <a:pt x="82" y="10"/>
                </a:cubicBezTo>
                <a:cubicBezTo>
                  <a:pt x="43" y="0"/>
                  <a:pt x="7" y="7"/>
                  <a:pt x="2" y="27"/>
                </a:cubicBezTo>
                <a:cubicBezTo>
                  <a:pt x="0" y="36"/>
                  <a:pt x="5" y="46"/>
                  <a:pt x="15" y="5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3" name="Freeform 233"/>
          <p:cNvSpPr>
            <a:spLocks/>
          </p:cNvSpPr>
          <p:nvPr/>
        </p:nvSpPr>
        <p:spPr bwMode="auto">
          <a:xfrm>
            <a:off x="7852426" y="1793017"/>
            <a:ext cx="254251" cy="35703"/>
          </a:xfrm>
          <a:custGeom>
            <a:avLst/>
            <a:gdLst>
              <a:gd name="T0" fmla="*/ 186 w 199"/>
              <a:gd name="T1" fmla="*/ 0 h 28"/>
              <a:gd name="T2" fmla="*/ 14 w 199"/>
              <a:gd name="T3" fmla="*/ 0 h 28"/>
              <a:gd name="T4" fmla="*/ 4 w 199"/>
              <a:gd name="T5" fmla="*/ 4 h 28"/>
              <a:gd name="T6" fmla="*/ 0 w 199"/>
              <a:gd name="T7" fmla="*/ 14 h 28"/>
              <a:gd name="T8" fmla="*/ 14 w 199"/>
              <a:gd name="T9" fmla="*/ 28 h 28"/>
              <a:gd name="T10" fmla="*/ 186 w 199"/>
              <a:gd name="T11" fmla="*/ 28 h 28"/>
              <a:gd name="T12" fmla="*/ 199 w 199"/>
              <a:gd name="T13" fmla="*/ 14 h 28"/>
              <a:gd name="T14" fmla="*/ 186 w 199"/>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28">
                <a:moveTo>
                  <a:pt x="186" y="0"/>
                </a:moveTo>
                <a:cubicBezTo>
                  <a:pt x="14" y="0"/>
                  <a:pt x="14" y="0"/>
                  <a:pt x="14" y="0"/>
                </a:cubicBezTo>
                <a:cubicBezTo>
                  <a:pt x="10" y="0"/>
                  <a:pt x="7" y="2"/>
                  <a:pt x="4" y="4"/>
                </a:cubicBezTo>
                <a:cubicBezTo>
                  <a:pt x="2" y="7"/>
                  <a:pt x="0" y="10"/>
                  <a:pt x="0" y="14"/>
                </a:cubicBezTo>
                <a:cubicBezTo>
                  <a:pt x="0" y="22"/>
                  <a:pt x="6" y="28"/>
                  <a:pt x="14" y="28"/>
                </a:cubicBezTo>
                <a:cubicBezTo>
                  <a:pt x="186" y="28"/>
                  <a:pt x="186" y="28"/>
                  <a:pt x="186" y="28"/>
                </a:cubicBezTo>
                <a:cubicBezTo>
                  <a:pt x="193" y="28"/>
                  <a:pt x="199" y="22"/>
                  <a:pt x="199" y="14"/>
                </a:cubicBezTo>
                <a:cubicBezTo>
                  <a:pt x="199" y="6"/>
                  <a:pt x="193" y="0"/>
                  <a:pt x="186"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4" name="Freeform 234"/>
          <p:cNvSpPr>
            <a:spLocks/>
          </p:cNvSpPr>
          <p:nvPr/>
        </p:nvSpPr>
        <p:spPr bwMode="auto">
          <a:xfrm>
            <a:off x="7920046" y="1567979"/>
            <a:ext cx="160124" cy="153632"/>
          </a:xfrm>
          <a:custGeom>
            <a:avLst/>
            <a:gdLst>
              <a:gd name="T0" fmla="*/ 48 w 125"/>
              <a:gd name="T1" fmla="*/ 115 h 120"/>
              <a:gd name="T2" fmla="*/ 101 w 125"/>
              <a:gd name="T3" fmla="*/ 116 h 120"/>
              <a:gd name="T4" fmla="*/ 103 w 125"/>
              <a:gd name="T5" fmla="*/ 115 h 120"/>
              <a:gd name="T6" fmla="*/ 125 w 125"/>
              <a:gd name="T7" fmla="*/ 26 h 120"/>
              <a:gd name="T8" fmla="*/ 72 w 125"/>
              <a:gd name="T9" fmla="*/ 22 h 120"/>
              <a:gd name="T10" fmla="*/ 23 w 125"/>
              <a:gd name="T11" fmla="*/ 0 h 120"/>
              <a:gd name="T12" fmla="*/ 0 w 125"/>
              <a:gd name="T13" fmla="*/ 89 h 120"/>
              <a:gd name="T14" fmla="*/ 2 w 125"/>
              <a:gd name="T15" fmla="*/ 90 h 120"/>
              <a:gd name="T16" fmla="*/ 48 w 125"/>
              <a:gd name="T17" fmla="*/ 11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20">
                <a:moveTo>
                  <a:pt x="48" y="115"/>
                </a:moveTo>
                <a:cubicBezTo>
                  <a:pt x="68" y="120"/>
                  <a:pt x="94" y="117"/>
                  <a:pt x="101" y="116"/>
                </a:cubicBezTo>
                <a:cubicBezTo>
                  <a:pt x="102" y="116"/>
                  <a:pt x="103" y="115"/>
                  <a:pt x="103" y="115"/>
                </a:cubicBezTo>
                <a:cubicBezTo>
                  <a:pt x="125" y="26"/>
                  <a:pt x="125" y="26"/>
                  <a:pt x="125" y="26"/>
                </a:cubicBezTo>
                <a:cubicBezTo>
                  <a:pt x="110" y="28"/>
                  <a:pt x="91" y="26"/>
                  <a:pt x="72" y="22"/>
                </a:cubicBezTo>
                <a:cubicBezTo>
                  <a:pt x="53" y="17"/>
                  <a:pt x="36" y="9"/>
                  <a:pt x="23" y="0"/>
                </a:cubicBezTo>
                <a:cubicBezTo>
                  <a:pt x="0" y="89"/>
                  <a:pt x="0" y="89"/>
                  <a:pt x="0" y="89"/>
                </a:cubicBezTo>
                <a:cubicBezTo>
                  <a:pt x="0" y="89"/>
                  <a:pt x="1" y="90"/>
                  <a:pt x="2" y="90"/>
                </a:cubicBezTo>
                <a:cubicBezTo>
                  <a:pt x="7" y="95"/>
                  <a:pt x="29" y="110"/>
                  <a:pt x="48" y="115"/>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5" name="Freeform 235"/>
          <p:cNvSpPr>
            <a:spLocks/>
          </p:cNvSpPr>
          <p:nvPr/>
        </p:nvSpPr>
        <p:spPr bwMode="auto">
          <a:xfrm>
            <a:off x="7885423" y="1684285"/>
            <a:ext cx="186632" cy="81685"/>
          </a:xfrm>
          <a:custGeom>
            <a:avLst/>
            <a:gdLst>
              <a:gd name="T0" fmla="*/ 67 w 146"/>
              <a:gd name="T1" fmla="*/ 54 h 64"/>
              <a:gd name="T2" fmla="*/ 144 w 146"/>
              <a:gd name="T3" fmla="*/ 48 h 64"/>
              <a:gd name="T4" fmla="*/ 129 w 146"/>
              <a:gd name="T5" fmla="*/ 26 h 64"/>
              <a:gd name="T6" fmla="*/ 127 w 146"/>
              <a:gd name="T7" fmla="*/ 34 h 64"/>
              <a:gd name="T8" fmla="*/ 72 w 146"/>
              <a:gd name="T9" fmla="*/ 37 h 64"/>
              <a:gd name="T10" fmla="*/ 25 w 146"/>
              <a:gd name="T11" fmla="*/ 8 h 64"/>
              <a:gd name="T12" fmla="*/ 27 w 146"/>
              <a:gd name="T13" fmla="*/ 0 h 64"/>
              <a:gd name="T14" fmla="*/ 3 w 146"/>
              <a:gd name="T15" fmla="*/ 12 h 64"/>
              <a:gd name="T16" fmla="*/ 67 w 146"/>
              <a:gd name="T17"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64">
                <a:moveTo>
                  <a:pt x="67" y="54"/>
                </a:moveTo>
                <a:cubicBezTo>
                  <a:pt x="106" y="64"/>
                  <a:pt x="141" y="61"/>
                  <a:pt x="144" y="48"/>
                </a:cubicBezTo>
                <a:cubicBezTo>
                  <a:pt x="146" y="41"/>
                  <a:pt x="140" y="33"/>
                  <a:pt x="129" y="26"/>
                </a:cubicBezTo>
                <a:cubicBezTo>
                  <a:pt x="127" y="34"/>
                  <a:pt x="127" y="34"/>
                  <a:pt x="127" y="34"/>
                </a:cubicBezTo>
                <a:cubicBezTo>
                  <a:pt x="127" y="34"/>
                  <a:pt x="100" y="44"/>
                  <a:pt x="72" y="37"/>
                </a:cubicBezTo>
                <a:cubicBezTo>
                  <a:pt x="44" y="30"/>
                  <a:pt x="25" y="8"/>
                  <a:pt x="25" y="8"/>
                </a:cubicBezTo>
                <a:cubicBezTo>
                  <a:pt x="27" y="0"/>
                  <a:pt x="27" y="0"/>
                  <a:pt x="27" y="0"/>
                </a:cubicBezTo>
                <a:cubicBezTo>
                  <a:pt x="14" y="1"/>
                  <a:pt x="5" y="5"/>
                  <a:pt x="3" y="12"/>
                </a:cubicBezTo>
                <a:cubicBezTo>
                  <a:pt x="0" y="25"/>
                  <a:pt x="29" y="44"/>
                  <a:pt x="67" y="5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6" name="Freeform 236"/>
          <p:cNvSpPr>
            <a:spLocks noEditPoints="1"/>
          </p:cNvSpPr>
          <p:nvPr/>
        </p:nvSpPr>
        <p:spPr bwMode="auto">
          <a:xfrm>
            <a:off x="7320663" y="1547421"/>
            <a:ext cx="295364" cy="328904"/>
          </a:xfrm>
          <a:custGeom>
            <a:avLst/>
            <a:gdLst>
              <a:gd name="T0" fmla="*/ 226 w 231"/>
              <a:gd name="T1" fmla="*/ 214 h 257"/>
              <a:gd name="T2" fmla="*/ 178 w 231"/>
              <a:gd name="T3" fmla="*/ 147 h 257"/>
              <a:gd name="T4" fmla="*/ 169 w 231"/>
              <a:gd name="T5" fmla="*/ 135 h 257"/>
              <a:gd name="T6" fmla="*/ 166 w 231"/>
              <a:gd name="T7" fmla="*/ 38 h 257"/>
              <a:gd name="T8" fmla="*/ 87 w 231"/>
              <a:gd name="T9" fmla="*/ 3 h 257"/>
              <a:gd name="T10" fmla="*/ 47 w 231"/>
              <a:gd name="T11" fmla="*/ 19 h 257"/>
              <a:gd name="T12" fmla="*/ 27 w 231"/>
              <a:gd name="T13" fmla="*/ 138 h 257"/>
              <a:gd name="T14" fmla="*/ 87 w 231"/>
              <a:gd name="T15" fmla="*/ 173 h 257"/>
              <a:gd name="T16" fmla="*/ 122 w 231"/>
              <a:gd name="T17" fmla="*/ 170 h 257"/>
              <a:gd name="T18" fmla="*/ 131 w 231"/>
              <a:gd name="T19" fmla="*/ 183 h 257"/>
              <a:gd name="T20" fmla="*/ 178 w 231"/>
              <a:gd name="T21" fmla="*/ 249 h 257"/>
              <a:gd name="T22" fmla="*/ 200 w 231"/>
              <a:gd name="T23" fmla="*/ 252 h 257"/>
              <a:gd name="T24" fmla="*/ 223 w 231"/>
              <a:gd name="T25" fmla="*/ 236 h 257"/>
              <a:gd name="T26" fmla="*/ 226 w 231"/>
              <a:gd name="T27" fmla="*/ 214 h 257"/>
              <a:gd name="T28" fmla="*/ 87 w 231"/>
              <a:gd name="T29" fmla="*/ 140 h 257"/>
              <a:gd name="T30" fmla="*/ 87 w 231"/>
              <a:gd name="T31" fmla="*/ 37 h 257"/>
              <a:gd name="T32" fmla="*/ 139 w 231"/>
              <a:gd name="T33" fmla="*/ 57 h 257"/>
              <a:gd name="T34" fmla="*/ 127 w 231"/>
              <a:gd name="T35" fmla="*/ 131 h 257"/>
              <a:gd name="T36" fmla="*/ 87 w 231"/>
              <a:gd name="T37" fmla="*/ 14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57">
                <a:moveTo>
                  <a:pt x="226" y="214"/>
                </a:moveTo>
                <a:cubicBezTo>
                  <a:pt x="178" y="147"/>
                  <a:pt x="178" y="147"/>
                  <a:pt x="178" y="147"/>
                </a:cubicBezTo>
                <a:cubicBezTo>
                  <a:pt x="169" y="135"/>
                  <a:pt x="169" y="135"/>
                  <a:pt x="169" y="135"/>
                </a:cubicBezTo>
                <a:cubicBezTo>
                  <a:pt x="187" y="106"/>
                  <a:pt x="187" y="68"/>
                  <a:pt x="166" y="38"/>
                </a:cubicBezTo>
                <a:cubicBezTo>
                  <a:pt x="147" y="12"/>
                  <a:pt x="117" y="0"/>
                  <a:pt x="87" y="3"/>
                </a:cubicBezTo>
                <a:cubicBezTo>
                  <a:pt x="73" y="5"/>
                  <a:pt x="59" y="10"/>
                  <a:pt x="47" y="19"/>
                </a:cubicBezTo>
                <a:cubicBezTo>
                  <a:pt x="8" y="46"/>
                  <a:pt x="0" y="100"/>
                  <a:pt x="27" y="138"/>
                </a:cubicBezTo>
                <a:cubicBezTo>
                  <a:pt x="42" y="159"/>
                  <a:pt x="64" y="170"/>
                  <a:pt x="87" y="173"/>
                </a:cubicBezTo>
                <a:cubicBezTo>
                  <a:pt x="99" y="174"/>
                  <a:pt x="110" y="173"/>
                  <a:pt x="122" y="170"/>
                </a:cubicBezTo>
                <a:cubicBezTo>
                  <a:pt x="131" y="183"/>
                  <a:pt x="131" y="183"/>
                  <a:pt x="131" y="183"/>
                </a:cubicBezTo>
                <a:cubicBezTo>
                  <a:pt x="178" y="249"/>
                  <a:pt x="178" y="249"/>
                  <a:pt x="178" y="249"/>
                </a:cubicBezTo>
                <a:cubicBezTo>
                  <a:pt x="183" y="255"/>
                  <a:pt x="193" y="257"/>
                  <a:pt x="200" y="252"/>
                </a:cubicBezTo>
                <a:cubicBezTo>
                  <a:pt x="223" y="236"/>
                  <a:pt x="223" y="236"/>
                  <a:pt x="223" y="236"/>
                </a:cubicBezTo>
                <a:cubicBezTo>
                  <a:pt x="229" y="231"/>
                  <a:pt x="231" y="221"/>
                  <a:pt x="226" y="214"/>
                </a:cubicBezTo>
                <a:close/>
                <a:moveTo>
                  <a:pt x="87" y="140"/>
                </a:moveTo>
                <a:cubicBezTo>
                  <a:pt x="87" y="37"/>
                  <a:pt x="87" y="37"/>
                  <a:pt x="87" y="37"/>
                </a:cubicBezTo>
                <a:cubicBezTo>
                  <a:pt x="107" y="33"/>
                  <a:pt x="127" y="40"/>
                  <a:pt x="139" y="57"/>
                </a:cubicBezTo>
                <a:cubicBezTo>
                  <a:pt x="156" y="81"/>
                  <a:pt x="151" y="114"/>
                  <a:pt x="127" y="131"/>
                </a:cubicBezTo>
                <a:cubicBezTo>
                  <a:pt x="115" y="140"/>
                  <a:pt x="101" y="142"/>
                  <a:pt x="87" y="14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7" name="Freeform 237"/>
          <p:cNvSpPr>
            <a:spLocks/>
          </p:cNvSpPr>
          <p:nvPr/>
        </p:nvSpPr>
        <p:spPr bwMode="auto">
          <a:xfrm>
            <a:off x="7076147" y="1828721"/>
            <a:ext cx="377049" cy="24344"/>
          </a:xfrm>
          <a:custGeom>
            <a:avLst/>
            <a:gdLst>
              <a:gd name="T0" fmla="*/ 286 w 295"/>
              <a:gd name="T1" fmla="*/ 0 h 19"/>
              <a:gd name="T2" fmla="*/ 146 w 295"/>
              <a:gd name="T3" fmla="*/ 0 h 19"/>
              <a:gd name="T4" fmla="*/ 21 w 295"/>
              <a:gd name="T5" fmla="*/ 0 h 19"/>
              <a:gd name="T6" fmla="*/ 10 w 295"/>
              <a:gd name="T7" fmla="*/ 0 h 19"/>
              <a:gd name="T8" fmla="*/ 3 w 295"/>
              <a:gd name="T9" fmla="*/ 3 h 19"/>
              <a:gd name="T10" fmla="*/ 0 w 295"/>
              <a:gd name="T11" fmla="*/ 10 h 19"/>
              <a:gd name="T12" fmla="*/ 10 w 295"/>
              <a:gd name="T13" fmla="*/ 19 h 19"/>
              <a:gd name="T14" fmla="*/ 286 w 295"/>
              <a:gd name="T15" fmla="*/ 19 h 19"/>
              <a:gd name="T16" fmla="*/ 295 w 295"/>
              <a:gd name="T17" fmla="*/ 10 h 19"/>
              <a:gd name="T18" fmla="*/ 286 w 295"/>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19">
                <a:moveTo>
                  <a:pt x="286" y="0"/>
                </a:moveTo>
                <a:cubicBezTo>
                  <a:pt x="146" y="0"/>
                  <a:pt x="146" y="0"/>
                  <a:pt x="146" y="0"/>
                </a:cubicBezTo>
                <a:cubicBezTo>
                  <a:pt x="21" y="0"/>
                  <a:pt x="21" y="0"/>
                  <a:pt x="21" y="0"/>
                </a:cubicBezTo>
                <a:cubicBezTo>
                  <a:pt x="10" y="0"/>
                  <a:pt x="10" y="0"/>
                  <a:pt x="10" y="0"/>
                </a:cubicBezTo>
                <a:cubicBezTo>
                  <a:pt x="7" y="0"/>
                  <a:pt x="5" y="2"/>
                  <a:pt x="3" y="3"/>
                </a:cubicBezTo>
                <a:cubicBezTo>
                  <a:pt x="1" y="5"/>
                  <a:pt x="0" y="7"/>
                  <a:pt x="0" y="10"/>
                </a:cubicBezTo>
                <a:cubicBezTo>
                  <a:pt x="0" y="15"/>
                  <a:pt x="5" y="19"/>
                  <a:pt x="10" y="19"/>
                </a:cubicBezTo>
                <a:cubicBezTo>
                  <a:pt x="286" y="19"/>
                  <a:pt x="286" y="19"/>
                  <a:pt x="286" y="19"/>
                </a:cubicBezTo>
                <a:cubicBezTo>
                  <a:pt x="291" y="19"/>
                  <a:pt x="295" y="15"/>
                  <a:pt x="295" y="10"/>
                </a:cubicBezTo>
                <a:cubicBezTo>
                  <a:pt x="295" y="5"/>
                  <a:pt x="291" y="0"/>
                  <a:pt x="286"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8" name="Freeform 238"/>
          <p:cNvSpPr>
            <a:spLocks/>
          </p:cNvSpPr>
          <p:nvPr/>
        </p:nvSpPr>
        <p:spPr bwMode="auto">
          <a:xfrm>
            <a:off x="7206518" y="1494949"/>
            <a:ext cx="225039" cy="323494"/>
          </a:xfrm>
          <a:custGeom>
            <a:avLst/>
            <a:gdLst>
              <a:gd name="T0" fmla="*/ 44 w 176"/>
              <a:gd name="T1" fmla="*/ 253 h 253"/>
              <a:gd name="T2" fmla="*/ 176 w 176"/>
              <a:gd name="T3" fmla="*/ 253 h 253"/>
              <a:gd name="T4" fmla="*/ 176 w 176"/>
              <a:gd name="T5" fmla="*/ 229 h 253"/>
              <a:gd name="T6" fmla="*/ 104 w 176"/>
              <a:gd name="T7" fmla="*/ 188 h 253"/>
              <a:gd name="T8" fmla="*/ 127 w 176"/>
              <a:gd name="T9" fmla="*/ 48 h 253"/>
              <a:gd name="T10" fmla="*/ 176 w 176"/>
              <a:gd name="T11" fmla="*/ 29 h 253"/>
              <a:gd name="T12" fmla="*/ 176 w 176"/>
              <a:gd name="T13" fmla="*/ 0 h 253"/>
              <a:gd name="T14" fmla="*/ 0 w 176"/>
              <a:gd name="T15" fmla="*/ 0 h 253"/>
              <a:gd name="T16" fmla="*/ 0 w 176"/>
              <a:gd name="T17" fmla="*/ 81 h 253"/>
              <a:gd name="T18" fmla="*/ 44 w 176"/>
              <a:gd name="T19" fmla="*/ 81 h 253"/>
              <a:gd name="T20" fmla="*/ 44 w 176"/>
              <a:gd name="T21"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253">
                <a:moveTo>
                  <a:pt x="44" y="253"/>
                </a:moveTo>
                <a:cubicBezTo>
                  <a:pt x="176" y="253"/>
                  <a:pt x="176" y="253"/>
                  <a:pt x="176" y="253"/>
                </a:cubicBezTo>
                <a:cubicBezTo>
                  <a:pt x="176" y="229"/>
                  <a:pt x="176" y="229"/>
                  <a:pt x="176" y="229"/>
                </a:cubicBezTo>
                <a:cubicBezTo>
                  <a:pt x="148" y="226"/>
                  <a:pt x="122" y="212"/>
                  <a:pt x="104" y="188"/>
                </a:cubicBezTo>
                <a:cubicBezTo>
                  <a:pt x="72" y="143"/>
                  <a:pt x="82" y="80"/>
                  <a:pt x="127" y="48"/>
                </a:cubicBezTo>
                <a:cubicBezTo>
                  <a:pt x="142" y="37"/>
                  <a:pt x="159" y="31"/>
                  <a:pt x="176" y="29"/>
                </a:cubicBezTo>
                <a:cubicBezTo>
                  <a:pt x="176" y="0"/>
                  <a:pt x="176" y="0"/>
                  <a:pt x="176" y="0"/>
                </a:cubicBezTo>
                <a:cubicBezTo>
                  <a:pt x="0" y="0"/>
                  <a:pt x="0" y="0"/>
                  <a:pt x="0" y="0"/>
                </a:cubicBezTo>
                <a:cubicBezTo>
                  <a:pt x="0" y="81"/>
                  <a:pt x="0" y="81"/>
                  <a:pt x="0" y="81"/>
                </a:cubicBezTo>
                <a:cubicBezTo>
                  <a:pt x="44" y="81"/>
                  <a:pt x="44" y="81"/>
                  <a:pt x="44" y="81"/>
                </a:cubicBezTo>
                <a:lnTo>
                  <a:pt x="44" y="253"/>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69" name="Freeform 239"/>
          <p:cNvSpPr>
            <a:spLocks/>
          </p:cNvSpPr>
          <p:nvPr/>
        </p:nvSpPr>
        <p:spPr bwMode="auto">
          <a:xfrm>
            <a:off x="7237355" y="1424623"/>
            <a:ext cx="163911" cy="58965"/>
          </a:xfrm>
          <a:custGeom>
            <a:avLst/>
            <a:gdLst>
              <a:gd name="T0" fmla="*/ 67 w 128"/>
              <a:gd name="T1" fmla="*/ 46 h 46"/>
              <a:gd name="T2" fmla="*/ 128 w 128"/>
              <a:gd name="T3" fmla="*/ 46 h 46"/>
              <a:gd name="T4" fmla="*/ 67 w 128"/>
              <a:gd name="T5" fmla="*/ 0 h 46"/>
              <a:gd name="T6" fmla="*/ 61 w 128"/>
              <a:gd name="T7" fmla="*/ 0 h 46"/>
              <a:gd name="T8" fmla="*/ 0 w 128"/>
              <a:gd name="T9" fmla="*/ 46 h 46"/>
              <a:gd name="T10" fmla="*/ 61 w 128"/>
              <a:gd name="T11" fmla="*/ 46 h 46"/>
              <a:gd name="T12" fmla="*/ 67 w 12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128" h="46">
                <a:moveTo>
                  <a:pt x="67" y="46"/>
                </a:moveTo>
                <a:cubicBezTo>
                  <a:pt x="128" y="46"/>
                  <a:pt x="128" y="46"/>
                  <a:pt x="128" y="46"/>
                </a:cubicBezTo>
                <a:cubicBezTo>
                  <a:pt x="128" y="46"/>
                  <a:pt x="119" y="0"/>
                  <a:pt x="67" y="0"/>
                </a:cubicBezTo>
                <a:cubicBezTo>
                  <a:pt x="61" y="0"/>
                  <a:pt x="61" y="0"/>
                  <a:pt x="61" y="0"/>
                </a:cubicBezTo>
                <a:cubicBezTo>
                  <a:pt x="9" y="0"/>
                  <a:pt x="0" y="46"/>
                  <a:pt x="0" y="46"/>
                </a:cubicBezTo>
                <a:cubicBezTo>
                  <a:pt x="61" y="46"/>
                  <a:pt x="61" y="46"/>
                  <a:pt x="61" y="46"/>
                </a:cubicBezTo>
                <a:lnTo>
                  <a:pt x="67" y="4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0" name="Freeform 240"/>
          <p:cNvSpPr>
            <a:spLocks noEditPoints="1"/>
          </p:cNvSpPr>
          <p:nvPr/>
        </p:nvSpPr>
        <p:spPr bwMode="auto">
          <a:xfrm>
            <a:off x="7103196" y="1598814"/>
            <a:ext cx="103324" cy="219629"/>
          </a:xfrm>
          <a:custGeom>
            <a:avLst/>
            <a:gdLst>
              <a:gd name="T0" fmla="*/ 191 w 191"/>
              <a:gd name="T1" fmla="*/ 0 h 406"/>
              <a:gd name="T2" fmla="*/ 0 w 191"/>
              <a:gd name="T3" fmla="*/ 0 h 406"/>
              <a:gd name="T4" fmla="*/ 0 w 191"/>
              <a:gd name="T5" fmla="*/ 406 h 406"/>
              <a:gd name="T6" fmla="*/ 191 w 191"/>
              <a:gd name="T7" fmla="*/ 406 h 406"/>
              <a:gd name="T8" fmla="*/ 191 w 191"/>
              <a:gd name="T9" fmla="*/ 0 h 406"/>
              <a:gd name="T10" fmla="*/ 146 w 191"/>
              <a:gd name="T11" fmla="*/ 354 h 406"/>
              <a:gd name="T12" fmla="*/ 28 w 191"/>
              <a:gd name="T13" fmla="*/ 354 h 406"/>
              <a:gd name="T14" fmla="*/ 28 w 191"/>
              <a:gd name="T15" fmla="*/ 324 h 406"/>
              <a:gd name="T16" fmla="*/ 146 w 191"/>
              <a:gd name="T17" fmla="*/ 324 h 406"/>
              <a:gd name="T18" fmla="*/ 146 w 191"/>
              <a:gd name="T19" fmla="*/ 354 h 406"/>
              <a:gd name="T20" fmla="*/ 146 w 191"/>
              <a:gd name="T21" fmla="*/ 302 h 406"/>
              <a:gd name="T22" fmla="*/ 28 w 191"/>
              <a:gd name="T23" fmla="*/ 302 h 406"/>
              <a:gd name="T24" fmla="*/ 28 w 191"/>
              <a:gd name="T25" fmla="*/ 269 h 406"/>
              <a:gd name="T26" fmla="*/ 146 w 191"/>
              <a:gd name="T27" fmla="*/ 269 h 406"/>
              <a:gd name="T28" fmla="*/ 146 w 191"/>
              <a:gd name="T29" fmla="*/ 302 h 406"/>
              <a:gd name="T30" fmla="*/ 146 w 191"/>
              <a:gd name="T31" fmla="*/ 246 h 406"/>
              <a:gd name="T32" fmla="*/ 28 w 191"/>
              <a:gd name="T33" fmla="*/ 246 h 406"/>
              <a:gd name="T34" fmla="*/ 28 w 191"/>
              <a:gd name="T35" fmla="*/ 212 h 406"/>
              <a:gd name="T36" fmla="*/ 146 w 191"/>
              <a:gd name="T37" fmla="*/ 212 h 406"/>
              <a:gd name="T38" fmla="*/ 146 w 191"/>
              <a:gd name="T39" fmla="*/ 246 h 406"/>
              <a:gd name="T40" fmla="*/ 146 w 191"/>
              <a:gd name="T41" fmla="*/ 191 h 406"/>
              <a:gd name="T42" fmla="*/ 28 w 191"/>
              <a:gd name="T43" fmla="*/ 191 h 406"/>
              <a:gd name="T44" fmla="*/ 28 w 191"/>
              <a:gd name="T45" fmla="*/ 161 h 406"/>
              <a:gd name="T46" fmla="*/ 146 w 191"/>
              <a:gd name="T47" fmla="*/ 161 h 406"/>
              <a:gd name="T48" fmla="*/ 146 w 191"/>
              <a:gd name="T49" fmla="*/ 191 h 406"/>
              <a:gd name="T50" fmla="*/ 146 w 191"/>
              <a:gd name="T51" fmla="*/ 139 h 406"/>
              <a:gd name="T52" fmla="*/ 28 w 191"/>
              <a:gd name="T53" fmla="*/ 139 h 406"/>
              <a:gd name="T54" fmla="*/ 28 w 191"/>
              <a:gd name="T55" fmla="*/ 109 h 406"/>
              <a:gd name="T56" fmla="*/ 146 w 191"/>
              <a:gd name="T57" fmla="*/ 109 h 406"/>
              <a:gd name="T58" fmla="*/ 146 w 191"/>
              <a:gd name="T59" fmla="*/ 139 h 406"/>
              <a:gd name="T60" fmla="*/ 146 w 191"/>
              <a:gd name="T61" fmla="*/ 87 h 406"/>
              <a:gd name="T62" fmla="*/ 28 w 191"/>
              <a:gd name="T63" fmla="*/ 87 h 406"/>
              <a:gd name="T64" fmla="*/ 28 w 191"/>
              <a:gd name="T65" fmla="*/ 54 h 406"/>
              <a:gd name="T66" fmla="*/ 146 w 191"/>
              <a:gd name="T67" fmla="*/ 54 h 406"/>
              <a:gd name="T68" fmla="*/ 146 w 191"/>
              <a:gd name="T69" fmla="*/ 8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406">
                <a:moveTo>
                  <a:pt x="191" y="0"/>
                </a:moveTo>
                <a:lnTo>
                  <a:pt x="0" y="0"/>
                </a:lnTo>
                <a:lnTo>
                  <a:pt x="0" y="406"/>
                </a:lnTo>
                <a:lnTo>
                  <a:pt x="191" y="406"/>
                </a:lnTo>
                <a:lnTo>
                  <a:pt x="191" y="0"/>
                </a:lnTo>
                <a:close/>
                <a:moveTo>
                  <a:pt x="146" y="354"/>
                </a:moveTo>
                <a:lnTo>
                  <a:pt x="28" y="354"/>
                </a:lnTo>
                <a:lnTo>
                  <a:pt x="28" y="324"/>
                </a:lnTo>
                <a:lnTo>
                  <a:pt x="146" y="324"/>
                </a:lnTo>
                <a:lnTo>
                  <a:pt x="146" y="354"/>
                </a:lnTo>
                <a:close/>
                <a:moveTo>
                  <a:pt x="146" y="302"/>
                </a:moveTo>
                <a:lnTo>
                  <a:pt x="28" y="302"/>
                </a:lnTo>
                <a:lnTo>
                  <a:pt x="28" y="269"/>
                </a:lnTo>
                <a:lnTo>
                  <a:pt x="146" y="269"/>
                </a:lnTo>
                <a:lnTo>
                  <a:pt x="146" y="302"/>
                </a:lnTo>
                <a:close/>
                <a:moveTo>
                  <a:pt x="146" y="246"/>
                </a:moveTo>
                <a:lnTo>
                  <a:pt x="28" y="246"/>
                </a:lnTo>
                <a:lnTo>
                  <a:pt x="28" y="212"/>
                </a:lnTo>
                <a:lnTo>
                  <a:pt x="146" y="212"/>
                </a:lnTo>
                <a:lnTo>
                  <a:pt x="146" y="246"/>
                </a:lnTo>
                <a:close/>
                <a:moveTo>
                  <a:pt x="146" y="191"/>
                </a:moveTo>
                <a:lnTo>
                  <a:pt x="28" y="191"/>
                </a:lnTo>
                <a:lnTo>
                  <a:pt x="28" y="161"/>
                </a:lnTo>
                <a:lnTo>
                  <a:pt x="146" y="161"/>
                </a:lnTo>
                <a:lnTo>
                  <a:pt x="146" y="191"/>
                </a:lnTo>
                <a:close/>
                <a:moveTo>
                  <a:pt x="146" y="139"/>
                </a:moveTo>
                <a:lnTo>
                  <a:pt x="28" y="139"/>
                </a:lnTo>
                <a:lnTo>
                  <a:pt x="28" y="109"/>
                </a:lnTo>
                <a:lnTo>
                  <a:pt x="146" y="109"/>
                </a:lnTo>
                <a:lnTo>
                  <a:pt x="146" y="139"/>
                </a:lnTo>
                <a:close/>
                <a:moveTo>
                  <a:pt x="146" y="87"/>
                </a:moveTo>
                <a:lnTo>
                  <a:pt x="28" y="87"/>
                </a:lnTo>
                <a:lnTo>
                  <a:pt x="28" y="54"/>
                </a:lnTo>
                <a:lnTo>
                  <a:pt x="146" y="54"/>
                </a:lnTo>
                <a:lnTo>
                  <a:pt x="146" y="8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1" name="Freeform 241"/>
          <p:cNvSpPr>
            <a:spLocks/>
          </p:cNvSpPr>
          <p:nvPr/>
        </p:nvSpPr>
        <p:spPr bwMode="auto">
          <a:xfrm>
            <a:off x="6320429" y="1851983"/>
            <a:ext cx="463061" cy="38408"/>
          </a:xfrm>
          <a:custGeom>
            <a:avLst/>
            <a:gdLst>
              <a:gd name="T0" fmla="*/ 348 w 362"/>
              <a:gd name="T1" fmla="*/ 0 h 30"/>
              <a:gd name="T2" fmla="*/ 244 w 362"/>
              <a:gd name="T3" fmla="*/ 0 h 30"/>
              <a:gd name="T4" fmla="*/ 129 w 362"/>
              <a:gd name="T5" fmla="*/ 0 h 30"/>
              <a:gd name="T6" fmla="*/ 14 w 362"/>
              <a:gd name="T7" fmla="*/ 0 h 30"/>
              <a:gd name="T8" fmla="*/ 4 w 362"/>
              <a:gd name="T9" fmla="*/ 5 h 30"/>
              <a:gd name="T10" fmla="*/ 0 w 362"/>
              <a:gd name="T11" fmla="*/ 15 h 30"/>
              <a:gd name="T12" fmla="*/ 14 w 362"/>
              <a:gd name="T13" fmla="*/ 30 h 30"/>
              <a:gd name="T14" fmla="*/ 129 w 362"/>
              <a:gd name="T15" fmla="*/ 30 h 30"/>
              <a:gd name="T16" fmla="*/ 244 w 362"/>
              <a:gd name="T17" fmla="*/ 30 h 30"/>
              <a:gd name="T18" fmla="*/ 348 w 362"/>
              <a:gd name="T19" fmla="*/ 30 h 30"/>
              <a:gd name="T20" fmla="*/ 362 w 362"/>
              <a:gd name="T21" fmla="*/ 15 h 30"/>
              <a:gd name="T22" fmla="*/ 348 w 362"/>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2" h="30">
                <a:moveTo>
                  <a:pt x="348" y="0"/>
                </a:moveTo>
                <a:cubicBezTo>
                  <a:pt x="244" y="0"/>
                  <a:pt x="244" y="0"/>
                  <a:pt x="244" y="0"/>
                </a:cubicBezTo>
                <a:cubicBezTo>
                  <a:pt x="129" y="0"/>
                  <a:pt x="129" y="0"/>
                  <a:pt x="129" y="0"/>
                </a:cubicBezTo>
                <a:cubicBezTo>
                  <a:pt x="14" y="0"/>
                  <a:pt x="14" y="0"/>
                  <a:pt x="14" y="0"/>
                </a:cubicBezTo>
                <a:cubicBezTo>
                  <a:pt x="10" y="0"/>
                  <a:pt x="7" y="2"/>
                  <a:pt x="4" y="5"/>
                </a:cubicBezTo>
                <a:cubicBezTo>
                  <a:pt x="1" y="7"/>
                  <a:pt x="0" y="11"/>
                  <a:pt x="0" y="15"/>
                </a:cubicBezTo>
                <a:cubicBezTo>
                  <a:pt x="0" y="23"/>
                  <a:pt x="6" y="30"/>
                  <a:pt x="14" y="30"/>
                </a:cubicBezTo>
                <a:cubicBezTo>
                  <a:pt x="129" y="30"/>
                  <a:pt x="129" y="30"/>
                  <a:pt x="129" y="30"/>
                </a:cubicBezTo>
                <a:cubicBezTo>
                  <a:pt x="244" y="30"/>
                  <a:pt x="244" y="30"/>
                  <a:pt x="244" y="30"/>
                </a:cubicBezTo>
                <a:cubicBezTo>
                  <a:pt x="348" y="30"/>
                  <a:pt x="348" y="30"/>
                  <a:pt x="348" y="30"/>
                </a:cubicBezTo>
                <a:cubicBezTo>
                  <a:pt x="356" y="30"/>
                  <a:pt x="362" y="23"/>
                  <a:pt x="362" y="15"/>
                </a:cubicBezTo>
                <a:cubicBezTo>
                  <a:pt x="362" y="7"/>
                  <a:pt x="356" y="0"/>
                  <a:pt x="348"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2" name="Freeform 242"/>
          <p:cNvSpPr>
            <a:spLocks/>
          </p:cNvSpPr>
          <p:nvPr/>
        </p:nvSpPr>
        <p:spPr bwMode="auto">
          <a:xfrm>
            <a:off x="6368031" y="1498737"/>
            <a:ext cx="372180" cy="23261"/>
          </a:xfrm>
          <a:custGeom>
            <a:avLst/>
            <a:gdLst>
              <a:gd name="T0" fmla="*/ 9 w 291"/>
              <a:gd name="T1" fmla="*/ 18 h 18"/>
              <a:gd name="T2" fmla="*/ 100 w 291"/>
              <a:gd name="T3" fmla="*/ 18 h 18"/>
              <a:gd name="T4" fmla="*/ 269 w 291"/>
              <a:gd name="T5" fmla="*/ 18 h 18"/>
              <a:gd name="T6" fmla="*/ 282 w 291"/>
              <a:gd name="T7" fmla="*/ 18 h 18"/>
              <a:gd name="T8" fmla="*/ 291 w 291"/>
              <a:gd name="T9" fmla="*/ 9 h 18"/>
              <a:gd name="T10" fmla="*/ 282 w 291"/>
              <a:gd name="T11" fmla="*/ 0 h 18"/>
              <a:gd name="T12" fmla="*/ 281 w 291"/>
              <a:gd name="T13" fmla="*/ 0 h 18"/>
              <a:gd name="T14" fmla="*/ 269 w 291"/>
              <a:gd name="T15" fmla="*/ 0 h 18"/>
              <a:gd name="T16" fmla="*/ 144 w 291"/>
              <a:gd name="T17" fmla="*/ 0 h 18"/>
              <a:gd name="T18" fmla="*/ 53 w 291"/>
              <a:gd name="T19" fmla="*/ 0 h 18"/>
              <a:gd name="T20" fmla="*/ 9 w 291"/>
              <a:gd name="T21" fmla="*/ 0 h 18"/>
              <a:gd name="T22" fmla="*/ 0 w 291"/>
              <a:gd name="T23" fmla="*/ 9 h 18"/>
              <a:gd name="T24" fmla="*/ 3 w 291"/>
              <a:gd name="T25" fmla="*/ 15 h 18"/>
              <a:gd name="T26" fmla="*/ 9 w 291"/>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1" h="18">
                <a:moveTo>
                  <a:pt x="9" y="18"/>
                </a:moveTo>
                <a:cubicBezTo>
                  <a:pt x="100" y="18"/>
                  <a:pt x="100" y="18"/>
                  <a:pt x="100" y="18"/>
                </a:cubicBezTo>
                <a:cubicBezTo>
                  <a:pt x="269" y="18"/>
                  <a:pt x="269" y="18"/>
                  <a:pt x="269" y="18"/>
                </a:cubicBezTo>
                <a:cubicBezTo>
                  <a:pt x="282" y="18"/>
                  <a:pt x="282" y="18"/>
                  <a:pt x="282" y="18"/>
                </a:cubicBezTo>
                <a:cubicBezTo>
                  <a:pt x="287" y="18"/>
                  <a:pt x="291" y="14"/>
                  <a:pt x="291" y="9"/>
                </a:cubicBezTo>
                <a:cubicBezTo>
                  <a:pt x="291" y="4"/>
                  <a:pt x="287" y="0"/>
                  <a:pt x="282" y="0"/>
                </a:cubicBezTo>
                <a:cubicBezTo>
                  <a:pt x="281" y="0"/>
                  <a:pt x="281" y="0"/>
                  <a:pt x="281" y="0"/>
                </a:cubicBezTo>
                <a:cubicBezTo>
                  <a:pt x="269" y="0"/>
                  <a:pt x="269" y="0"/>
                  <a:pt x="269" y="0"/>
                </a:cubicBezTo>
                <a:cubicBezTo>
                  <a:pt x="144" y="0"/>
                  <a:pt x="144" y="0"/>
                  <a:pt x="144" y="0"/>
                </a:cubicBezTo>
                <a:cubicBezTo>
                  <a:pt x="53" y="0"/>
                  <a:pt x="53" y="0"/>
                  <a:pt x="53" y="0"/>
                </a:cubicBezTo>
                <a:cubicBezTo>
                  <a:pt x="9" y="0"/>
                  <a:pt x="9" y="0"/>
                  <a:pt x="9" y="0"/>
                </a:cubicBezTo>
                <a:cubicBezTo>
                  <a:pt x="4" y="0"/>
                  <a:pt x="0" y="4"/>
                  <a:pt x="0" y="9"/>
                </a:cubicBezTo>
                <a:cubicBezTo>
                  <a:pt x="0" y="11"/>
                  <a:pt x="1" y="13"/>
                  <a:pt x="3" y="15"/>
                </a:cubicBezTo>
                <a:cubicBezTo>
                  <a:pt x="4" y="17"/>
                  <a:pt x="6" y="18"/>
                  <a:pt x="9" y="1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3" name="Freeform 243"/>
          <p:cNvSpPr>
            <a:spLocks noEditPoints="1"/>
          </p:cNvSpPr>
          <p:nvPr/>
        </p:nvSpPr>
        <p:spPr bwMode="auto">
          <a:xfrm>
            <a:off x="6676379" y="1536062"/>
            <a:ext cx="50850" cy="264530"/>
          </a:xfrm>
          <a:custGeom>
            <a:avLst/>
            <a:gdLst>
              <a:gd name="T0" fmla="*/ 12 w 40"/>
              <a:gd name="T1" fmla="*/ 0 h 207"/>
              <a:gd name="T2" fmla="*/ 0 w 40"/>
              <a:gd name="T3" fmla="*/ 19 h 207"/>
              <a:gd name="T4" fmla="*/ 0 w 40"/>
              <a:gd name="T5" fmla="*/ 187 h 207"/>
              <a:gd name="T6" fmla="*/ 12 w 40"/>
              <a:gd name="T7" fmla="*/ 207 h 207"/>
              <a:gd name="T8" fmla="*/ 28 w 40"/>
              <a:gd name="T9" fmla="*/ 207 h 207"/>
              <a:gd name="T10" fmla="*/ 40 w 40"/>
              <a:gd name="T11" fmla="*/ 187 h 207"/>
              <a:gd name="T12" fmla="*/ 40 w 40"/>
              <a:gd name="T13" fmla="*/ 19 h 207"/>
              <a:gd name="T14" fmla="*/ 28 w 40"/>
              <a:gd name="T15" fmla="*/ 0 h 207"/>
              <a:gd name="T16" fmla="*/ 12 w 40"/>
              <a:gd name="T17" fmla="*/ 0 h 207"/>
              <a:gd name="T18" fmla="*/ 26 w 40"/>
              <a:gd name="T19" fmla="*/ 180 h 207"/>
              <a:gd name="T20" fmla="*/ 19 w 40"/>
              <a:gd name="T21" fmla="*/ 190 h 207"/>
              <a:gd name="T22" fmla="*/ 15 w 40"/>
              <a:gd name="T23" fmla="*/ 187 h 207"/>
              <a:gd name="T24" fmla="*/ 13 w 40"/>
              <a:gd name="T25" fmla="*/ 180 h 207"/>
              <a:gd name="T26" fmla="*/ 13 w 40"/>
              <a:gd name="T27" fmla="*/ 25 h 207"/>
              <a:gd name="T28" fmla="*/ 19 w 40"/>
              <a:gd name="T29" fmla="*/ 15 h 207"/>
              <a:gd name="T30" fmla="*/ 24 w 40"/>
              <a:gd name="T31" fmla="*/ 18 h 207"/>
              <a:gd name="T32" fmla="*/ 26 w 40"/>
              <a:gd name="T33" fmla="*/ 25 h 207"/>
              <a:gd name="T34" fmla="*/ 26 w 40"/>
              <a:gd name="T35"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207">
                <a:moveTo>
                  <a:pt x="12" y="0"/>
                </a:moveTo>
                <a:cubicBezTo>
                  <a:pt x="5" y="0"/>
                  <a:pt x="0" y="9"/>
                  <a:pt x="0" y="19"/>
                </a:cubicBezTo>
                <a:cubicBezTo>
                  <a:pt x="0" y="187"/>
                  <a:pt x="0" y="187"/>
                  <a:pt x="0" y="187"/>
                </a:cubicBezTo>
                <a:cubicBezTo>
                  <a:pt x="0" y="198"/>
                  <a:pt x="5" y="207"/>
                  <a:pt x="12" y="207"/>
                </a:cubicBezTo>
                <a:cubicBezTo>
                  <a:pt x="28" y="207"/>
                  <a:pt x="28" y="207"/>
                  <a:pt x="28" y="207"/>
                </a:cubicBezTo>
                <a:cubicBezTo>
                  <a:pt x="35" y="207"/>
                  <a:pt x="40" y="198"/>
                  <a:pt x="40" y="187"/>
                </a:cubicBezTo>
                <a:cubicBezTo>
                  <a:pt x="40" y="19"/>
                  <a:pt x="40" y="19"/>
                  <a:pt x="40" y="19"/>
                </a:cubicBezTo>
                <a:cubicBezTo>
                  <a:pt x="40" y="9"/>
                  <a:pt x="35" y="0"/>
                  <a:pt x="28" y="0"/>
                </a:cubicBezTo>
                <a:lnTo>
                  <a:pt x="12" y="0"/>
                </a:lnTo>
                <a:close/>
                <a:moveTo>
                  <a:pt x="26" y="180"/>
                </a:moveTo>
                <a:cubicBezTo>
                  <a:pt x="26" y="186"/>
                  <a:pt x="23" y="190"/>
                  <a:pt x="19" y="190"/>
                </a:cubicBezTo>
                <a:cubicBezTo>
                  <a:pt x="18" y="190"/>
                  <a:pt x="16" y="189"/>
                  <a:pt x="15" y="187"/>
                </a:cubicBezTo>
                <a:cubicBezTo>
                  <a:pt x="13" y="185"/>
                  <a:pt x="13" y="183"/>
                  <a:pt x="13" y="180"/>
                </a:cubicBezTo>
                <a:cubicBezTo>
                  <a:pt x="13" y="25"/>
                  <a:pt x="13" y="25"/>
                  <a:pt x="13" y="25"/>
                </a:cubicBezTo>
                <a:cubicBezTo>
                  <a:pt x="13" y="19"/>
                  <a:pt x="16" y="15"/>
                  <a:pt x="19" y="15"/>
                </a:cubicBezTo>
                <a:cubicBezTo>
                  <a:pt x="21" y="15"/>
                  <a:pt x="23" y="16"/>
                  <a:pt x="24" y="18"/>
                </a:cubicBezTo>
                <a:cubicBezTo>
                  <a:pt x="26" y="20"/>
                  <a:pt x="26" y="22"/>
                  <a:pt x="26" y="25"/>
                </a:cubicBezTo>
                <a:lnTo>
                  <a:pt x="26" y="18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4" name="Freeform 244"/>
          <p:cNvSpPr>
            <a:spLocks noEditPoints="1"/>
          </p:cNvSpPr>
          <p:nvPr/>
        </p:nvSpPr>
        <p:spPr bwMode="auto">
          <a:xfrm>
            <a:off x="6606055" y="1536062"/>
            <a:ext cx="51932" cy="264530"/>
          </a:xfrm>
          <a:custGeom>
            <a:avLst/>
            <a:gdLst>
              <a:gd name="T0" fmla="*/ 13 w 41"/>
              <a:gd name="T1" fmla="*/ 0 h 207"/>
              <a:gd name="T2" fmla="*/ 0 w 41"/>
              <a:gd name="T3" fmla="*/ 19 h 207"/>
              <a:gd name="T4" fmla="*/ 0 w 41"/>
              <a:gd name="T5" fmla="*/ 187 h 207"/>
              <a:gd name="T6" fmla="*/ 13 w 41"/>
              <a:gd name="T7" fmla="*/ 207 h 207"/>
              <a:gd name="T8" fmla="*/ 28 w 41"/>
              <a:gd name="T9" fmla="*/ 207 h 207"/>
              <a:gd name="T10" fmla="*/ 41 w 41"/>
              <a:gd name="T11" fmla="*/ 187 h 207"/>
              <a:gd name="T12" fmla="*/ 41 w 41"/>
              <a:gd name="T13" fmla="*/ 19 h 207"/>
              <a:gd name="T14" fmla="*/ 28 w 41"/>
              <a:gd name="T15" fmla="*/ 0 h 207"/>
              <a:gd name="T16" fmla="*/ 13 w 41"/>
              <a:gd name="T17" fmla="*/ 0 h 207"/>
              <a:gd name="T18" fmla="*/ 27 w 41"/>
              <a:gd name="T19" fmla="*/ 180 h 207"/>
              <a:gd name="T20" fmla="*/ 20 w 41"/>
              <a:gd name="T21" fmla="*/ 190 h 207"/>
              <a:gd name="T22" fmla="*/ 15 w 41"/>
              <a:gd name="T23" fmla="*/ 187 h 207"/>
              <a:gd name="T24" fmla="*/ 13 w 41"/>
              <a:gd name="T25" fmla="*/ 180 h 207"/>
              <a:gd name="T26" fmla="*/ 13 w 41"/>
              <a:gd name="T27" fmla="*/ 25 h 207"/>
              <a:gd name="T28" fmla="*/ 20 w 41"/>
              <a:gd name="T29" fmla="*/ 15 h 207"/>
              <a:gd name="T30" fmla="*/ 25 w 41"/>
              <a:gd name="T31" fmla="*/ 18 h 207"/>
              <a:gd name="T32" fmla="*/ 27 w 41"/>
              <a:gd name="T33" fmla="*/ 25 h 207"/>
              <a:gd name="T34" fmla="*/ 27 w 41"/>
              <a:gd name="T35"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207">
                <a:moveTo>
                  <a:pt x="13" y="0"/>
                </a:moveTo>
                <a:cubicBezTo>
                  <a:pt x="6" y="0"/>
                  <a:pt x="0" y="9"/>
                  <a:pt x="0" y="19"/>
                </a:cubicBezTo>
                <a:cubicBezTo>
                  <a:pt x="0" y="187"/>
                  <a:pt x="0" y="187"/>
                  <a:pt x="0" y="187"/>
                </a:cubicBezTo>
                <a:cubicBezTo>
                  <a:pt x="0" y="198"/>
                  <a:pt x="6" y="207"/>
                  <a:pt x="13" y="207"/>
                </a:cubicBezTo>
                <a:cubicBezTo>
                  <a:pt x="28" y="207"/>
                  <a:pt x="28" y="207"/>
                  <a:pt x="28" y="207"/>
                </a:cubicBezTo>
                <a:cubicBezTo>
                  <a:pt x="35" y="207"/>
                  <a:pt x="41" y="198"/>
                  <a:pt x="41" y="187"/>
                </a:cubicBezTo>
                <a:cubicBezTo>
                  <a:pt x="41" y="19"/>
                  <a:pt x="41" y="19"/>
                  <a:pt x="41" y="19"/>
                </a:cubicBezTo>
                <a:cubicBezTo>
                  <a:pt x="41" y="9"/>
                  <a:pt x="35" y="0"/>
                  <a:pt x="28" y="0"/>
                </a:cubicBezTo>
                <a:lnTo>
                  <a:pt x="13" y="0"/>
                </a:lnTo>
                <a:close/>
                <a:moveTo>
                  <a:pt x="27" y="180"/>
                </a:moveTo>
                <a:cubicBezTo>
                  <a:pt x="27" y="186"/>
                  <a:pt x="24" y="190"/>
                  <a:pt x="20" y="190"/>
                </a:cubicBezTo>
                <a:cubicBezTo>
                  <a:pt x="18" y="190"/>
                  <a:pt x="16" y="189"/>
                  <a:pt x="15" y="187"/>
                </a:cubicBezTo>
                <a:cubicBezTo>
                  <a:pt x="14" y="185"/>
                  <a:pt x="13" y="183"/>
                  <a:pt x="13" y="180"/>
                </a:cubicBezTo>
                <a:cubicBezTo>
                  <a:pt x="13" y="25"/>
                  <a:pt x="13" y="25"/>
                  <a:pt x="13" y="25"/>
                </a:cubicBezTo>
                <a:cubicBezTo>
                  <a:pt x="13" y="19"/>
                  <a:pt x="16" y="15"/>
                  <a:pt x="20" y="15"/>
                </a:cubicBezTo>
                <a:cubicBezTo>
                  <a:pt x="22" y="15"/>
                  <a:pt x="24" y="16"/>
                  <a:pt x="25" y="18"/>
                </a:cubicBezTo>
                <a:cubicBezTo>
                  <a:pt x="26" y="20"/>
                  <a:pt x="27" y="22"/>
                  <a:pt x="27" y="25"/>
                </a:cubicBezTo>
                <a:lnTo>
                  <a:pt x="27" y="18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5" name="Freeform 245"/>
          <p:cNvSpPr>
            <a:spLocks/>
          </p:cNvSpPr>
          <p:nvPr/>
        </p:nvSpPr>
        <p:spPr bwMode="auto">
          <a:xfrm>
            <a:off x="6395080" y="1409478"/>
            <a:ext cx="317003" cy="80603"/>
          </a:xfrm>
          <a:custGeom>
            <a:avLst/>
            <a:gdLst>
              <a:gd name="T0" fmla="*/ 281 w 586"/>
              <a:gd name="T1" fmla="*/ 47 h 149"/>
              <a:gd name="T2" fmla="*/ 293 w 586"/>
              <a:gd name="T3" fmla="*/ 43 h 149"/>
              <a:gd name="T4" fmla="*/ 520 w 586"/>
              <a:gd name="T5" fmla="*/ 149 h 149"/>
              <a:gd name="T6" fmla="*/ 586 w 586"/>
              <a:gd name="T7" fmla="*/ 149 h 149"/>
              <a:gd name="T8" fmla="*/ 290 w 586"/>
              <a:gd name="T9" fmla="*/ 0 h 149"/>
              <a:gd name="T10" fmla="*/ 0 w 586"/>
              <a:gd name="T11" fmla="*/ 149 h 149"/>
              <a:gd name="T12" fmla="*/ 75 w 586"/>
              <a:gd name="T13" fmla="*/ 149 h 149"/>
              <a:gd name="T14" fmla="*/ 281 w 586"/>
              <a:gd name="T15" fmla="*/ 47 h 1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149">
                <a:moveTo>
                  <a:pt x="281" y="47"/>
                </a:moveTo>
                <a:lnTo>
                  <a:pt x="293" y="43"/>
                </a:lnTo>
                <a:lnTo>
                  <a:pt x="520" y="149"/>
                </a:lnTo>
                <a:lnTo>
                  <a:pt x="586" y="149"/>
                </a:lnTo>
                <a:lnTo>
                  <a:pt x="290" y="0"/>
                </a:lnTo>
                <a:lnTo>
                  <a:pt x="0" y="149"/>
                </a:lnTo>
                <a:lnTo>
                  <a:pt x="75" y="149"/>
                </a:lnTo>
                <a:lnTo>
                  <a:pt x="281" y="4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6" name="Freeform 246"/>
          <p:cNvSpPr>
            <a:spLocks noEditPoints="1"/>
          </p:cNvSpPr>
          <p:nvPr/>
        </p:nvSpPr>
        <p:spPr bwMode="auto">
          <a:xfrm>
            <a:off x="6531403" y="1442476"/>
            <a:ext cx="41113" cy="54096"/>
          </a:xfrm>
          <a:custGeom>
            <a:avLst/>
            <a:gdLst>
              <a:gd name="T0" fmla="*/ 15 w 32"/>
              <a:gd name="T1" fmla="*/ 42 h 42"/>
              <a:gd name="T2" fmla="*/ 16 w 32"/>
              <a:gd name="T3" fmla="*/ 42 h 42"/>
              <a:gd name="T4" fmla="*/ 18 w 32"/>
              <a:gd name="T5" fmla="*/ 42 h 42"/>
              <a:gd name="T6" fmla="*/ 18 w 32"/>
              <a:gd name="T7" fmla="*/ 40 h 42"/>
              <a:gd name="T8" fmla="*/ 18 w 32"/>
              <a:gd name="T9" fmla="*/ 35 h 42"/>
              <a:gd name="T10" fmla="*/ 26 w 32"/>
              <a:gd name="T11" fmla="*/ 33 h 42"/>
              <a:gd name="T12" fmla="*/ 31 w 32"/>
              <a:gd name="T13" fmla="*/ 30 h 42"/>
              <a:gd name="T14" fmla="*/ 32 w 32"/>
              <a:gd name="T15" fmla="*/ 25 h 42"/>
              <a:gd name="T16" fmla="*/ 31 w 32"/>
              <a:gd name="T17" fmla="*/ 22 h 42"/>
              <a:gd name="T18" fmla="*/ 28 w 32"/>
              <a:gd name="T19" fmla="*/ 19 h 42"/>
              <a:gd name="T20" fmla="*/ 24 w 32"/>
              <a:gd name="T21" fmla="*/ 18 h 42"/>
              <a:gd name="T22" fmla="*/ 18 w 32"/>
              <a:gd name="T23" fmla="*/ 16 h 42"/>
              <a:gd name="T24" fmla="*/ 18 w 32"/>
              <a:gd name="T25" fmla="*/ 8 h 42"/>
              <a:gd name="T26" fmla="*/ 23 w 32"/>
              <a:gd name="T27" fmla="*/ 11 h 42"/>
              <a:gd name="T28" fmla="*/ 27 w 32"/>
              <a:gd name="T29" fmla="*/ 13 h 42"/>
              <a:gd name="T30" fmla="*/ 30 w 32"/>
              <a:gd name="T31" fmla="*/ 13 h 42"/>
              <a:gd name="T32" fmla="*/ 31 w 32"/>
              <a:gd name="T33" fmla="*/ 11 h 42"/>
              <a:gd name="T34" fmla="*/ 30 w 32"/>
              <a:gd name="T35" fmla="*/ 9 h 42"/>
              <a:gd name="T36" fmla="*/ 28 w 32"/>
              <a:gd name="T37" fmla="*/ 7 h 42"/>
              <a:gd name="T38" fmla="*/ 24 w 32"/>
              <a:gd name="T39" fmla="*/ 5 h 42"/>
              <a:gd name="T40" fmla="*/ 18 w 32"/>
              <a:gd name="T41" fmla="*/ 4 h 42"/>
              <a:gd name="T42" fmla="*/ 18 w 32"/>
              <a:gd name="T43" fmla="*/ 1 h 42"/>
              <a:gd name="T44" fmla="*/ 16 w 32"/>
              <a:gd name="T45" fmla="*/ 0 h 42"/>
              <a:gd name="T46" fmla="*/ 15 w 32"/>
              <a:gd name="T47" fmla="*/ 0 h 42"/>
              <a:gd name="T48" fmla="*/ 14 w 32"/>
              <a:gd name="T49" fmla="*/ 1 h 42"/>
              <a:gd name="T50" fmla="*/ 14 w 32"/>
              <a:gd name="T51" fmla="*/ 4 h 42"/>
              <a:gd name="T52" fmla="*/ 4 w 32"/>
              <a:gd name="T53" fmla="*/ 6 h 42"/>
              <a:gd name="T54" fmla="*/ 1 w 32"/>
              <a:gd name="T55" fmla="*/ 12 h 42"/>
              <a:gd name="T56" fmla="*/ 3 w 32"/>
              <a:gd name="T57" fmla="*/ 17 h 42"/>
              <a:gd name="T58" fmla="*/ 7 w 32"/>
              <a:gd name="T59" fmla="*/ 19 h 42"/>
              <a:gd name="T60" fmla="*/ 14 w 32"/>
              <a:gd name="T61" fmla="*/ 21 h 42"/>
              <a:gd name="T62" fmla="*/ 14 w 32"/>
              <a:gd name="T63" fmla="*/ 31 h 42"/>
              <a:gd name="T64" fmla="*/ 11 w 32"/>
              <a:gd name="T65" fmla="*/ 29 h 42"/>
              <a:gd name="T66" fmla="*/ 9 w 32"/>
              <a:gd name="T67" fmla="*/ 28 h 42"/>
              <a:gd name="T68" fmla="*/ 7 w 32"/>
              <a:gd name="T69" fmla="*/ 25 h 42"/>
              <a:gd name="T70" fmla="*/ 6 w 32"/>
              <a:gd name="T71" fmla="*/ 24 h 42"/>
              <a:gd name="T72" fmla="*/ 4 w 32"/>
              <a:gd name="T73" fmla="*/ 24 h 42"/>
              <a:gd name="T74" fmla="*/ 1 w 32"/>
              <a:gd name="T75" fmla="*/ 24 h 42"/>
              <a:gd name="T76" fmla="*/ 0 w 32"/>
              <a:gd name="T77" fmla="*/ 26 h 42"/>
              <a:gd name="T78" fmla="*/ 1 w 32"/>
              <a:gd name="T79" fmla="*/ 29 h 42"/>
              <a:gd name="T80" fmla="*/ 3 w 32"/>
              <a:gd name="T81" fmla="*/ 32 h 42"/>
              <a:gd name="T82" fmla="*/ 8 w 32"/>
              <a:gd name="T83" fmla="*/ 34 h 42"/>
              <a:gd name="T84" fmla="*/ 14 w 32"/>
              <a:gd name="T85" fmla="*/ 35 h 42"/>
              <a:gd name="T86" fmla="*/ 14 w 32"/>
              <a:gd name="T87" fmla="*/ 40 h 42"/>
              <a:gd name="T88" fmla="*/ 15 w 32"/>
              <a:gd name="T89" fmla="*/ 42 h 42"/>
              <a:gd name="T90" fmla="*/ 18 w 32"/>
              <a:gd name="T91" fmla="*/ 22 h 42"/>
              <a:gd name="T92" fmla="*/ 23 w 32"/>
              <a:gd name="T93" fmla="*/ 23 h 42"/>
              <a:gd name="T94" fmla="*/ 25 w 32"/>
              <a:gd name="T95" fmla="*/ 26 h 42"/>
              <a:gd name="T96" fmla="*/ 23 w 32"/>
              <a:gd name="T97" fmla="*/ 29 h 42"/>
              <a:gd name="T98" fmla="*/ 18 w 32"/>
              <a:gd name="T99" fmla="*/ 31 h 42"/>
              <a:gd name="T100" fmla="*/ 18 w 32"/>
              <a:gd name="T101" fmla="*/ 22 h 42"/>
              <a:gd name="T102" fmla="*/ 10 w 32"/>
              <a:gd name="T103" fmla="*/ 14 h 42"/>
              <a:gd name="T104" fmla="*/ 9 w 32"/>
              <a:gd name="T105" fmla="*/ 12 h 42"/>
              <a:gd name="T106" fmla="*/ 10 w 32"/>
              <a:gd name="T107" fmla="*/ 9 h 42"/>
              <a:gd name="T108" fmla="*/ 14 w 32"/>
              <a:gd name="T109" fmla="*/ 8 h 42"/>
              <a:gd name="T110" fmla="*/ 14 w 32"/>
              <a:gd name="T111" fmla="*/ 16 h 42"/>
              <a:gd name="T112" fmla="*/ 10 w 32"/>
              <a:gd name="T113"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 h="42">
                <a:moveTo>
                  <a:pt x="15" y="42"/>
                </a:moveTo>
                <a:cubicBezTo>
                  <a:pt x="15" y="42"/>
                  <a:pt x="15" y="42"/>
                  <a:pt x="16" y="42"/>
                </a:cubicBezTo>
                <a:cubicBezTo>
                  <a:pt x="17" y="42"/>
                  <a:pt x="17" y="42"/>
                  <a:pt x="18" y="42"/>
                </a:cubicBezTo>
                <a:cubicBezTo>
                  <a:pt x="18" y="41"/>
                  <a:pt x="18" y="41"/>
                  <a:pt x="18" y="40"/>
                </a:cubicBezTo>
                <a:cubicBezTo>
                  <a:pt x="18" y="35"/>
                  <a:pt x="18" y="35"/>
                  <a:pt x="18" y="35"/>
                </a:cubicBezTo>
                <a:cubicBezTo>
                  <a:pt x="21" y="35"/>
                  <a:pt x="24" y="34"/>
                  <a:pt x="26" y="33"/>
                </a:cubicBezTo>
                <a:cubicBezTo>
                  <a:pt x="28" y="32"/>
                  <a:pt x="29" y="31"/>
                  <a:pt x="31" y="30"/>
                </a:cubicBezTo>
                <a:cubicBezTo>
                  <a:pt x="32" y="29"/>
                  <a:pt x="32" y="27"/>
                  <a:pt x="32" y="25"/>
                </a:cubicBezTo>
                <a:cubicBezTo>
                  <a:pt x="32" y="24"/>
                  <a:pt x="32" y="23"/>
                  <a:pt x="31" y="22"/>
                </a:cubicBezTo>
                <a:cubicBezTo>
                  <a:pt x="31" y="21"/>
                  <a:pt x="30" y="20"/>
                  <a:pt x="28" y="19"/>
                </a:cubicBezTo>
                <a:cubicBezTo>
                  <a:pt x="27" y="19"/>
                  <a:pt x="26" y="18"/>
                  <a:pt x="24" y="18"/>
                </a:cubicBezTo>
                <a:cubicBezTo>
                  <a:pt x="23" y="17"/>
                  <a:pt x="21" y="17"/>
                  <a:pt x="18" y="16"/>
                </a:cubicBezTo>
                <a:cubicBezTo>
                  <a:pt x="18" y="8"/>
                  <a:pt x="18" y="8"/>
                  <a:pt x="18" y="8"/>
                </a:cubicBezTo>
                <a:cubicBezTo>
                  <a:pt x="21" y="8"/>
                  <a:pt x="22" y="9"/>
                  <a:pt x="23" y="11"/>
                </a:cubicBezTo>
                <a:cubicBezTo>
                  <a:pt x="24" y="13"/>
                  <a:pt x="25" y="13"/>
                  <a:pt x="27" y="13"/>
                </a:cubicBezTo>
                <a:cubicBezTo>
                  <a:pt x="28" y="13"/>
                  <a:pt x="29" y="13"/>
                  <a:pt x="30" y="13"/>
                </a:cubicBezTo>
                <a:cubicBezTo>
                  <a:pt x="30" y="12"/>
                  <a:pt x="31" y="11"/>
                  <a:pt x="31" y="11"/>
                </a:cubicBezTo>
                <a:cubicBezTo>
                  <a:pt x="31" y="10"/>
                  <a:pt x="31" y="10"/>
                  <a:pt x="30" y="9"/>
                </a:cubicBezTo>
                <a:cubicBezTo>
                  <a:pt x="30" y="8"/>
                  <a:pt x="29" y="7"/>
                  <a:pt x="28" y="7"/>
                </a:cubicBezTo>
                <a:cubicBezTo>
                  <a:pt x="27" y="6"/>
                  <a:pt x="25" y="5"/>
                  <a:pt x="24" y="5"/>
                </a:cubicBezTo>
                <a:cubicBezTo>
                  <a:pt x="22" y="4"/>
                  <a:pt x="20" y="4"/>
                  <a:pt x="18" y="4"/>
                </a:cubicBezTo>
                <a:cubicBezTo>
                  <a:pt x="18" y="1"/>
                  <a:pt x="18" y="1"/>
                  <a:pt x="18" y="1"/>
                </a:cubicBezTo>
                <a:cubicBezTo>
                  <a:pt x="18" y="0"/>
                  <a:pt x="17" y="0"/>
                  <a:pt x="16" y="0"/>
                </a:cubicBezTo>
                <a:cubicBezTo>
                  <a:pt x="15" y="0"/>
                  <a:pt x="15" y="0"/>
                  <a:pt x="15" y="0"/>
                </a:cubicBezTo>
                <a:cubicBezTo>
                  <a:pt x="14" y="0"/>
                  <a:pt x="14" y="1"/>
                  <a:pt x="14" y="1"/>
                </a:cubicBezTo>
                <a:cubicBezTo>
                  <a:pt x="14" y="4"/>
                  <a:pt x="14" y="4"/>
                  <a:pt x="14" y="4"/>
                </a:cubicBezTo>
                <a:cubicBezTo>
                  <a:pt x="10" y="4"/>
                  <a:pt x="7" y="5"/>
                  <a:pt x="4" y="6"/>
                </a:cubicBezTo>
                <a:cubicBezTo>
                  <a:pt x="2" y="8"/>
                  <a:pt x="1" y="10"/>
                  <a:pt x="1" y="12"/>
                </a:cubicBezTo>
                <a:cubicBezTo>
                  <a:pt x="1" y="14"/>
                  <a:pt x="2" y="15"/>
                  <a:pt x="3" y="17"/>
                </a:cubicBezTo>
                <a:cubicBezTo>
                  <a:pt x="4" y="18"/>
                  <a:pt x="5" y="19"/>
                  <a:pt x="7" y="19"/>
                </a:cubicBezTo>
                <a:cubicBezTo>
                  <a:pt x="9" y="20"/>
                  <a:pt x="11" y="20"/>
                  <a:pt x="14" y="21"/>
                </a:cubicBezTo>
                <a:cubicBezTo>
                  <a:pt x="14" y="31"/>
                  <a:pt x="14" y="31"/>
                  <a:pt x="14" y="31"/>
                </a:cubicBezTo>
                <a:cubicBezTo>
                  <a:pt x="13" y="30"/>
                  <a:pt x="12" y="30"/>
                  <a:pt x="11" y="29"/>
                </a:cubicBezTo>
                <a:cubicBezTo>
                  <a:pt x="10" y="29"/>
                  <a:pt x="9" y="28"/>
                  <a:pt x="9" y="28"/>
                </a:cubicBezTo>
                <a:cubicBezTo>
                  <a:pt x="8" y="27"/>
                  <a:pt x="8" y="26"/>
                  <a:pt x="7" y="25"/>
                </a:cubicBezTo>
                <a:cubicBezTo>
                  <a:pt x="7" y="25"/>
                  <a:pt x="7" y="24"/>
                  <a:pt x="6" y="24"/>
                </a:cubicBezTo>
                <a:cubicBezTo>
                  <a:pt x="6" y="24"/>
                  <a:pt x="5" y="24"/>
                  <a:pt x="4" y="24"/>
                </a:cubicBezTo>
                <a:cubicBezTo>
                  <a:pt x="3" y="24"/>
                  <a:pt x="2" y="24"/>
                  <a:pt x="1" y="24"/>
                </a:cubicBezTo>
                <a:cubicBezTo>
                  <a:pt x="0" y="25"/>
                  <a:pt x="0" y="25"/>
                  <a:pt x="0" y="26"/>
                </a:cubicBezTo>
                <a:cubicBezTo>
                  <a:pt x="0" y="27"/>
                  <a:pt x="0" y="28"/>
                  <a:pt x="1" y="29"/>
                </a:cubicBezTo>
                <a:cubicBezTo>
                  <a:pt x="1" y="30"/>
                  <a:pt x="2" y="31"/>
                  <a:pt x="3" y="32"/>
                </a:cubicBezTo>
                <a:cubicBezTo>
                  <a:pt x="4" y="32"/>
                  <a:pt x="6" y="33"/>
                  <a:pt x="8" y="34"/>
                </a:cubicBezTo>
                <a:cubicBezTo>
                  <a:pt x="10" y="34"/>
                  <a:pt x="12" y="35"/>
                  <a:pt x="14" y="35"/>
                </a:cubicBezTo>
                <a:cubicBezTo>
                  <a:pt x="14" y="40"/>
                  <a:pt x="14" y="40"/>
                  <a:pt x="14" y="40"/>
                </a:cubicBezTo>
                <a:cubicBezTo>
                  <a:pt x="14" y="41"/>
                  <a:pt x="14" y="41"/>
                  <a:pt x="15" y="42"/>
                </a:cubicBezTo>
                <a:close/>
                <a:moveTo>
                  <a:pt x="18" y="22"/>
                </a:moveTo>
                <a:cubicBezTo>
                  <a:pt x="20" y="22"/>
                  <a:pt x="22" y="23"/>
                  <a:pt x="23" y="23"/>
                </a:cubicBezTo>
                <a:cubicBezTo>
                  <a:pt x="24" y="24"/>
                  <a:pt x="25" y="25"/>
                  <a:pt x="25" y="26"/>
                </a:cubicBezTo>
                <a:cubicBezTo>
                  <a:pt x="25" y="27"/>
                  <a:pt x="24" y="28"/>
                  <a:pt x="23" y="29"/>
                </a:cubicBezTo>
                <a:cubicBezTo>
                  <a:pt x="22" y="30"/>
                  <a:pt x="20" y="30"/>
                  <a:pt x="18" y="31"/>
                </a:cubicBezTo>
                <a:lnTo>
                  <a:pt x="18" y="22"/>
                </a:lnTo>
                <a:close/>
                <a:moveTo>
                  <a:pt x="10" y="14"/>
                </a:moveTo>
                <a:cubicBezTo>
                  <a:pt x="9" y="13"/>
                  <a:pt x="9" y="13"/>
                  <a:pt x="9" y="12"/>
                </a:cubicBezTo>
                <a:cubicBezTo>
                  <a:pt x="9" y="10"/>
                  <a:pt x="9" y="10"/>
                  <a:pt x="10" y="9"/>
                </a:cubicBezTo>
                <a:cubicBezTo>
                  <a:pt x="11" y="8"/>
                  <a:pt x="12" y="8"/>
                  <a:pt x="14" y="8"/>
                </a:cubicBezTo>
                <a:cubicBezTo>
                  <a:pt x="14" y="16"/>
                  <a:pt x="14" y="16"/>
                  <a:pt x="14" y="16"/>
                </a:cubicBezTo>
                <a:cubicBezTo>
                  <a:pt x="12" y="15"/>
                  <a:pt x="11" y="15"/>
                  <a:pt x="10" y="1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7" name="Freeform 247"/>
          <p:cNvSpPr>
            <a:spLocks/>
          </p:cNvSpPr>
          <p:nvPr/>
        </p:nvSpPr>
        <p:spPr bwMode="auto">
          <a:xfrm>
            <a:off x="6355050" y="1807083"/>
            <a:ext cx="395441" cy="28130"/>
          </a:xfrm>
          <a:custGeom>
            <a:avLst/>
            <a:gdLst>
              <a:gd name="T0" fmla="*/ 12 w 309"/>
              <a:gd name="T1" fmla="*/ 22 h 22"/>
              <a:gd name="T2" fmla="*/ 134 w 309"/>
              <a:gd name="T3" fmla="*/ 22 h 22"/>
              <a:gd name="T4" fmla="*/ 186 w 309"/>
              <a:gd name="T5" fmla="*/ 22 h 22"/>
              <a:gd name="T6" fmla="*/ 298 w 309"/>
              <a:gd name="T7" fmla="*/ 22 h 22"/>
              <a:gd name="T8" fmla="*/ 309 w 309"/>
              <a:gd name="T9" fmla="*/ 11 h 22"/>
              <a:gd name="T10" fmla="*/ 298 w 309"/>
              <a:gd name="T11" fmla="*/ 0 h 22"/>
              <a:gd name="T12" fmla="*/ 279 w 309"/>
              <a:gd name="T13" fmla="*/ 0 h 22"/>
              <a:gd name="T14" fmla="*/ 186 w 309"/>
              <a:gd name="T15" fmla="*/ 0 h 22"/>
              <a:gd name="T16" fmla="*/ 134 w 309"/>
              <a:gd name="T17" fmla="*/ 0 h 22"/>
              <a:gd name="T18" fmla="*/ 110 w 309"/>
              <a:gd name="T19" fmla="*/ 0 h 22"/>
              <a:gd name="T20" fmla="*/ 12 w 309"/>
              <a:gd name="T21" fmla="*/ 0 h 22"/>
              <a:gd name="T22" fmla="*/ 4 w 309"/>
              <a:gd name="T23" fmla="*/ 3 h 22"/>
              <a:gd name="T24" fmla="*/ 0 w 309"/>
              <a:gd name="T25" fmla="*/ 11 h 22"/>
              <a:gd name="T26" fmla="*/ 12 w 309"/>
              <a:gd name="T2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9" h="22">
                <a:moveTo>
                  <a:pt x="12" y="22"/>
                </a:moveTo>
                <a:cubicBezTo>
                  <a:pt x="134" y="22"/>
                  <a:pt x="134" y="22"/>
                  <a:pt x="134" y="22"/>
                </a:cubicBezTo>
                <a:cubicBezTo>
                  <a:pt x="186" y="22"/>
                  <a:pt x="186" y="22"/>
                  <a:pt x="186" y="22"/>
                </a:cubicBezTo>
                <a:cubicBezTo>
                  <a:pt x="298" y="22"/>
                  <a:pt x="298" y="22"/>
                  <a:pt x="298" y="22"/>
                </a:cubicBezTo>
                <a:cubicBezTo>
                  <a:pt x="304" y="22"/>
                  <a:pt x="309" y="17"/>
                  <a:pt x="309" y="11"/>
                </a:cubicBezTo>
                <a:cubicBezTo>
                  <a:pt x="309" y="5"/>
                  <a:pt x="304" y="0"/>
                  <a:pt x="298" y="0"/>
                </a:cubicBezTo>
                <a:cubicBezTo>
                  <a:pt x="279" y="0"/>
                  <a:pt x="279" y="0"/>
                  <a:pt x="279" y="0"/>
                </a:cubicBezTo>
                <a:cubicBezTo>
                  <a:pt x="186" y="0"/>
                  <a:pt x="186" y="0"/>
                  <a:pt x="186" y="0"/>
                </a:cubicBezTo>
                <a:cubicBezTo>
                  <a:pt x="134" y="0"/>
                  <a:pt x="134" y="0"/>
                  <a:pt x="134" y="0"/>
                </a:cubicBezTo>
                <a:cubicBezTo>
                  <a:pt x="110" y="0"/>
                  <a:pt x="110" y="0"/>
                  <a:pt x="110" y="0"/>
                </a:cubicBezTo>
                <a:cubicBezTo>
                  <a:pt x="12" y="0"/>
                  <a:pt x="12" y="0"/>
                  <a:pt x="12" y="0"/>
                </a:cubicBezTo>
                <a:cubicBezTo>
                  <a:pt x="8" y="0"/>
                  <a:pt x="6" y="1"/>
                  <a:pt x="4" y="3"/>
                </a:cubicBezTo>
                <a:cubicBezTo>
                  <a:pt x="1" y="5"/>
                  <a:pt x="0" y="8"/>
                  <a:pt x="0" y="11"/>
                </a:cubicBezTo>
                <a:cubicBezTo>
                  <a:pt x="0" y="17"/>
                  <a:pt x="5" y="22"/>
                  <a:pt x="12" y="2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8" name="Freeform 248"/>
          <p:cNvSpPr>
            <a:spLocks noEditPoints="1"/>
          </p:cNvSpPr>
          <p:nvPr/>
        </p:nvSpPr>
        <p:spPr bwMode="auto">
          <a:xfrm>
            <a:off x="6459995" y="1536062"/>
            <a:ext cx="52473" cy="264530"/>
          </a:xfrm>
          <a:custGeom>
            <a:avLst/>
            <a:gdLst>
              <a:gd name="T0" fmla="*/ 13 w 41"/>
              <a:gd name="T1" fmla="*/ 0 h 207"/>
              <a:gd name="T2" fmla="*/ 0 w 41"/>
              <a:gd name="T3" fmla="*/ 19 h 207"/>
              <a:gd name="T4" fmla="*/ 0 w 41"/>
              <a:gd name="T5" fmla="*/ 187 h 207"/>
              <a:gd name="T6" fmla="*/ 13 w 41"/>
              <a:gd name="T7" fmla="*/ 207 h 207"/>
              <a:gd name="T8" fmla="*/ 28 w 41"/>
              <a:gd name="T9" fmla="*/ 207 h 207"/>
              <a:gd name="T10" fmla="*/ 41 w 41"/>
              <a:gd name="T11" fmla="*/ 187 h 207"/>
              <a:gd name="T12" fmla="*/ 41 w 41"/>
              <a:gd name="T13" fmla="*/ 19 h 207"/>
              <a:gd name="T14" fmla="*/ 28 w 41"/>
              <a:gd name="T15" fmla="*/ 0 h 207"/>
              <a:gd name="T16" fmla="*/ 13 w 41"/>
              <a:gd name="T17" fmla="*/ 0 h 207"/>
              <a:gd name="T18" fmla="*/ 27 w 41"/>
              <a:gd name="T19" fmla="*/ 180 h 207"/>
              <a:gd name="T20" fmla="*/ 20 w 41"/>
              <a:gd name="T21" fmla="*/ 190 h 207"/>
              <a:gd name="T22" fmla="*/ 15 w 41"/>
              <a:gd name="T23" fmla="*/ 187 h 207"/>
              <a:gd name="T24" fmla="*/ 13 w 41"/>
              <a:gd name="T25" fmla="*/ 180 h 207"/>
              <a:gd name="T26" fmla="*/ 13 w 41"/>
              <a:gd name="T27" fmla="*/ 25 h 207"/>
              <a:gd name="T28" fmla="*/ 20 w 41"/>
              <a:gd name="T29" fmla="*/ 15 h 207"/>
              <a:gd name="T30" fmla="*/ 25 w 41"/>
              <a:gd name="T31" fmla="*/ 18 h 207"/>
              <a:gd name="T32" fmla="*/ 27 w 41"/>
              <a:gd name="T33" fmla="*/ 25 h 207"/>
              <a:gd name="T34" fmla="*/ 27 w 41"/>
              <a:gd name="T35"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207">
                <a:moveTo>
                  <a:pt x="13" y="0"/>
                </a:moveTo>
                <a:cubicBezTo>
                  <a:pt x="6" y="0"/>
                  <a:pt x="0" y="9"/>
                  <a:pt x="0" y="19"/>
                </a:cubicBezTo>
                <a:cubicBezTo>
                  <a:pt x="0" y="187"/>
                  <a:pt x="0" y="187"/>
                  <a:pt x="0" y="187"/>
                </a:cubicBezTo>
                <a:cubicBezTo>
                  <a:pt x="0" y="198"/>
                  <a:pt x="6" y="207"/>
                  <a:pt x="13" y="207"/>
                </a:cubicBezTo>
                <a:cubicBezTo>
                  <a:pt x="28" y="207"/>
                  <a:pt x="28" y="207"/>
                  <a:pt x="28" y="207"/>
                </a:cubicBezTo>
                <a:cubicBezTo>
                  <a:pt x="35" y="207"/>
                  <a:pt x="41" y="198"/>
                  <a:pt x="41" y="187"/>
                </a:cubicBezTo>
                <a:cubicBezTo>
                  <a:pt x="41" y="19"/>
                  <a:pt x="41" y="19"/>
                  <a:pt x="41" y="19"/>
                </a:cubicBezTo>
                <a:cubicBezTo>
                  <a:pt x="41" y="9"/>
                  <a:pt x="35" y="0"/>
                  <a:pt x="28" y="0"/>
                </a:cubicBezTo>
                <a:lnTo>
                  <a:pt x="13" y="0"/>
                </a:lnTo>
                <a:close/>
                <a:moveTo>
                  <a:pt x="27" y="180"/>
                </a:moveTo>
                <a:cubicBezTo>
                  <a:pt x="27" y="186"/>
                  <a:pt x="24" y="190"/>
                  <a:pt x="20" y="190"/>
                </a:cubicBezTo>
                <a:cubicBezTo>
                  <a:pt x="18" y="190"/>
                  <a:pt x="16" y="189"/>
                  <a:pt x="15" y="187"/>
                </a:cubicBezTo>
                <a:cubicBezTo>
                  <a:pt x="14" y="185"/>
                  <a:pt x="13" y="183"/>
                  <a:pt x="13" y="180"/>
                </a:cubicBezTo>
                <a:cubicBezTo>
                  <a:pt x="13" y="25"/>
                  <a:pt x="13" y="25"/>
                  <a:pt x="13" y="25"/>
                </a:cubicBezTo>
                <a:cubicBezTo>
                  <a:pt x="13" y="19"/>
                  <a:pt x="16" y="15"/>
                  <a:pt x="20" y="15"/>
                </a:cubicBezTo>
                <a:cubicBezTo>
                  <a:pt x="22" y="15"/>
                  <a:pt x="23" y="16"/>
                  <a:pt x="25" y="18"/>
                </a:cubicBezTo>
                <a:cubicBezTo>
                  <a:pt x="26" y="20"/>
                  <a:pt x="27" y="22"/>
                  <a:pt x="27" y="25"/>
                </a:cubicBezTo>
                <a:lnTo>
                  <a:pt x="27" y="18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79" name="Freeform 249"/>
          <p:cNvSpPr>
            <a:spLocks noEditPoints="1"/>
          </p:cNvSpPr>
          <p:nvPr/>
        </p:nvSpPr>
        <p:spPr bwMode="auto">
          <a:xfrm>
            <a:off x="6390751" y="1536062"/>
            <a:ext cx="51392" cy="264530"/>
          </a:xfrm>
          <a:custGeom>
            <a:avLst/>
            <a:gdLst>
              <a:gd name="T0" fmla="*/ 12 w 40"/>
              <a:gd name="T1" fmla="*/ 0 h 207"/>
              <a:gd name="T2" fmla="*/ 0 w 40"/>
              <a:gd name="T3" fmla="*/ 19 h 207"/>
              <a:gd name="T4" fmla="*/ 0 w 40"/>
              <a:gd name="T5" fmla="*/ 187 h 207"/>
              <a:gd name="T6" fmla="*/ 12 w 40"/>
              <a:gd name="T7" fmla="*/ 207 h 207"/>
              <a:gd name="T8" fmla="*/ 27 w 40"/>
              <a:gd name="T9" fmla="*/ 207 h 207"/>
              <a:gd name="T10" fmla="*/ 40 w 40"/>
              <a:gd name="T11" fmla="*/ 187 h 207"/>
              <a:gd name="T12" fmla="*/ 40 w 40"/>
              <a:gd name="T13" fmla="*/ 19 h 207"/>
              <a:gd name="T14" fmla="*/ 27 w 40"/>
              <a:gd name="T15" fmla="*/ 0 h 207"/>
              <a:gd name="T16" fmla="*/ 12 w 40"/>
              <a:gd name="T17" fmla="*/ 0 h 207"/>
              <a:gd name="T18" fmla="*/ 26 w 40"/>
              <a:gd name="T19" fmla="*/ 180 h 207"/>
              <a:gd name="T20" fmla="*/ 19 w 40"/>
              <a:gd name="T21" fmla="*/ 190 h 207"/>
              <a:gd name="T22" fmla="*/ 14 w 40"/>
              <a:gd name="T23" fmla="*/ 187 h 207"/>
              <a:gd name="T24" fmla="*/ 12 w 40"/>
              <a:gd name="T25" fmla="*/ 180 h 207"/>
              <a:gd name="T26" fmla="*/ 12 w 40"/>
              <a:gd name="T27" fmla="*/ 25 h 207"/>
              <a:gd name="T28" fmla="*/ 19 w 40"/>
              <a:gd name="T29" fmla="*/ 15 h 207"/>
              <a:gd name="T30" fmla="*/ 24 w 40"/>
              <a:gd name="T31" fmla="*/ 18 h 207"/>
              <a:gd name="T32" fmla="*/ 26 w 40"/>
              <a:gd name="T33" fmla="*/ 25 h 207"/>
              <a:gd name="T34" fmla="*/ 26 w 40"/>
              <a:gd name="T35"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207">
                <a:moveTo>
                  <a:pt x="12" y="0"/>
                </a:moveTo>
                <a:cubicBezTo>
                  <a:pt x="5" y="0"/>
                  <a:pt x="0" y="9"/>
                  <a:pt x="0" y="19"/>
                </a:cubicBezTo>
                <a:cubicBezTo>
                  <a:pt x="0" y="187"/>
                  <a:pt x="0" y="187"/>
                  <a:pt x="0" y="187"/>
                </a:cubicBezTo>
                <a:cubicBezTo>
                  <a:pt x="0" y="198"/>
                  <a:pt x="5" y="207"/>
                  <a:pt x="12" y="207"/>
                </a:cubicBezTo>
                <a:cubicBezTo>
                  <a:pt x="27" y="207"/>
                  <a:pt x="27" y="207"/>
                  <a:pt x="27" y="207"/>
                </a:cubicBezTo>
                <a:cubicBezTo>
                  <a:pt x="34" y="207"/>
                  <a:pt x="40" y="198"/>
                  <a:pt x="40" y="187"/>
                </a:cubicBezTo>
                <a:cubicBezTo>
                  <a:pt x="40" y="19"/>
                  <a:pt x="40" y="19"/>
                  <a:pt x="40" y="19"/>
                </a:cubicBezTo>
                <a:cubicBezTo>
                  <a:pt x="40" y="9"/>
                  <a:pt x="34" y="0"/>
                  <a:pt x="27" y="0"/>
                </a:cubicBezTo>
                <a:lnTo>
                  <a:pt x="12" y="0"/>
                </a:lnTo>
                <a:close/>
                <a:moveTo>
                  <a:pt x="26" y="180"/>
                </a:moveTo>
                <a:cubicBezTo>
                  <a:pt x="26" y="186"/>
                  <a:pt x="23" y="190"/>
                  <a:pt x="19" y="190"/>
                </a:cubicBezTo>
                <a:cubicBezTo>
                  <a:pt x="17" y="190"/>
                  <a:pt x="16" y="189"/>
                  <a:pt x="14" y="187"/>
                </a:cubicBezTo>
                <a:cubicBezTo>
                  <a:pt x="13" y="185"/>
                  <a:pt x="12" y="183"/>
                  <a:pt x="12" y="180"/>
                </a:cubicBezTo>
                <a:cubicBezTo>
                  <a:pt x="12" y="25"/>
                  <a:pt x="12" y="25"/>
                  <a:pt x="12" y="25"/>
                </a:cubicBezTo>
                <a:cubicBezTo>
                  <a:pt x="12" y="19"/>
                  <a:pt x="15" y="15"/>
                  <a:pt x="19" y="15"/>
                </a:cubicBezTo>
                <a:cubicBezTo>
                  <a:pt x="21" y="15"/>
                  <a:pt x="23" y="16"/>
                  <a:pt x="24" y="18"/>
                </a:cubicBezTo>
                <a:cubicBezTo>
                  <a:pt x="25" y="20"/>
                  <a:pt x="26" y="22"/>
                  <a:pt x="26" y="25"/>
                </a:cubicBezTo>
                <a:lnTo>
                  <a:pt x="26" y="18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0" name="Freeform 250"/>
          <p:cNvSpPr>
            <a:spLocks/>
          </p:cNvSpPr>
          <p:nvPr/>
        </p:nvSpPr>
        <p:spPr bwMode="auto">
          <a:xfrm>
            <a:off x="5978000" y="1617747"/>
            <a:ext cx="69243" cy="70325"/>
          </a:xfrm>
          <a:custGeom>
            <a:avLst/>
            <a:gdLst>
              <a:gd name="T0" fmla="*/ 51 w 54"/>
              <a:gd name="T1" fmla="*/ 2 h 55"/>
              <a:gd name="T2" fmla="*/ 43 w 54"/>
              <a:gd name="T3" fmla="*/ 0 h 55"/>
              <a:gd name="T4" fmla="*/ 36 w 54"/>
              <a:gd name="T5" fmla="*/ 2 h 55"/>
              <a:gd name="T6" fmla="*/ 28 w 54"/>
              <a:gd name="T7" fmla="*/ 8 h 55"/>
              <a:gd name="T8" fmla="*/ 29 w 54"/>
              <a:gd name="T9" fmla="*/ 2 h 55"/>
              <a:gd name="T10" fmla="*/ 25 w 54"/>
              <a:gd name="T11" fmla="*/ 0 h 55"/>
              <a:gd name="T12" fmla="*/ 15 w 54"/>
              <a:gd name="T13" fmla="*/ 9 h 55"/>
              <a:gd name="T14" fmla="*/ 2 w 54"/>
              <a:gd name="T15" fmla="*/ 47 h 55"/>
              <a:gd name="T16" fmla="*/ 1 w 54"/>
              <a:gd name="T17" fmla="*/ 53 h 55"/>
              <a:gd name="T18" fmla="*/ 5 w 54"/>
              <a:gd name="T19" fmla="*/ 55 h 55"/>
              <a:gd name="T20" fmla="*/ 11 w 54"/>
              <a:gd name="T21" fmla="*/ 53 h 55"/>
              <a:gd name="T22" fmla="*/ 15 w 54"/>
              <a:gd name="T23" fmla="*/ 47 h 55"/>
              <a:gd name="T24" fmla="*/ 19 w 54"/>
              <a:gd name="T25" fmla="*/ 35 h 55"/>
              <a:gd name="T26" fmla="*/ 23 w 54"/>
              <a:gd name="T27" fmla="*/ 25 h 55"/>
              <a:gd name="T28" fmla="*/ 27 w 54"/>
              <a:gd name="T29" fmla="*/ 18 h 55"/>
              <a:gd name="T30" fmla="*/ 32 w 54"/>
              <a:gd name="T31" fmla="*/ 13 h 55"/>
              <a:gd name="T32" fmla="*/ 37 w 54"/>
              <a:gd name="T33" fmla="*/ 12 h 55"/>
              <a:gd name="T34" fmla="*/ 42 w 54"/>
              <a:gd name="T35" fmla="*/ 13 h 55"/>
              <a:gd name="T36" fmla="*/ 45 w 54"/>
              <a:gd name="T37" fmla="*/ 14 h 55"/>
              <a:gd name="T38" fmla="*/ 50 w 54"/>
              <a:gd name="T39" fmla="*/ 12 h 55"/>
              <a:gd name="T40" fmla="*/ 53 w 54"/>
              <a:gd name="T41" fmla="*/ 8 h 55"/>
              <a:gd name="T42" fmla="*/ 51 w 54"/>
              <a:gd name="T43"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5">
                <a:moveTo>
                  <a:pt x="51" y="2"/>
                </a:moveTo>
                <a:cubicBezTo>
                  <a:pt x="49" y="1"/>
                  <a:pt x="46" y="0"/>
                  <a:pt x="43" y="0"/>
                </a:cubicBezTo>
                <a:cubicBezTo>
                  <a:pt x="40" y="0"/>
                  <a:pt x="38" y="1"/>
                  <a:pt x="36" y="2"/>
                </a:cubicBezTo>
                <a:cubicBezTo>
                  <a:pt x="34" y="4"/>
                  <a:pt x="31" y="6"/>
                  <a:pt x="28" y="8"/>
                </a:cubicBezTo>
                <a:cubicBezTo>
                  <a:pt x="29" y="6"/>
                  <a:pt x="30" y="4"/>
                  <a:pt x="29" y="2"/>
                </a:cubicBezTo>
                <a:cubicBezTo>
                  <a:pt x="29" y="1"/>
                  <a:pt x="27" y="0"/>
                  <a:pt x="25" y="0"/>
                </a:cubicBezTo>
                <a:cubicBezTo>
                  <a:pt x="21" y="0"/>
                  <a:pt x="17" y="3"/>
                  <a:pt x="15" y="9"/>
                </a:cubicBezTo>
                <a:cubicBezTo>
                  <a:pt x="2" y="47"/>
                  <a:pt x="2" y="47"/>
                  <a:pt x="2" y="47"/>
                </a:cubicBezTo>
                <a:cubicBezTo>
                  <a:pt x="1" y="49"/>
                  <a:pt x="0" y="51"/>
                  <a:pt x="1" y="53"/>
                </a:cubicBezTo>
                <a:cubicBezTo>
                  <a:pt x="2" y="54"/>
                  <a:pt x="3" y="55"/>
                  <a:pt x="5" y="55"/>
                </a:cubicBezTo>
                <a:cubicBezTo>
                  <a:pt x="7" y="55"/>
                  <a:pt x="9" y="54"/>
                  <a:pt x="11" y="53"/>
                </a:cubicBezTo>
                <a:cubicBezTo>
                  <a:pt x="13" y="51"/>
                  <a:pt x="14" y="49"/>
                  <a:pt x="15" y="47"/>
                </a:cubicBezTo>
                <a:cubicBezTo>
                  <a:pt x="19" y="35"/>
                  <a:pt x="19" y="35"/>
                  <a:pt x="19" y="35"/>
                </a:cubicBezTo>
                <a:cubicBezTo>
                  <a:pt x="21" y="31"/>
                  <a:pt x="22" y="28"/>
                  <a:pt x="23" y="25"/>
                </a:cubicBezTo>
                <a:cubicBezTo>
                  <a:pt x="25" y="22"/>
                  <a:pt x="26" y="20"/>
                  <a:pt x="27" y="18"/>
                </a:cubicBezTo>
                <a:cubicBezTo>
                  <a:pt x="29" y="16"/>
                  <a:pt x="30" y="14"/>
                  <a:pt x="32" y="13"/>
                </a:cubicBezTo>
                <a:cubicBezTo>
                  <a:pt x="34" y="12"/>
                  <a:pt x="35" y="12"/>
                  <a:pt x="37" y="12"/>
                </a:cubicBezTo>
                <a:cubicBezTo>
                  <a:pt x="39" y="12"/>
                  <a:pt x="40" y="12"/>
                  <a:pt x="42" y="13"/>
                </a:cubicBezTo>
                <a:cubicBezTo>
                  <a:pt x="44" y="13"/>
                  <a:pt x="45" y="14"/>
                  <a:pt x="45" y="14"/>
                </a:cubicBezTo>
                <a:cubicBezTo>
                  <a:pt x="47" y="14"/>
                  <a:pt x="48" y="13"/>
                  <a:pt x="50" y="12"/>
                </a:cubicBezTo>
                <a:cubicBezTo>
                  <a:pt x="51" y="11"/>
                  <a:pt x="52" y="10"/>
                  <a:pt x="53" y="8"/>
                </a:cubicBezTo>
                <a:cubicBezTo>
                  <a:pt x="54" y="6"/>
                  <a:pt x="53" y="4"/>
                  <a:pt x="51" y="2"/>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1" name="Freeform 251"/>
          <p:cNvSpPr>
            <a:spLocks/>
          </p:cNvSpPr>
          <p:nvPr/>
        </p:nvSpPr>
        <p:spPr bwMode="auto">
          <a:xfrm>
            <a:off x="5899021" y="1592322"/>
            <a:ext cx="78980" cy="95750"/>
          </a:xfrm>
          <a:custGeom>
            <a:avLst/>
            <a:gdLst>
              <a:gd name="T0" fmla="*/ 58 w 62"/>
              <a:gd name="T1" fmla="*/ 22 h 75"/>
              <a:gd name="T2" fmla="*/ 50 w 62"/>
              <a:gd name="T3" fmla="*/ 20 h 75"/>
              <a:gd name="T4" fmla="*/ 43 w 62"/>
              <a:gd name="T5" fmla="*/ 21 h 75"/>
              <a:gd name="T6" fmla="*/ 36 w 62"/>
              <a:gd name="T7" fmla="*/ 24 h 75"/>
              <a:gd name="T8" fmla="*/ 30 w 62"/>
              <a:gd name="T9" fmla="*/ 28 h 75"/>
              <a:gd name="T10" fmla="*/ 37 w 62"/>
              <a:gd name="T11" fmla="*/ 8 h 75"/>
              <a:gd name="T12" fmla="*/ 37 w 62"/>
              <a:gd name="T13" fmla="*/ 2 h 75"/>
              <a:gd name="T14" fmla="*/ 33 w 62"/>
              <a:gd name="T15" fmla="*/ 0 h 75"/>
              <a:gd name="T16" fmla="*/ 28 w 62"/>
              <a:gd name="T17" fmla="*/ 2 h 75"/>
              <a:gd name="T18" fmla="*/ 24 w 62"/>
              <a:gd name="T19" fmla="*/ 8 h 75"/>
              <a:gd name="T20" fmla="*/ 16 w 62"/>
              <a:gd name="T21" fmla="*/ 29 h 75"/>
              <a:gd name="T22" fmla="*/ 2 w 62"/>
              <a:gd name="T23" fmla="*/ 67 h 75"/>
              <a:gd name="T24" fmla="*/ 6 w 62"/>
              <a:gd name="T25" fmla="*/ 75 h 75"/>
              <a:gd name="T26" fmla="*/ 12 w 62"/>
              <a:gd name="T27" fmla="*/ 73 h 75"/>
              <a:gd name="T28" fmla="*/ 16 w 62"/>
              <a:gd name="T29" fmla="*/ 67 h 75"/>
              <a:gd name="T30" fmla="*/ 16 w 62"/>
              <a:gd name="T31" fmla="*/ 66 h 75"/>
              <a:gd name="T32" fmla="*/ 16 w 62"/>
              <a:gd name="T33" fmla="*/ 66 h 75"/>
              <a:gd name="T34" fmla="*/ 22 w 62"/>
              <a:gd name="T35" fmla="*/ 49 h 75"/>
              <a:gd name="T36" fmla="*/ 27 w 62"/>
              <a:gd name="T37" fmla="*/ 38 h 75"/>
              <a:gd name="T38" fmla="*/ 34 w 62"/>
              <a:gd name="T39" fmla="*/ 33 h 75"/>
              <a:gd name="T40" fmla="*/ 41 w 62"/>
              <a:gd name="T41" fmla="*/ 31 h 75"/>
              <a:gd name="T42" fmla="*/ 47 w 62"/>
              <a:gd name="T43" fmla="*/ 34 h 75"/>
              <a:gd name="T44" fmla="*/ 45 w 62"/>
              <a:gd name="T45" fmla="*/ 44 h 75"/>
              <a:gd name="T46" fmla="*/ 37 w 62"/>
              <a:gd name="T47" fmla="*/ 67 h 75"/>
              <a:gd name="T48" fmla="*/ 41 w 62"/>
              <a:gd name="T49" fmla="*/ 75 h 75"/>
              <a:gd name="T50" fmla="*/ 46 w 62"/>
              <a:gd name="T51" fmla="*/ 73 h 75"/>
              <a:gd name="T52" fmla="*/ 50 w 62"/>
              <a:gd name="T53" fmla="*/ 67 h 75"/>
              <a:gd name="T54" fmla="*/ 60 w 62"/>
              <a:gd name="T55" fmla="*/ 41 h 75"/>
              <a:gd name="T56" fmla="*/ 62 w 62"/>
              <a:gd name="T57" fmla="*/ 34 h 75"/>
              <a:gd name="T58" fmla="*/ 62 w 62"/>
              <a:gd name="T59" fmla="*/ 29 h 75"/>
              <a:gd name="T60" fmla="*/ 58 w 62"/>
              <a:gd name="T61"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2" h="75">
                <a:moveTo>
                  <a:pt x="58" y="22"/>
                </a:moveTo>
                <a:cubicBezTo>
                  <a:pt x="56" y="21"/>
                  <a:pt x="53" y="20"/>
                  <a:pt x="50" y="20"/>
                </a:cubicBezTo>
                <a:cubicBezTo>
                  <a:pt x="47" y="20"/>
                  <a:pt x="45" y="20"/>
                  <a:pt x="43" y="21"/>
                </a:cubicBezTo>
                <a:cubicBezTo>
                  <a:pt x="41" y="22"/>
                  <a:pt x="39" y="22"/>
                  <a:pt x="36" y="24"/>
                </a:cubicBezTo>
                <a:cubicBezTo>
                  <a:pt x="34" y="25"/>
                  <a:pt x="32" y="26"/>
                  <a:pt x="30" y="28"/>
                </a:cubicBezTo>
                <a:cubicBezTo>
                  <a:pt x="37" y="8"/>
                  <a:pt x="37" y="8"/>
                  <a:pt x="37" y="8"/>
                </a:cubicBezTo>
                <a:cubicBezTo>
                  <a:pt x="38" y="6"/>
                  <a:pt x="38" y="4"/>
                  <a:pt x="37" y="2"/>
                </a:cubicBezTo>
                <a:cubicBezTo>
                  <a:pt x="37" y="1"/>
                  <a:pt x="35" y="0"/>
                  <a:pt x="33" y="0"/>
                </a:cubicBezTo>
                <a:cubicBezTo>
                  <a:pt x="31" y="0"/>
                  <a:pt x="29" y="1"/>
                  <a:pt x="28" y="2"/>
                </a:cubicBezTo>
                <a:cubicBezTo>
                  <a:pt x="26" y="4"/>
                  <a:pt x="25" y="6"/>
                  <a:pt x="24" y="8"/>
                </a:cubicBezTo>
                <a:cubicBezTo>
                  <a:pt x="16" y="29"/>
                  <a:pt x="16" y="29"/>
                  <a:pt x="16" y="29"/>
                </a:cubicBezTo>
                <a:cubicBezTo>
                  <a:pt x="2" y="67"/>
                  <a:pt x="2" y="67"/>
                  <a:pt x="2" y="67"/>
                </a:cubicBezTo>
                <a:cubicBezTo>
                  <a:pt x="0" y="72"/>
                  <a:pt x="2" y="75"/>
                  <a:pt x="6" y="75"/>
                </a:cubicBezTo>
                <a:cubicBezTo>
                  <a:pt x="8" y="75"/>
                  <a:pt x="10" y="74"/>
                  <a:pt x="12" y="73"/>
                </a:cubicBezTo>
                <a:cubicBezTo>
                  <a:pt x="13" y="71"/>
                  <a:pt x="15" y="69"/>
                  <a:pt x="16" y="67"/>
                </a:cubicBezTo>
                <a:cubicBezTo>
                  <a:pt x="16" y="66"/>
                  <a:pt x="16" y="66"/>
                  <a:pt x="16" y="66"/>
                </a:cubicBezTo>
                <a:cubicBezTo>
                  <a:pt x="16" y="66"/>
                  <a:pt x="16" y="66"/>
                  <a:pt x="16" y="66"/>
                </a:cubicBezTo>
                <a:cubicBezTo>
                  <a:pt x="22" y="49"/>
                  <a:pt x="22" y="49"/>
                  <a:pt x="22" y="49"/>
                </a:cubicBezTo>
                <a:cubicBezTo>
                  <a:pt x="24" y="44"/>
                  <a:pt x="26" y="40"/>
                  <a:pt x="27" y="38"/>
                </a:cubicBezTo>
                <a:cubicBezTo>
                  <a:pt x="29" y="36"/>
                  <a:pt x="31" y="34"/>
                  <a:pt x="34" y="33"/>
                </a:cubicBezTo>
                <a:cubicBezTo>
                  <a:pt x="36" y="31"/>
                  <a:pt x="38" y="31"/>
                  <a:pt x="41" y="31"/>
                </a:cubicBezTo>
                <a:cubicBezTo>
                  <a:pt x="44" y="31"/>
                  <a:pt x="46" y="32"/>
                  <a:pt x="47" y="34"/>
                </a:cubicBezTo>
                <a:cubicBezTo>
                  <a:pt x="47" y="36"/>
                  <a:pt x="47" y="40"/>
                  <a:pt x="45" y="44"/>
                </a:cubicBezTo>
                <a:cubicBezTo>
                  <a:pt x="37" y="67"/>
                  <a:pt x="37" y="67"/>
                  <a:pt x="37" y="67"/>
                </a:cubicBezTo>
                <a:cubicBezTo>
                  <a:pt x="35" y="72"/>
                  <a:pt x="36" y="75"/>
                  <a:pt x="41" y="75"/>
                </a:cubicBezTo>
                <a:cubicBezTo>
                  <a:pt x="43" y="75"/>
                  <a:pt x="45" y="74"/>
                  <a:pt x="46" y="73"/>
                </a:cubicBezTo>
                <a:cubicBezTo>
                  <a:pt x="48" y="71"/>
                  <a:pt x="49" y="69"/>
                  <a:pt x="50" y="67"/>
                </a:cubicBezTo>
                <a:cubicBezTo>
                  <a:pt x="60" y="41"/>
                  <a:pt x="60" y="41"/>
                  <a:pt x="60" y="41"/>
                </a:cubicBezTo>
                <a:cubicBezTo>
                  <a:pt x="61" y="38"/>
                  <a:pt x="61" y="36"/>
                  <a:pt x="62" y="34"/>
                </a:cubicBezTo>
                <a:cubicBezTo>
                  <a:pt x="62" y="32"/>
                  <a:pt x="62" y="30"/>
                  <a:pt x="62" y="29"/>
                </a:cubicBezTo>
                <a:cubicBezTo>
                  <a:pt x="61" y="26"/>
                  <a:pt x="60" y="24"/>
                  <a:pt x="58" y="22"/>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2" name="Freeform 252"/>
          <p:cNvSpPr>
            <a:spLocks noEditPoints="1"/>
          </p:cNvSpPr>
          <p:nvPr/>
        </p:nvSpPr>
        <p:spPr bwMode="auto">
          <a:xfrm>
            <a:off x="5792451" y="1592322"/>
            <a:ext cx="82226" cy="95750"/>
          </a:xfrm>
          <a:custGeom>
            <a:avLst/>
            <a:gdLst>
              <a:gd name="T0" fmla="*/ 58 w 64"/>
              <a:gd name="T1" fmla="*/ 0 h 75"/>
              <a:gd name="T2" fmla="*/ 53 w 64"/>
              <a:gd name="T3" fmla="*/ 2 h 75"/>
              <a:gd name="T4" fmla="*/ 47 w 64"/>
              <a:gd name="T5" fmla="*/ 7 h 75"/>
              <a:gd name="T6" fmla="*/ 39 w 64"/>
              <a:gd name="T7" fmla="*/ 14 h 75"/>
              <a:gd name="T8" fmla="*/ 8 w 64"/>
              <a:gd name="T9" fmla="*/ 42 h 75"/>
              <a:gd name="T10" fmla="*/ 5 w 64"/>
              <a:gd name="T11" fmla="*/ 44 h 75"/>
              <a:gd name="T12" fmla="*/ 3 w 64"/>
              <a:gd name="T13" fmla="*/ 46 h 75"/>
              <a:gd name="T14" fmla="*/ 2 w 64"/>
              <a:gd name="T15" fmla="*/ 48 h 75"/>
              <a:gd name="T16" fmla="*/ 0 w 64"/>
              <a:gd name="T17" fmla="*/ 50 h 75"/>
              <a:gd name="T18" fmla="*/ 1 w 64"/>
              <a:gd name="T19" fmla="*/ 56 h 75"/>
              <a:gd name="T20" fmla="*/ 7 w 64"/>
              <a:gd name="T21" fmla="*/ 58 h 75"/>
              <a:gd name="T22" fmla="*/ 32 w 64"/>
              <a:gd name="T23" fmla="*/ 58 h 75"/>
              <a:gd name="T24" fmla="*/ 28 w 64"/>
              <a:gd name="T25" fmla="*/ 67 h 75"/>
              <a:gd name="T26" fmla="*/ 28 w 64"/>
              <a:gd name="T27" fmla="*/ 73 h 75"/>
              <a:gd name="T28" fmla="*/ 32 w 64"/>
              <a:gd name="T29" fmla="*/ 75 h 75"/>
              <a:gd name="T30" fmla="*/ 37 w 64"/>
              <a:gd name="T31" fmla="*/ 73 h 75"/>
              <a:gd name="T32" fmla="*/ 41 w 64"/>
              <a:gd name="T33" fmla="*/ 67 h 75"/>
              <a:gd name="T34" fmla="*/ 43 w 64"/>
              <a:gd name="T35" fmla="*/ 61 h 75"/>
              <a:gd name="T36" fmla="*/ 43 w 64"/>
              <a:gd name="T37" fmla="*/ 61 h 75"/>
              <a:gd name="T38" fmla="*/ 44 w 64"/>
              <a:gd name="T39" fmla="*/ 58 h 75"/>
              <a:gd name="T40" fmla="*/ 47 w 64"/>
              <a:gd name="T41" fmla="*/ 58 h 75"/>
              <a:gd name="T42" fmla="*/ 53 w 64"/>
              <a:gd name="T43" fmla="*/ 57 h 75"/>
              <a:gd name="T44" fmla="*/ 57 w 64"/>
              <a:gd name="T45" fmla="*/ 53 h 75"/>
              <a:gd name="T46" fmla="*/ 56 w 64"/>
              <a:gd name="T47" fmla="*/ 48 h 75"/>
              <a:gd name="T48" fmla="*/ 50 w 64"/>
              <a:gd name="T49" fmla="*/ 47 h 75"/>
              <a:gd name="T50" fmla="*/ 48 w 64"/>
              <a:gd name="T51" fmla="*/ 47 h 75"/>
              <a:gd name="T52" fmla="*/ 62 w 64"/>
              <a:gd name="T53" fmla="*/ 9 h 75"/>
              <a:gd name="T54" fmla="*/ 58 w 64"/>
              <a:gd name="T55" fmla="*/ 0 h 75"/>
              <a:gd name="T56" fmla="*/ 42 w 64"/>
              <a:gd name="T57" fmla="*/ 29 h 75"/>
              <a:gd name="T58" fmla="*/ 36 w 64"/>
              <a:gd name="T59" fmla="*/ 47 h 75"/>
              <a:gd name="T60" fmla="*/ 15 w 64"/>
              <a:gd name="T61" fmla="*/ 47 h 75"/>
              <a:gd name="T62" fmla="*/ 41 w 64"/>
              <a:gd name="T63" fmla="*/ 23 h 75"/>
              <a:gd name="T64" fmla="*/ 46 w 64"/>
              <a:gd name="T65" fmla="*/ 19 h 75"/>
              <a:gd name="T66" fmla="*/ 42 w 64"/>
              <a:gd name="T67"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75">
                <a:moveTo>
                  <a:pt x="58" y="0"/>
                </a:moveTo>
                <a:cubicBezTo>
                  <a:pt x="56" y="0"/>
                  <a:pt x="55" y="1"/>
                  <a:pt x="53" y="2"/>
                </a:cubicBezTo>
                <a:cubicBezTo>
                  <a:pt x="52" y="3"/>
                  <a:pt x="50" y="5"/>
                  <a:pt x="47" y="7"/>
                </a:cubicBezTo>
                <a:cubicBezTo>
                  <a:pt x="39" y="14"/>
                  <a:pt x="39" y="14"/>
                  <a:pt x="39" y="14"/>
                </a:cubicBezTo>
                <a:cubicBezTo>
                  <a:pt x="8" y="42"/>
                  <a:pt x="8" y="42"/>
                  <a:pt x="8" y="42"/>
                </a:cubicBezTo>
                <a:cubicBezTo>
                  <a:pt x="7" y="43"/>
                  <a:pt x="6" y="44"/>
                  <a:pt x="5" y="44"/>
                </a:cubicBezTo>
                <a:cubicBezTo>
                  <a:pt x="5" y="45"/>
                  <a:pt x="4" y="46"/>
                  <a:pt x="3" y="46"/>
                </a:cubicBezTo>
                <a:cubicBezTo>
                  <a:pt x="3" y="47"/>
                  <a:pt x="2" y="48"/>
                  <a:pt x="2" y="48"/>
                </a:cubicBezTo>
                <a:cubicBezTo>
                  <a:pt x="1" y="49"/>
                  <a:pt x="1" y="50"/>
                  <a:pt x="0" y="50"/>
                </a:cubicBezTo>
                <a:cubicBezTo>
                  <a:pt x="0" y="53"/>
                  <a:pt x="0" y="55"/>
                  <a:pt x="1" y="56"/>
                </a:cubicBezTo>
                <a:cubicBezTo>
                  <a:pt x="2" y="58"/>
                  <a:pt x="4" y="58"/>
                  <a:pt x="7" y="58"/>
                </a:cubicBezTo>
                <a:cubicBezTo>
                  <a:pt x="32" y="58"/>
                  <a:pt x="32" y="58"/>
                  <a:pt x="32" y="58"/>
                </a:cubicBezTo>
                <a:cubicBezTo>
                  <a:pt x="28" y="67"/>
                  <a:pt x="28" y="67"/>
                  <a:pt x="28" y="67"/>
                </a:cubicBezTo>
                <a:cubicBezTo>
                  <a:pt x="28" y="70"/>
                  <a:pt x="27" y="72"/>
                  <a:pt x="28" y="73"/>
                </a:cubicBezTo>
                <a:cubicBezTo>
                  <a:pt x="29" y="74"/>
                  <a:pt x="30" y="75"/>
                  <a:pt x="32" y="75"/>
                </a:cubicBezTo>
                <a:cubicBezTo>
                  <a:pt x="34" y="75"/>
                  <a:pt x="35" y="74"/>
                  <a:pt x="37" y="73"/>
                </a:cubicBezTo>
                <a:cubicBezTo>
                  <a:pt x="39" y="72"/>
                  <a:pt x="40" y="70"/>
                  <a:pt x="41" y="67"/>
                </a:cubicBezTo>
                <a:cubicBezTo>
                  <a:pt x="43" y="61"/>
                  <a:pt x="43" y="61"/>
                  <a:pt x="43" y="61"/>
                </a:cubicBezTo>
                <a:cubicBezTo>
                  <a:pt x="43" y="61"/>
                  <a:pt x="43" y="61"/>
                  <a:pt x="43" y="61"/>
                </a:cubicBezTo>
                <a:cubicBezTo>
                  <a:pt x="44" y="58"/>
                  <a:pt x="44" y="58"/>
                  <a:pt x="44" y="58"/>
                </a:cubicBezTo>
                <a:cubicBezTo>
                  <a:pt x="47" y="58"/>
                  <a:pt x="47" y="58"/>
                  <a:pt x="47" y="58"/>
                </a:cubicBezTo>
                <a:cubicBezTo>
                  <a:pt x="50" y="58"/>
                  <a:pt x="52" y="58"/>
                  <a:pt x="53" y="57"/>
                </a:cubicBezTo>
                <a:cubicBezTo>
                  <a:pt x="55" y="56"/>
                  <a:pt x="56" y="55"/>
                  <a:pt x="57" y="53"/>
                </a:cubicBezTo>
                <a:cubicBezTo>
                  <a:pt x="57" y="50"/>
                  <a:pt x="57" y="49"/>
                  <a:pt x="56" y="48"/>
                </a:cubicBezTo>
                <a:cubicBezTo>
                  <a:pt x="55" y="48"/>
                  <a:pt x="53" y="47"/>
                  <a:pt x="50" y="47"/>
                </a:cubicBezTo>
                <a:cubicBezTo>
                  <a:pt x="48" y="47"/>
                  <a:pt x="48" y="47"/>
                  <a:pt x="48" y="47"/>
                </a:cubicBezTo>
                <a:cubicBezTo>
                  <a:pt x="62" y="9"/>
                  <a:pt x="62" y="9"/>
                  <a:pt x="62" y="9"/>
                </a:cubicBezTo>
                <a:cubicBezTo>
                  <a:pt x="64" y="3"/>
                  <a:pt x="63" y="0"/>
                  <a:pt x="58" y="0"/>
                </a:cubicBezTo>
                <a:close/>
                <a:moveTo>
                  <a:pt x="42" y="29"/>
                </a:moveTo>
                <a:cubicBezTo>
                  <a:pt x="36" y="47"/>
                  <a:pt x="36" y="47"/>
                  <a:pt x="36" y="47"/>
                </a:cubicBezTo>
                <a:cubicBezTo>
                  <a:pt x="15" y="47"/>
                  <a:pt x="15" y="47"/>
                  <a:pt x="15" y="47"/>
                </a:cubicBezTo>
                <a:cubicBezTo>
                  <a:pt x="41" y="23"/>
                  <a:pt x="41" y="23"/>
                  <a:pt x="41" y="23"/>
                </a:cubicBezTo>
                <a:cubicBezTo>
                  <a:pt x="46" y="19"/>
                  <a:pt x="46" y="19"/>
                  <a:pt x="46" y="19"/>
                </a:cubicBezTo>
                <a:lnTo>
                  <a:pt x="42" y="2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3" name="Freeform 253"/>
          <p:cNvSpPr>
            <a:spLocks/>
          </p:cNvSpPr>
          <p:nvPr/>
        </p:nvSpPr>
        <p:spPr bwMode="auto">
          <a:xfrm>
            <a:off x="5713471" y="1593403"/>
            <a:ext cx="87095" cy="93587"/>
          </a:xfrm>
          <a:custGeom>
            <a:avLst/>
            <a:gdLst>
              <a:gd name="T0" fmla="*/ 37 w 68"/>
              <a:gd name="T1" fmla="*/ 48 h 73"/>
              <a:gd name="T2" fmla="*/ 51 w 68"/>
              <a:gd name="T3" fmla="*/ 39 h 73"/>
              <a:gd name="T4" fmla="*/ 60 w 68"/>
              <a:gd name="T5" fmla="*/ 32 h 73"/>
              <a:gd name="T6" fmla="*/ 67 w 68"/>
              <a:gd name="T7" fmla="*/ 21 h 73"/>
              <a:gd name="T8" fmla="*/ 68 w 68"/>
              <a:gd name="T9" fmla="*/ 13 h 73"/>
              <a:gd name="T10" fmla="*/ 66 w 68"/>
              <a:gd name="T11" fmla="*/ 7 h 73"/>
              <a:gd name="T12" fmla="*/ 62 w 68"/>
              <a:gd name="T13" fmla="*/ 2 h 73"/>
              <a:gd name="T14" fmla="*/ 50 w 68"/>
              <a:gd name="T15" fmla="*/ 0 h 73"/>
              <a:gd name="T16" fmla="*/ 38 w 68"/>
              <a:gd name="T17" fmla="*/ 2 h 73"/>
              <a:gd name="T18" fmla="*/ 29 w 68"/>
              <a:gd name="T19" fmla="*/ 7 h 73"/>
              <a:gd name="T20" fmla="*/ 22 w 68"/>
              <a:gd name="T21" fmla="*/ 13 h 73"/>
              <a:gd name="T22" fmla="*/ 18 w 68"/>
              <a:gd name="T23" fmla="*/ 20 h 73"/>
              <a:gd name="T24" fmla="*/ 18 w 68"/>
              <a:gd name="T25" fmla="*/ 25 h 73"/>
              <a:gd name="T26" fmla="*/ 21 w 68"/>
              <a:gd name="T27" fmla="*/ 27 h 73"/>
              <a:gd name="T28" fmla="*/ 26 w 68"/>
              <a:gd name="T29" fmla="*/ 25 h 73"/>
              <a:gd name="T30" fmla="*/ 30 w 68"/>
              <a:gd name="T31" fmla="*/ 20 h 73"/>
              <a:gd name="T32" fmla="*/ 34 w 68"/>
              <a:gd name="T33" fmla="*/ 16 h 73"/>
              <a:gd name="T34" fmla="*/ 46 w 68"/>
              <a:gd name="T35" fmla="*/ 10 h 73"/>
              <a:gd name="T36" fmla="*/ 51 w 68"/>
              <a:gd name="T37" fmla="*/ 11 h 73"/>
              <a:gd name="T38" fmla="*/ 54 w 68"/>
              <a:gd name="T39" fmla="*/ 15 h 73"/>
              <a:gd name="T40" fmla="*/ 53 w 68"/>
              <a:gd name="T41" fmla="*/ 21 h 73"/>
              <a:gd name="T42" fmla="*/ 49 w 68"/>
              <a:gd name="T43" fmla="*/ 27 h 73"/>
              <a:gd name="T44" fmla="*/ 43 w 68"/>
              <a:gd name="T45" fmla="*/ 33 h 73"/>
              <a:gd name="T46" fmla="*/ 34 w 68"/>
              <a:gd name="T47" fmla="*/ 38 h 73"/>
              <a:gd name="T48" fmla="*/ 24 w 68"/>
              <a:gd name="T49" fmla="*/ 45 h 73"/>
              <a:gd name="T50" fmla="*/ 8 w 68"/>
              <a:gd name="T51" fmla="*/ 56 h 73"/>
              <a:gd name="T52" fmla="*/ 4 w 68"/>
              <a:gd name="T53" fmla="*/ 61 h 73"/>
              <a:gd name="T54" fmla="*/ 1 w 68"/>
              <a:gd name="T55" fmla="*/ 66 h 73"/>
              <a:gd name="T56" fmla="*/ 1 w 68"/>
              <a:gd name="T57" fmla="*/ 71 h 73"/>
              <a:gd name="T58" fmla="*/ 6 w 68"/>
              <a:gd name="T59" fmla="*/ 73 h 73"/>
              <a:gd name="T60" fmla="*/ 42 w 68"/>
              <a:gd name="T61" fmla="*/ 73 h 73"/>
              <a:gd name="T62" fmla="*/ 48 w 68"/>
              <a:gd name="T63" fmla="*/ 71 h 73"/>
              <a:gd name="T64" fmla="*/ 51 w 68"/>
              <a:gd name="T65" fmla="*/ 67 h 73"/>
              <a:gd name="T66" fmla="*/ 51 w 68"/>
              <a:gd name="T67" fmla="*/ 63 h 73"/>
              <a:gd name="T68" fmla="*/ 45 w 68"/>
              <a:gd name="T69" fmla="*/ 61 h 73"/>
              <a:gd name="T70" fmla="*/ 19 w 68"/>
              <a:gd name="T71" fmla="*/ 61 h 73"/>
              <a:gd name="T72" fmla="*/ 23 w 68"/>
              <a:gd name="T73" fmla="*/ 58 h 73"/>
              <a:gd name="T74" fmla="*/ 37 w 68"/>
              <a:gd name="T75" fmla="*/ 4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 h="73">
                <a:moveTo>
                  <a:pt x="37" y="48"/>
                </a:moveTo>
                <a:cubicBezTo>
                  <a:pt x="43" y="44"/>
                  <a:pt x="48" y="41"/>
                  <a:pt x="51" y="39"/>
                </a:cubicBezTo>
                <a:cubicBezTo>
                  <a:pt x="53" y="38"/>
                  <a:pt x="56" y="35"/>
                  <a:pt x="60" y="32"/>
                </a:cubicBezTo>
                <a:cubicBezTo>
                  <a:pt x="63" y="28"/>
                  <a:pt x="65" y="25"/>
                  <a:pt x="67" y="21"/>
                </a:cubicBezTo>
                <a:cubicBezTo>
                  <a:pt x="68" y="18"/>
                  <a:pt x="68" y="15"/>
                  <a:pt x="68" y="13"/>
                </a:cubicBezTo>
                <a:cubicBezTo>
                  <a:pt x="68" y="11"/>
                  <a:pt x="67" y="8"/>
                  <a:pt x="66" y="7"/>
                </a:cubicBezTo>
                <a:cubicBezTo>
                  <a:pt x="65" y="5"/>
                  <a:pt x="64" y="3"/>
                  <a:pt x="62" y="2"/>
                </a:cubicBezTo>
                <a:cubicBezTo>
                  <a:pt x="59" y="1"/>
                  <a:pt x="55" y="0"/>
                  <a:pt x="50" y="0"/>
                </a:cubicBezTo>
                <a:cubicBezTo>
                  <a:pt x="46" y="0"/>
                  <a:pt x="42" y="0"/>
                  <a:pt x="38" y="2"/>
                </a:cubicBezTo>
                <a:cubicBezTo>
                  <a:pt x="35" y="3"/>
                  <a:pt x="31" y="5"/>
                  <a:pt x="29" y="7"/>
                </a:cubicBezTo>
                <a:cubicBezTo>
                  <a:pt x="26" y="9"/>
                  <a:pt x="23" y="11"/>
                  <a:pt x="22" y="13"/>
                </a:cubicBezTo>
                <a:cubicBezTo>
                  <a:pt x="20" y="16"/>
                  <a:pt x="18" y="18"/>
                  <a:pt x="18" y="20"/>
                </a:cubicBezTo>
                <a:cubicBezTo>
                  <a:pt x="17" y="22"/>
                  <a:pt x="17" y="24"/>
                  <a:pt x="18" y="25"/>
                </a:cubicBezTo>
                <a:cubicBezTo>
                  <a:pt x="18" y="26"/>
                  <a:pt x="19" y="27"/>
                  <a:pt x="21" y="27"/>
                </a:cubicBezTo>
                <a:cubicBezTo>
                  <a:pt x="23" y="27"/>
                  <a:pt x="25" y="26"/>
                  <a:pt x="26" y="25"/>
                </a:cubicBezTo>
                <a:cubicBezTo>
                  <a:pt x="27" y="23"/>
                  <a:pt x="29" y="22"/>
                  <a:pt x="30" y="20"/>
                </a:cubicBezTo>
                <a:cubicBezTo>
                  <a:pt x="32" y="17"/>
                  <a:pt x="33" y="16"/>
                  <a:pt x="34" y="16"/>
                </a:cubicBezTo>
                <a:cubicBezTo>
                  <a:pt x="37" y="12"/>
                  <a:pt x="41" y="10"/>
                  <a:pt x="46" y="10"/>
                </a:cubicBezTo>
                <a:cubicBezTo>
                  <a:pt x="48" y="10"/>
                  <a:pt x="50" y="10"/>
                  <a:pt x="51" y="11"/>
                </a:cubicBezTo>
                <a:cubicBezTo>
                  <a:pt x="52" y="12"/>
                  <a:pt x="53" y="13"/>
                  <a:pt x="54" y="15"/>
                </a:cubicBezTo>
                <a:cubicBezTo>
                  <a:pt x="54" y="17"/>
                  <a:pt x="54" y="19"/>
                  <a:pt x="53" y="21"/>
                </a:cubicBezTo>
                <a:cubicBezTo>
                  <a:pt x="52" y="23"/>
                  <a:pt x="51" y="25"/>
                  <a:pt x="49" y="27"/>
                </a:cubicBezTo>
                <a:cubicBezTo>
                  <a:pt x="48" y="29"/>
                  <a:pt x="46" y="31"/>
                  <a:pt x="43" y="33"/>
                </a:cubicBezTo>
                <a:cubicBezTo>
                  <a:pt x="41" y="35"/>
                  <a:pt x="38" y="36"/>
                  <a:pt x="34" y="38"/>
                </a:cubicBezTo>
                <a:cubicBezTo>
                  <a:pt x="33" y="39"/>
                  <a:pt x="29" y="42"/>
                  <a:pt x="24" y="45"/>
                </a:cubicBezTo>
                <a:cubicBezTo>
                  <a:pt x="20" y="48"/>
                  <a:pt x="14" y="52"/>
                  <a:pt x="8" y="56"/>
                </a:cubicBezTo>
                <a:cubicBezTo>
                  <a:pt x="7" y="58"/>
                  <a:pt x="5" y="59"/>
                  <a:pt x="4" y="61"/>
                </a:cubicBezTo>
                <a:cubicBezTo>
                  <a:pt x="2" y="63"/>
                  <a:pt x="1" y="65"/>
                  <a:pt x="1" y="66"/>
                </a:cubicBezTo>
                <a:cubicBezTo>
                  <a:pt x="0" y="68"/>
                  <a:pt x="0" y="69"/>
                  <a:pt x="1" y="71"/>
                </a:cubicBezTo>
                <a:cubicBezTo>
                  <a:pt x="2" y="72"/>
                  <a:pt x="4" y="73"/>
                  <a:pt x="6" y="73"/>
                </a:cubicBezTo>
                <a:cubicBezTo>
                  <a:pt x="42" y="73"/>
                  <a:pt x="42" y="73"/>
                  <a:pt x="42" y="73"/>
                </a:cubicBezTo>
                <a:cubicBezTo>
                  <a:pt x="45" y="73"/>
                  <a:pt x="46" y="72"/>
                  <a:pt x="48" y="71"/>
                </a:cubicBezTo>
                <a:cubicBezTo>
                  <a:pt x="49" y="70"/>
                  <a:pt x="50" y="68"/>
                  <a:pt x="51" y="67"/>
                </a:cubicBezTo>
                <a:cubicBezTo>
                  <a:pt x="52" y="65"/>
                  <a:pt x="51" y="64"/>
                  <a:pt x="51" y="63"/>
                </a:cubicBezTo>
                <a:cubicBezTo>
                  <a:pt x="50" y="62"/>
                  <a:pt x="48" y="61"/>
                  <a:pt x="45" y="61"/>
                </a:cubicBezTo>
                <a:cubicBezTo>
                  <a:pt x="19" y="61"/>
                  <a:pt x="19" y="61"/>
                  <a:pt x="19" y="61"/>
                </a:cubicBezTo>
                <a:cubicBezTo>
                  <a:pt x="21" y="60"/>
                  <a:pt x="22" y="59"/>
                  <a:pt x="23" y="58"/>
                </a:cubicBezTo>
                <a:cubicBezTo>
                  <a:pt x="26" y="56"/>
                  <a:pt x="30" y="52"/>
                  <a:pt x="37" y="4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4" name="Freeform 254"/>
          <p:cNvSpPr>
            <a:spLocks noEditPoints="1"/>
          </p:cNvSpPr>
          <p:nvPr/>
        </p:nvSpPr>
        <p:spPr bwMode="auto">
          <a:xfrm>
            <a:off x="5497088" y="1441393"/>
            <a:ext cx="403015" cy="423030"/>
          </a:xfrm>
          <a:custGeom>
            <a:avLst/>
            <a:gdLst>
              <a:gd name="T0" fmla="*/ 166 w 315"/>
              <a:gd name="T1" fmla="*/ 0 h 331"/>
              <a:gd name="T2" fmla="*/ 0 w 315"/>
              <a:gd name="T3" fmla="*/ 165 h 331"/>
              <a:gd name="T4" fmla="*/ 166 w 315"/>
              <a:gd name="T5" fmla="*/ 331 h 331"/>
              <a:gd name="T6" fmla="*/ 309 w 315"/>
              <a:gd name="T7" fmla="*/ 248 h 331"/>
              <a:gd name="T8" fmla="*/ 237 w 315"/>
              <a:gd name="T9" fmla="*/ 248 h 331"/>
              <a:gd name="T10" fmla="*/ 166 w 315"/>
              <a:gd name="T11" fmla="*/ 275 h 331"/>
              <a:gd name="T12" fmla="*/ 56 w 315"/>
              <a:gd name="T13" fmla="*/ 165 h 331"/>
              <a:gd name="T14" fmla="*/ 166 w 315"/>
              <a:gd name="T15" fmla="*/ 56 h 331"/>
              <a:gd name="T16" fmla="*/ 248 w 315"/>
              <a:gd name="T17" fmla="*/ 93 h 331"/>
              <a:gd name="T18" fmla="*/ 248 w 315"/>
              <a:gd name="T19" fmla="*/ 93 h 331"/>
              <a:gd name="T20" fmla="*/ 315 w 315"/>
              <a:gd name="T21" fmla="*/ 93 h 331"/>
              <a:gd name="T22" fmla="*/ 166 w 315"/>
              <a:gd name="T23" fmla="*/ 0 h 331"/>
              <a:gd name="T24" fmla="*/ 35 w 315"/>
              <a:gd name="T25" fmla="*/ 175 h 331"/>
              <a:gd name="T26" fmla="*/ 25 w 315"/>
              <a:gd name="T27" fmla="*/ 165 h 331"/>
              <a:gd name="T28" fmla="*/ 35 w 315"/>
              <a:gd name="T29" fmla="*/ 155 h 331"/>
              <a:gd name="T30" fmla="*/ 44 w 315"/>
              <a:gd name="T31" fmla="*/ 165 h 331"/>
              <a:gd name="T32" fmla="*/ 35 w 315"/>
              <a:gd name="T33" fmla="*/ 175 h 331"/>
              <a:gd name="T34" fmla="*/ 163 w 315"/>
              <a:gd name="T35" fmla="*/ 283 h 331"/>
              <a:gd name="T36" fmla="*/ 172 w 315"/>
              <a:gd name="T37" fmla="*/ 292 h 331"/>
              <a:gd name="T38" fmla="*/ 163 w 315"/>
              <a:gd name="T39" fmla="*/ 302 h 331"/>
              <a:gd name="T40" fmla="*/ 153 w 315"/>
              <a:gd name="T41" fmla="*/ 292 h 331"/>
              <a:gd name="T42" fmla="*/ 163 w 315"/>
              <a:gd name="T43" fmla="*/ 283 h 331"/>
              <a:gd name="T44" fmla="*/ 167 w 315"/>
              <a:gd name="T45" fmla="*/ 45 h 331"/>
              <a:gd name="T46" fmla="*/ 158 w 315"/>
              <a:gd name="T47" fmla="*/ 35 h 331"/>
              <a:gd name="T48" fmla="*/ 167 w 315"/>
              <a:gd name="T49" fmla="*/ 25 h 331"/>
              <a:gd name="T50" fmla="*/ 177 w 315"/>
              <a:gd name="T51" fmla="*/ 35 h 331"/>
              <a:gd name="T52" fmla="*/ 167 w 315"/>
              <a:gd name="T53" fmla="*/ 45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5" h="331">
                <a:moveTo>
                  <a:pt x="166" y="0"/>
                </a:moveTo>
                <a:cubicBezTo>
                  <a:pt x="74" y="0"/>
                  <a:pt x="0" y="74"/>
                  <a:pt x="0" y="165"/>
                </a:cubicBezTo>
                <a:cubicBezTo>
                  <a:pt x="0" y="257"/>
                  <a:pt x="74" y="331"/>
                  <a:pt x="166" y="331"/>
                </a:cubicBezTo>
                <a:cubicBezTo>
                  <a:pt x="227" y="331"/>
                  <a:pt x="280" y="298"/>
                  <a:pt x="309" y="248"/>
                </a:cubicBezTo>
                <a:cubicBezTo>
                  <a:pt x="237" y="248"/>
                  <a:pt x="237" y="248"/>
                  <a:pt x="237" y="248"/>
                </a:cubicBezTo>
                <a:cubicBezTo>
                  <a:pt x="218" y="265"/>
                  <a:pt x="193" y="275"/>
                  <a:pt x="166" y="275"/>
                </a:cubicBezTo>
                <a:cubicBezTo>
                  <a:pt x="105" y="275"/>
                  <a:pt x="56" y="226"/>
                  <a:pt x="56" y="165"/>
                </a:cubicBezTo>
                <a:cubicBezTo>
                  <a:pt x="56" y="105"/>
                  <a:pt x="105" y="56"/>
                  <a:pt x="166" y="56"/>
                </a:cubicBezTo>
                <a:cubicBezTo>
                  <a:pt x="199" y="56"/>
                  <a:pt x="228" y="70"/>
                  <a:pt x="248" y="93"/>
                </a:cubicBezTo>
                <a:cubicBezTo>
                  <a:pt x="248" y="93"/>
                  <a:pt x="248" y="93"/>
                  <a:pt x="248" y="93"/>
                </a:cubicBezTo>
                <a:cubicBezTo>
                  <a:pt x="315" y="93"/>
                  <a:pt x="315" y="93"/>
                  <a:pt x="315" y="93"/>
                </a:cubicBezTo>
                <a:cubicBezTo>
                  <a:pt x="288" y="38"/>
                  <a:pt x="231" y="0"/>
                  <a:pt x="166" y="0"/>
                </a:cubicBezTo>
                <a:close/>
                <a:moveTo>
                  <a:pt x="35" y="175"/>
                </a:moveTo>
                <a:cubicBezTo>
                  <a:pt x="29" y="175"/>
                  <a:pt x="25" y="171"/>
                  <a:pt x="25" y="165"/>
                </a:cubicBezTo>
                <a:cubicBezTo>
                  <a:pt x="25" y="160"/>
                  <a:pt x="29" y="155"/>
                  <a:pt x="35" y="155"/>
                </a:cubicBezTo>
                <a:cubicBezTo>
                  <a:pt x="40" y="155"/>
                  <a:pt x="44" y="160"/>
                  <a:pt x="44" y="165"/>
                </a:cubicBezTo>
                <a:cubicBezTo>
                  <a:pt x="44" y="171"/>
                  <a:pt x="40" y="175"/>
                  <a:pt x="35" y="175"/>
                </a:cubicBezTo>
                <a:close/>
                <a:moveTo>
                  <a:pt x="163" y="283"/>
                </a:moveTo>
                <a:cubicBezTo>
                  <a:pt x="168" y="283"/>
                  <a:pt x="172" y="287"/>
                  <a:pt x="172" y="292"/>
                </a:cubicBezTo>
                <a:cubicBezTo>
                  <a:pt x="172" y="298"/>
                  <a:pt x="168" y="302"/>
                  <a:pt x="163" y="302"/>
                </a:cubicBezTo>
                <a:cubicBezTo>
                  <a:pt x="157" y="302"/>
                  <a:pt x="153" y="298"/>
                  <a:pt x="153" y="292"/>
                </a:cubicBezTo>
                <a:cubicBezTo>
                  <a:pt x="153" y="287"/>
                  <a:pt x="157" y="283"/>
                  <a:pt x="163" y="283"/>
                </a:cubicBezTo>
                <a:close/>
                <a:moveTo>
                  <a:pt x="167" y="45"/>
                </a:moveTo>
                <a:cubicBezTo>
                  <a:pt x="162" y="45"/>
                  <a:pt x="158" y="40"/>
                  <a:pt x="158" y="35"/>
                </a:cubicBezTo>
                <a:cubicBezTo>
                  <a:pt x="158" y="30"/>
                  <a:pt x="162" y="25"/>
                  <a:pt x="167" y="25"/>
                </a:cubicBezTo>
                <a:cubicBezTo>
                  <a:pt x="173" y="25"/>
                  <a:pt x="177" y="30"/>
                  <a:pt x="177" y="35"/>
                </a:cubicBezTo>
                <a:cubicBezTo>
                  <a:pt x="177" y="40"/>
                  <a:pt x="173" y="45"/>
                  <a:pt x="167" y="4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5" name="Freeform 255"/>
          <p:cNvSpPr>
            <a:spLocks/>
          </p:cNvSpPr>
          <p:nvPr/>
        </p:nvSpPr>
        <p:spPr bwMode="auto">
          <a:xfrm>
            <a:off x="5608525" y="1639384"/>
            <a:ext cx="108733" cy="74112"/>
          </a:xfrm>
          <a:custGeom>
            <a:avLst/>
            <a:gdLst>
              <a:gd name="T0" fmla="*/ 47 w 85"/>
              <a:gd name="T1" fmla="*/ 52 h 58"/>
              <a:gd name="T2" fmla="*/ 50 w 85"/>
              <a:gd name="T3" fmla="*/ 56 h 58"/>
              <a:gd name="T4" fmla="*/ 56 w 85"/>
              <a:gd name="T5" fmla="*/ 55 h 58"/>
              <a:gd name="T6" fmla="*/ 84 w 85"/>
              <a:gd name="T7" fmla="*/ 7 h 58"/>
              <a:gd name="T8" fmla="*/ 82 w 85"/>
              <a:gd name="T9" fmla="*/ 1 h 58"/>
              <a:gd name="T10" fmla="*/ 82 w 85"/>
              <a:gd name="T11" fmla="*/ 1 h 58"/>
              <a:gd name="T12" fmla="*/ 81 w 85"/>
              <a:gd name="T13" fmla="*/ 1 h 58"/>
              <a:gd name="T14" fmla="*/ 79 w 85"/>
              <a:gd name="T15" fmla="*/ 0 h 58"/>
              <a:gd name="T16" fmla="*/ 5 w 85"/>
              <a:gd name="T17" fmla="*/ 0 h 58"/>
              <a:gd name="T18" fmla="*/ 1 w 85"/>
              <a:gd name="T19" fmla="*/ 2 h 58"/>
              <a:gd name="T20" fmla="*/ 0 w 85"/>
              <a:gd name="T21" fmla="*/ 5 h 58"/>
              <a:gd name="T22" fmla="*/ 5 w 85"/>
              <a:gd name="T23" fmla="*/ 10 h 58"/>
              <a:gd name="T24" fmla="*/ 71 w 85"/>
              <a:gd name="T25" fmla="*/ 10 h 58"/>
              <a:gd name="T26" fmla="*/ 47 w 85"/>
              <a:gd name="T27" fmla="*/ 51 h 58"/>
              <a:gd name="T28" fmla="*/ 47 w 85"/>
              <a:gd name="T29" fmla="*/ 5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58">
                <a:moveTo>
                  <a:pt x="47" y="52"/>
                </a:moveTo>
                <a:cubicBezTo>
                  <a:pt x="47" y="54"/>
                  <a:pt x="48" y="55"/>
                  <a:pt x="50" y="56"/>
                </a:cubicBezTo>
                <a:cubicBezTo>
                  <a:pt x="52" y="58"/>
                  <a:pt x="55" y="57"/>
                  <a:pt x="56" y="55"/>
                </a:cubicBezTo>
                <a:cubicBezTo>
                  <a:pt x="84" y="7"/>
                  <a:pt x="84" y="7"/>
                  <a:pt x="84" y="7"/>
                </a:cubicBezTo>
                <a:cubicBezTo>
                  <a:pt x="85" y="5"/>
                  <a:pt x="84" y="3"/>
                  <a:pt x="82" y="1"/>
                </a:cubicBezTo>
                <a:cubicBezTo>
                  <a:pt x="82" y="1"/>
                  <a:pt x="82" y="1"/>
                  <a:pt x="82" y="1"/>
                </a:cubicBezTo>
                <a:cubicBezTo>
                  <a:pt x="82" y="1"/>
                  <a:pt x="82" y="1"/>
                  <a:pt x="81" y="1"/>
                </a:cubicBezTo>
                <a:cubicBezTo>
                  <a:pt x="81" y="1"/>
                  <a:pt x="80" y="0"/>
                  <a:pt x="79" y="0"/>
                </a:cubicBezTo>
                <a:cubicBezTo>
                  <a:pt x="5" y="0"/>
                  <a:pt x="5" y="0"/>
                  <a:pt x="5" y="0"/>
                </a:cubicBezTo>
                <a:cubicBezTo>
                  <a:pt x="3" y="0"/>
                  <a:pt x="2" y="1"/>
                  <a:pt x="1" y="2"/>
                </a:cubicBezTo>
                <a:cubicBezTo>
                  <a:pt x="0" y="3"/>
                  <a:pt x="0" y="4"/>
                  <a:pt x="0" y="5"/>
                </a:cubicBezTo>
                <a:cubicBezTo>
                  <a:pt x="0" y="8"/>
                  <a:pt x="2" y="10"/>
                  <a:pt x="5" y="10"/>
                </a:cubicBezTo>
                <a:cubicBezTo>
                  <a:pt x="71" y="10"/>
                  <a:pt x="71" y="10"/>
                  <a:pt x="71" y="10"/>
                </a:cubicBezTo>
                <a:cubicBezTo>
                  <a:pt x="47" y="51"/>
                  <a:pt x="47" y="51"/>
                  <a:pt x="47" y="51"/>
                </a:cubicBezTo>
                <a:cubicBezTo>
                  <a:pt x="47" y="51"/>
                  <a:pt x="47" y="51"/>
                  <a:pt x="47" y="5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6" name="Freeform 256"/>
          <p:cNvSpPr>
            <a:spLocks/>
          </p:cNvSpPr>
          <p:nvPr/>
        </p:nvSpPr>
        <p:spPr bwMode="auto">
          <a:xfrm>
            <a:off x="5203346" y="1894177"/>
            <a:ext cx="39491" cy="15147"/>
          </a:xfrm>
          <a:custGeom>
            <a:avLst/>
            <a:gdLst>
              <a:gd name="T0" fmla="*/ 21 w 31"/>
              <a:gd name="T1" fmla="*/ 0 h 12"/>
              <a:gd name="T2" fmla="*/ 16 w 31"/>
              <a:gd name="T3" fmla="*/ 2 h 12"/>
              <a:gd name="T4" fmla="*/ 11 w 31"/>
              <a:gd name="T5" fmla="*/ 0 h 12"/>
              <a:gd name="T6" fmla="*/ 0 w 31"/>
              <a:gd name="T7" fmla="*/ 0 h 12"/>
              <a:gd name="T8" fmla="*/ 16 w 31"/>
              <a:gd name="T9" fmla="*/ 12 h 12"/>
              <a:gd name="T10" fmla="*/ 31 w 31"/>
              <a:gd name="T11" fmla="*/ 0 h 12"/>
              <a:gd name="T12" fmla="*/ 31 w 31"/>
              <a:gd name="T13" fmla="*/ 0 h 12"/>
              <a:gd name="T14" fmla="*/ 21 w 31"/>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21" y="0"/>
                </a:moveTo>
                <a:cubicBezTo>
                  <a:pt x="20" y="1"/>
                  <a:pt x="18" y="2"/>
                  <a:pt x="16" y="2"/>
                </a:cubicBezTo>
                <a:cubicBezTo>
                  <a:pt x="14" y="2"/>
                  <a:pt x="12" y="1"/>
                  <a:pt x="11" y="0"/>
                </a:cubicBezTo>
                <a:cubicBezTo>
                  <a:pt x="0" y="0"/>
                  <a:pt x="0" y="0"/>
                  <a:pt x="0" y="0"/>
                </a:cubicBezTo>
                <a:cubicBezTo>
                  <a:pt x="2" y="7"/>
                  <a:pt x="8" y="12"/>
                  <a:pt x="16" y="12"/>
                </a:cubicBezTo>
                <a:cubicBezTo>
                  <a:pt x="23" y="12"/>
                  <a:pt x="29" y="7"/>
                  <a:pt x="31" y="0"/>
                </a:cubicBezTo>
                <a:cubicBezTo>
                  <a:pt x="31" y="0"/>
                  <a:pt x="31" y="0"/>
                  <a:pt x="31" y="0"/>
                </a:cubicBezTo>
                <a:lnTo>
                  <a:pt x="21"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7" name="Freeform 257"/>
          <p:cNvSpPr>
            <a:spLocks/>
          </p:cNvSpPr>
          <p:nvPr/>
        </p:nvSpPr>
        <p:spPr bwMode="auto">
          <a:xfrm>
            <a:off x="5098400" y="1426247"/>
            <a:ext cx="137945" cy="16229"/>
          </a:xfrm>
          <a:custGeom>
            <a:avLst/>
            <a:gdLst>
              <a:gd name="T0" fmla="*/ 6 w 108"/>
              <a:gd name="T1" fmla="*/ 13 h 13"/>
              <a:gd name="T2" fmla="*/ 25 w 108"/>
              <a:gd name="T3" fmla="*/ 13 h 13"/>
              <a:gd name="T4" fmla="*/ 99 w 108"/>
              <a:gd name="T5" fmla="*/ 13 h 13"/>
              <a:gd name="T6" fmla="*/ 101 w 108"/>
              <a:gd name="T7" fmla="*/ 13 h 13"/>
              <a:gd name="T8" fmla="*/ 108 w 108"/>
              <a:gd name="T9" fmla="*/ 7 h 13"/>
              <a:gd name="T10" fmla="*/ 101 w 108"/>
              <a:gd name="T11" fmla="*/ 0 h 13"/>
              <a:gd name="T12" fmla="*/ 6 w 108"/>
              <a:gd name="T13" fmla="*/ 0 h 13"/>
              <a:gd name="T14" fmla="*/ 0 w 108"/>
              <a:gd name="T15" fmla="*/ 7 h 13"/>
              <a:gd name="T16" fmla="*/ 2 w 108"/>
              <a:gd name="T17" fmla="*/ 11 h 13"/>
              <a:gd name="T18" fmla="*/ 6 w 108"/>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3">
                <a:moveTo>
                  <a:pt x="6" y="13"/>
                </a:moveTo>
                <a:cubicBezTo>
                  <a:pt x="25" y="13"/>
                  <a:pt x="25" y="13"/>
                  <a:pt x="25" y="13"/>
                </a:cubicBezTo>
                <a:cubicBezTo>
                  <a:pt x="99" y="13"/>
                  <a:pt x="99" y="13"/>
                  <a:pt x="99" y="13"/>
                </a:cubicBezTo>
                <a:cubicBezTo>
                  <a:pt x="101" y="13"/>
                  <a:pt x="101" y="13"/>
                  <a:pt x="101" y="13"/>
                </a:cubicBezTo>
                <a:cubicBezTo>
                  <a:pt x="105" y="13"/>
                  <a:pt x="108" y="10"/>
                  <a:pt x="108" y="7"/>
                </a:cubicBezTo>
                <a:cubicBezTo>
                  <a:pt x="108" y="3"/>
                  <a:pt x="105" y="0"/>
                  <a:pt x="101" y="0"/>
                </a:cubicBezTo>
                <a:cubicBezTo>
                  <a:pt x="6" y="0"/>
                  <a:pt x="6" y="0"/>
                  <a:pt x="6" y="0"/>
                </a:cubicBezTo>
                <a:cubicBezTo>
                  <a:pt x="3" y="0"/>
                  <a:pt x="0" y="3"/>
                  <a:pt x="0" y="7"/>
                </a:cubicBezTo>
                <a:cubicBezTo>
                  <a:pt x="0" y="9"/>
                  <a:pt x="0" y="10"/>
                  <a:pt x="2" y="11"/>
                </a:cubicBezTo>
                <a:cubicBezTo>
                  <a:pt x="3" y="13"/>
                  <a:pt x="4" y="13"/>
                  <a:pt x="6" y="1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8" name="Rectangle 258"/>
          <p:cNvSpPr>
            <a:spLocks noChangeArrowheads="1"/>
          </p:cNvSpPr>
          <p:nvPr/>
        </p:nvSpPr>
        <p:spPr bwMode="auto">
          <a:xfrm>
            <a:off x="5204429" y="1452754"/>
            <a:ext cx="20557"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89" name="Rectangle 259"/>
          <p:cNvSpPr>
            <a:spLocks noChangeArrowheads="1"/>
          </p:cNvSpPr>
          <p:nvPr/>
        </p:nvSpPr>
        <p:spPr bwMode="auto">
          <a:xfrm>
            <a:off x="5111383" y="1452754"/>
            <a:ext cx="18934" cy="16499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0" name="Freeform 260"/>
          <p:cNvSpPr>
            <a:spLocks/>
          </p:cNvSpPr>
          <p:nvPr/>
        </p:nvSpPr>
        <p:spPr bwMode="auto">
          <a:xfrm>
            <a:off x="5088122" y="1894177"/>
            <a:ext cx="39491" cy="15147"/>
          </a:xfrm>
          <a:custGeom>
            <a:avLst/>
            <a:gdLst>
              <a:gd name="T0" fmla="*/ 15 w 31"/>
              <a:gd name="T1" fmla="*/ 2 h 12"/>
              <a:gd name="T2" fmla="*/ 11 w 31"/>
              <a:gd name="T3" fmla="*/ 0 h 12"/>
              <a:gd name="T4" fmla="*/ 0 w 31"/>
              <a:gd name="T5" fmla="*/ 0 h 12"/>
              <a:gd name="T6" fmla="*/ 15 w 31"/>
              <a:gd name="T7" fmla="*/ 12 h 12"/>
              <a:gd name="T8" fmla="*/ 31 w 31"/>
              <a:gd name="T9" fmla="*/ 0 h 12"/>
              <a:gd name="T10" fmla="*/ 20 w 31"/>
              <a:gd name="T11" fmla="*/ 0 h 12"/>
              <a:gd name="T12" fmla="*/ 15 w 3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15" y="2"/>
                </a:moveTo>
                <a:cubicBezTo>
                  <a:pt x="13" y="2"/>
                  <a:pt x="12" y="1"/>
                  <a:pt x="11" y="0"/>
                </a:cubicBezTo>
                <a:cubicBezTo>
                  <a:pt x="0" y="0"/>
                  <a:pt x="0" y="0"/>
                  <a:pt x="0" y="0"/>
                </a:cubicBezTo>
                <a:cubicBezTo>
                  <a:pt x="2" y="7"/>
                  <a:pt x="8" y="12"/>
                  <a:pt x="15" y="12"/>
                </a:cubicBezTo>
                <a:cubicBezTo>
                  <a:pt x="23" y="12"/>
                  <a:pt x="29" y="7"/>
                  <a:pt x="31" y="0"/>
                </a:cubicBezTo>
                <a:cubicBezTo>
                  <a:pt x="20" y="0"/>
                  <a:pt x="20" y="0"/>
                  <a:pt x="20" y="0"/>
                </a:cubicBezTo>
                <a:cubicBezTo>
                  <a:pt x="19" y="1"/>
                  <a:pt x="18" y="2"/>
                  <a:pt x="15" y="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1" name="Freeform 261"/>
          <p:cNvSpPr>
            <a:spLocks/>
          </p:cNvSpPr>
          <p:nvPr/>
        </p:nvSpPr>
        <p:spPr bwMode="auto">
          <a:xfrm>
            <a:off x="4666174" y="1409476"/>
            <a:ext cx="433309" cy="345132"/>
          </a:xfrm>
          <a:custGeom>
            <a:avLst/>
            <a:gdLst>
              <a:gd name="T0" fmla="*/ 339 w 339"/>
              <a:gd name="T1" fmla="*/ 128 h 270"/>
              <a:gd name="T2" fmla="*/ 311 w 339"/>
              <a:gd name="T3" fmla="*/ 120 h 270"/>
              <a:gd name="T4" fmla="*/ 282 w 339"/>
              <a:gd name="T5" fmla="*/ 135 h 270"/>
              <a:gd name="T6" fmla="*/ 206 w 339"/>
              <a:gd name="T7" fmla="*/ 104 h 270"/>
              <a:gd name="T8" fmla="*/ 278 w 339"/>
              <a:gd name="T9" fmla="*/ 6 h 270"/>
              <a:gd name="T10" fmla="*/ 257 w 339"/>
              <a:gd name="T11" fmla="*/ 0 h 270"/>
              <a:gd name="T12" fmla="*/ 131 w 339"/>
              <a:gd name="T13" fmla="*/ 84 h 270"/>
              <a:gd name="T14" fmla="*/ 42 w 339"/>
              <a:gd name="T15" fmla="*/ 57 h 270"/>
              <a:gd name="T16" fmla="*/ 27 w 339"/>
              <a:gd name="T17" fmla="*/ 96 h 270"/>
              <a:gd name="T18" fmla="*/ 118 w 339"/>
              <a:gd name="T19" fmla="*/ 124 h 270"/>
              <a:gd name="T20" fmla="*/ 167 w 339"/>
              <a:gd name="T21" fmla="*/ 262 h 270"/>
              <a:gd name="T22" fmla="*/ 187 w 339"/>
              <a:gd name="T23" fmla="*/ 270 h 270"/>
              <a:gd name="T24" fmla="*/ 187 w 339"/>
              <a:gd name="T25" fmla="*/ 146 h 270"/>
              <a:gd name="T26" fmla="*/ 273 w 339"/>
              <a:gd name="T27" fmla="*/ 172 h 270"/>
              <a:gd name="T28" fmla="*/ 305 w 339"/>
              <a:gd name="T29" fmla="*/ 164 h 270"/>
              <a:gd name="T30" fmla="*/ 339 w 339"/>
              <a:gd name="T31" fmla="*/ 12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9" h="270">
                <a:moveTo>
                  <a:pt x="339" y="128"/>
                </a:moveTo>
                <a:cubicBezTo>
                  <a:pt x="311" y="120"/>
                  <a:pt x="311" y="120"/>
                  <a:pt x="311" y="120"/>
                </a:cubicBezTo>
                <a:cubicBezTo>
                  <a:pt x="282" y="135"/>
                  <a:pt x="282" y="135"/>
                  <a:pt x="282" y="135"/>
                </a:cubicBezTo>
                <a:cubicBezTo>
                  <a:pt x="206" y="104"/>
                  <a:pt x="206" y="104"/>
                  <a:pt x="206" y="104"/>
                </a:cubicBezTo>
                <a:cubicBezTo>
                  <a:pt x="278" y="6"/>
                  <a:pt x="278" y="6"/>
                  <a:pt x="278" y="6"/>
                </a:cubicBezTo>
                <a:cubicBezTo>
                  <a:pt x="257" y="0"/>
                  <a:pt x="257" y="0"/>
                  <a:pt x="257" y="0"/>
                </a:cubicBezTo>
                <a:cubicBezTo>
                  <a:pt x="131" y="84"/>
                  <a:pt x="131" y="84"/>
                  <a:pt x="131" y="84"/>
                </a:cubicBezTo>
                <a:cubicBezTo>
                  <a:pt x="42" y="57"/>
                  <a:pt x="42" y="57"/>
                  <a:pt x="42" y="57"/>
                </a:cubicBezTo>
                <a:cubicBezTo>
                  <a:pt x="42" y="57"/>
                  <a:pt x="0" y="63"/>
                  <a:pt x="27" y="96"/>
                </a:cubicBezTo>
                <a:cubicBezTo>
                  <a:pt x="118" y="124"/>
                  <a:pt x="118" y="124"/>
                  <a:pt x="118" y="124"/>
                </a:cubicBezTo>
                <a:cubicBezTo>
                  <a:pt x="167" y="262"/>
                  <a:pt x="167" y="262"/>
                  <a:pt x="167" y="262"/>
                </a:cubicBezTo>
                <a:cubicBezTo>
                  <a:pt x="187" y="270"/>
                  <a:pt x="187" y="270"/>
                  <a:pt x="187" y="270"/>
                </a:cubicBezTo>
                <a:cubicBezTo>
                  <a:pt x="187" y="146"/>
                  <a:pt x="187" y="146"/>
                  <a:pt x="187" y="146"/>
                </a:cubicBezTo>
                <a:cubicBezTo>
                  <a:pt x="273" y="172"/>
                  <a:pt x="273" y="172"/>
                  <a:pt x="273" y="172"/>
                </a:cubicBezTo>
                <a:cubicBezTo>
                  <a:pt x="273" y="172"/>
                  <a:pt x="289" y="180"/>
                  <a:pt x="305" y="164"/>
                </a:cubicBezTo>
                <a:cubicBezTo>
                  <a:pt x="321" y="149"/>
                  <a:pt x="339" y="128"/>
                  <a:pt x="339" y="12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2" name="Freeform 262"/>
          <p:cNvSpPr>
            <a:spLocks noEditPoints="1"/>
          </p:cNvSpPr>
          <p:nvPr/>
        </p:nvSpPr>
        <p:spPr bwMode="auto">
          <a:xfrm>
            <a:off x="5058909" y="1629647"/>
            <a:ext cx="218548" cy="259120"/>
          </a:xfrm>
          <a:custGeom>
            <a:avLst/>
            <a:gdLst>
              <a:gd name="T0" fmla="*/ 114 w 171"/>
              <a:gd name="T1" fmla="*/ 0 h 203"/>
              <a:gd name="T2" fmla="*/ 17 w 171"/>
              <a:gd name="T3" fmla="*/ 0 h 203"/>
              <a:gd name="T4" fmla="*/ 0 w 171"/>
              <a:gd name="T5" fmla="*/ 184 h 203"/>
              <a:gd name="T6" fmla="*/ 23 w 171"/>
              <a:gd name="T7" fmla="*/ 203 h 203"/>
              <a:gd name="T8" fmla="*/ 38 w 171"/>
              <a:gd name="T9" fmla="*/ 197 h 203"/>
              <a:gd name="T10" fmla="*/ 54 w 171"/>
              <a:gd name="T11" fmla="*/ 203 h 203"/>
              <a:gd name="T12" fmla="*/ 122 w 171"/>
              <a:gd name="T13" fmla="*/ 203 h 203"/>
              <a:gd name="T14" fmla="*/ 135 w 171"/>
              <a:gd name="T15" fmla="*/ 203 h 203"/>
              <a:gd name="T16" fmla="*/ 153 w 171"/>
              <a:gd name="T17" fmla="*/ 203 h 203"/>
              <a:gd name="T18" fmla="*/ 171 w 171"/>
              <a:gd name="T19" fmla="*/ 19 h 203"/>
              <a:gd name="T20" fmla="*/ 32 w 171"/>
              <a:gd name="T21" fmla="*/ 27 h 203"/>
              <a:gd name="T22" fmla="*/ 134 w 171"/>
              <a:gd name="T23" fmla="*/ 26 h 203"/>
              <a:gd name="T24" fmla="*/ 134 w 171"/>
              <a:gd name="T25" fmla="*/ 35 h 203"/>
              <a:gd name="T26" fmla="*/ 31 w 171"/>
              <a:gd name="T27" fmla="*/ 31 h 203"/>
              <a:gd name="T28" fmla="*/ 32 w 171"/>
              <a:gd name="T29" fmla="*/ 51 h 203"/>
              <a:gd name="T30" fmla="*/ 134 w 171"/>
              <a:gd name="T31" fmla="*/ 49 h 203"/>
              <a:gd name="T32" fmla="*/ 134 w 171"/>
              <a:gd name="T33" fmla="*/ 58 h 203"/>
              <a:gd name="T34" fmla="*/ 31 w 171"/>
              <a:gd name="T35" fmla="*/ 54 h 203"/>
              <a:gd name="T36" fmla="*/ 32 w 171"/>
              <a:gd name="T37" fmla="*/ 76 h 203"/>
              <a:gd name="T38" fmla="*/ 134 w 171"/>
              <a:gd name="T39" fmla="*/ 74 h 203"/>
              <a:gd name="T40" fmla="*/ 134 w 171"/>
              <a:gd name="T41" fmla="*/ 83 h 203"/>
              <a:gd name="T42" fmla="*/ 31 w 171"/>
              <a:gd name="T43" fmla="*/ 79 h 203"/>
              <a:gd name="T44" fmla="*/ 32 w 171"/>
              <a:gd name="T45" fmla="*/ 99 h 203"/>
              <a:gd name="T46" fmla="*/ 134 w 171"/>
              <a:gd name="T47" fmla="*/ 98 h 203"/>
              <a:gd name="T48" fmla="*/ 134 w 171"/>
              <a:gd name="T49" fmla="*/ 106 h 203"/>
              <a:gd name="T50" fmla="*/ 31 w 171"/>
              <a:gd name="T51" fmla="*/ 102 h 203"/>
              <a:gd name="T52" fmla="*/ 32 w 171"/>
              <a:gd name="T53" fmla="*/ 127 h 203"/>
              <a:gd name="T54" fmla="*/ 134 w 171"/>
              <a:gd name="T55" fmla="*/ 125 h 203"/>
              <a:gd name="T56" fmla="*/ 134 w 171"/>
              <a:gd name="T57" fmla="*/ 134 h 203"/>
              <a:gd name="T58" fmla="*/ 31 w 171"/>
              <a:gd name="T59" fmla="*/ 130 h 203"/>
              <a:gd name="T60" fmla="*/ 35 w 171"/>
              <a:gd name="T61" fmla="*/ 157 h 203"/>
              <a:gd name="T62" fmla="*/ 32 w 171"/>
              <a:gd name="T63" fmla="*/ 150 h 203"/>
              <a:gd name="T64" fmla="*/ 134 w 171"/>
              <a:gd name="T65" fmla="*/ 149 h 203"/>
              <a:gd name="T66" fmla="*/ 134 w 171"/>
              <a:gd name="T67" fmla="*/ 15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1" h="203">
                <a:moveTo>
                  <a:pt x="153" y="0"/>
                </a:moveTo>
                <a:cubicBezTo>
                  <a:pt x="114" y="0"/>
                  <a:pt x="114" y="0"/>
                  <a:pt x="114" y="0"/>
                </a:cubicBezTo>
                <a:cubicBezTo>
                  <a:pt x="41" y="0"/>
                  <a:pt x="41" y="0"/>
                  <a:pt x="41" y="0"/>
                </a:cubicBezTo>
                <a:cubicBezTo>
                  <a:pt x="17" y="0"/>
                  <a:pt x="17" y="0"/>
                  <a:pt x="17" y="0"/>
                </a:cubicBezTo>
                <a:cubicBezTo>
                  <a:pt x="8" y="0"/>
                  <a:pt x="0" y="9"/>
                  <a:pt x="0" y="19"/>
                </a:cubicBezTo>
                <a:cubicBezTo>
                  <a:pt x="0" y="184"/>
                  <a:pt x="0" y="184"/>
                  <a:pt x="0" y="184"/>
                </a:cubicBezTo>
                <a:cubicBezTo>
                  <a:pt x="0" y="195"/>
                  <a:pt x="8" y="203"/>
                  <a:pt x="17" y="203"/>
                </a:cubicBezTo>
                <a:cubicBezTo>
                  <a:pt x="23" y="203"/>
                  <a:pt x="23" y="203"/>
                  <a:pt x="23" y="203"/>
                </a:cubicBezTo>
                <a:cubicBezTo>
                  <a:pt x="32" y="203"/>
                  <a:pt x="32" y="203"/>
                  <a:pt x="32" y="203"/>
                </a:cubicBezTo>
                <a:cubicBezTo>
                  <a:pt x="32" y="200"/>
                  <a:pt x="35" y="197"/>
                  <a:pt x="38" y="197"/>
                </a:cubicBezTo>
                <a:cubicBezTo>
                  <a:pt x="42" y="197"/>
                  <a:pt x="45" y="200"/>
                  <a:pt x="45" y="203"/>
                </a:cubicBezTo>
                <a:cubicBezTo>
                  <a:pt x="54" y="203"/>
                  <a:pt x="54" y="203"/>
                  <a:pt x="54" y="203"/>
                </a:cubicBezTo>
                <a:cubicBezTo>
                  <a:pt x="113" y="203"/>
                  <a:pt x="113" y="203"/>
                  <a:pt x="113" y="203"/>
                </a:cubicBezTo>
                <a:cubicBezTo>
                  <a:pt x="122" y="203"/>
                  <a:pt x="122" y="203"/>
                  <a:pt x="122" y="203"/>
                </a:cubicBezTo>
                <a:cubicBezTo>
                  <a:pt x="122" y="200"/>
                  <a:pt x="125" y="197"/>
                  <a:pt x="129" y="197"/>
                </a:cubicBezTo>
                <a:cubicBezTo>
                  <a:pt x="132" y="197"/>
                  <a:pt x="135" y="200"/>
                  <a:pt x="135" y="203"/>
                </a:cubicBezTo>
                <a:cubicBezTo>
                  <a:pt x="144" y="203"/>
                  <a:pt x="144" y="203"/>
                  <a:pt x="144" y="203"/>
                </a:cubicBezTo>
                <a:cubicBezTo>
                  <a:pt x="153" y="203"/>
                  <a:pt x="153" y="203"/>
                  <a:pt x="153" y="203"/>
                </a:cubicBezTo>
                <a:cubicBezTo>
                  <a:pt x="163" y="203"/>
                  <a:pt x="171" y="195"/>
                  <a:pt x="171" y="184"/>
                </a:cubicBezTo>
                <a:cubicBezTo>
                  <a:pt x="171" y="19"/>
                  <a:pt x="171" y="19"/>
                  <a:pt x="171" y="19"/>
                </a:cubicBezTo>
                <a:cubicBezTo>
                  <a:pt x="171" y="9"/>
                  <a:pt x="163" y="0"/>
                  <a:pt x="153" y="0"/>
                </a:cubicBezTo>
                <a:close/>
                <a:moveTo>
                  <a:pt x="32" y="27"/>
                </a:moveTo>
                <a:cubicBezTo>
                  <a:pt x="33" y="27"/>
                  <a:pt x="34" y="26"/>
                  <a:pt x="35" y="26"/>
                </a:cubicBezTo>
                <a:cubicBezTo>
                  <a:pt x="134" y="26"/>
                  <a:pt x="134" y="26"/>
                  <a:pt x="134" y="26"/>
                </a:cubicBezTo>
                <a:cubicBezTo>
                  <a:pt x="137" y="26"/>
                  <a:pt x="139" y="28"/>
                  <a:pt x="139" y="31"/>
                </a:cubicBezTo>
                <a:cubicBezTo>
                  <a:pt x="139" y="33"/>
                  <a:pt x="137" y="35"/>
                  <a:pt x="134" y="35"/>
                </a:cubicBezTo>
                <a:cubicBezTo>
                  <a:pt x="35" y="35"/>
                  <a:pt x="35" y="35"/>
                  <a:pt x="35" y="35"/>
                </a:cubicBezTo>
                <a:cubicBezTo>
                  <a:pt x="33" y="35"/>
                  <a:pt x="31" y="33"/>
                  <a:pt x="31" y="31"/>
                </a:cubicBezTo>
                <a:cubicBezTo>
                  <a:pt x="31" y="29"/>
                  <a:pt x="31" y="28"/>
                  <a:pt x="32" y="27"/>
                </a:cubicBezTo>
                <a:close/>
                <a:moveTo>
                  <a:pt x="32" y="51"/>
                </a:moveTo>
                <a:cubicBezTo>
                  <a:pt x="33" y="50"/>
                  <a:pt x="34" y="49"/>
                  <a:pt x="35" y="49"/>
                </a:cubicBezTo>
                <a:cubicBezTo>
                  <a:pt x="134" y="49"/>
                  <a:pt x="134" y="49"/>
                  <a:pt x="134" y="49"/>
                </a:cubicBezTo>
                <a:cubicBezTo>
                  <a:pt x="137" y="49"/>
                  <a:pt x="139" y="51"/>
                  <a:pt x="139" y="54"/>
                </a:cubicBezTo>
                <a:cubicBezTo>
                  <a:pt x="139" y="56"/>
                  <a:pt x="137" y="58"/>
                  <a:pt x="134" y="58"/>
                </a:cubicBezTo>
                <a:cubicBezTo>
                  <a:pt x="35" y="58"/>
                  <a:pt x="35" y="58"/>
                  <a:pt x="35" y="58"/>
                </a:cubicBezTo>
                <a:cubicBezTo>
                  <a:pt x="33" y="58"/>
                  <a:pt x="31" y="56"/>
                  <a:pt x="31" y="54"/>
                </a:cubicBezTo>
                <a:cubicBezTo>
                  <a:pt x="31" y="53"/>
                  <a:pt x="31" y="52"/>
                  <a:pt x="32" y="51"/>
                </a:cubicBezTo>
                <a:close/>
                <a:moveTo>
                  <a:pt x="32" y="76"/>
                </a:moveTo>
                <a:cubicBezTo>
                  <a:pt x="33" y="75"/>
                  <a:pt x="34" y="74"/>
                  <a:pt x="35" y="74"/>
                </a:cubicBezTo>
                <a:cubicBezTo>
                  <a:pt x="134" y="74"/>
                  <a:pt x="134" y="74"/>
                  <a:pt x="134" y="74"/>
                </a:cubicBezTo>
                <a:cubicBezTo>
                  <a:pt x="137" y="74"/>
                  <a:pt x="139" y="76"/>
                  <a:pt x="139" y="79"/>
                </a:cubicBezTo>
                <a:cubicBezTo>
                  <a:pt x="139" y="81"/>
                  <a:pt x="137" y="83"/>
                  <a:pt x="134" y="83"/>
                </a:cubicBezTo>
                <a:cubicBezTo>
                  <a:pt x="35" y="83"/>
                  <a:pt x="35" y="83"/>
                  <a:pt x="35" y="83"/>
                </a:cubicBezTo>
                <a:cubicBezTo>
                  <a:pt x="33" y="83"/>
                  <a:pt x="31" y="81"/>
                  <a:pt x="31" y="79"/>
                </a:cubicBezTo>
                <a:cubicBezTo>
                  <a:pt x="31" y="78"/>
                  <a:pt x="31" y="77"/>
                  <a:pt x="32" y="76"/>
                </a:cubicBezTo>
                <a:close/>
                <a:moveTo>
                  <a:pt x="32" y="99"/>
                </a:moveTo>
                <a:cubicBezTo>
                  <a:pt x="33" y="98"/>
                  <a:pt x="34" y="98"/>
                  <a:pt x="35" y="98"/>
                </a:cubicBezTo>
                <a:cubicBezTo>
                  <a:pt x="134" y="98"/>
                  <a:pt x="134" y="98"/>
                  <a:pt x="134" y="98"/>
                </a:cubicBezTo>
                <a:cubicBezTo>
                  <a:pt x="137" y="98"/>
                  <a:pt x="139" y="100"/>
                  <a:pt x="139" y="102"/>
                </a:cubicBezTo>
                <a:cubicBezTo>
                  <a:pt x="139" y="105"/>
                  <a:pt x="137" y="106"/>
                  <a:pt x="134" y="106"/>
                </a:cubicBezTo>
                <a:cubicBezTo>
                  <a:pt x="35" y="106"/>
                  <a:pt x="35" y="106"/>
                  <a:pt x="35" y="106"/>
                </a:cubicBezTo>
                <a:cubicBezTo>
                  <a:pt x="33" y="106"/>
                  <a:pt x="31" y="105"/>
                  <a:pt x="31" y="102"/>
                </a:cubicBezTo>
                <a:cubicBezTo>
                  <a:pt x="31" y="101"/>
                  <a:pt x="31" y="100"/>
                  <a:pt x="32" y="99"/>
                </a:cubicBezTo>
                <a:close/>
                <a:moveTo>
                  <a:pt x="32" y="127"/>
                </a:moveTo>
                <a:cubicBezTo>
                  <a:pt x="33" y="126"/>
                  <a:pt x="34" y="125"/>
                  <a:pt x="35" y="125"/>
                </a:cubicBezTo>
                <a:cubicBezTo>
                  <a:pt x="134" y="125"/>
                  <a:pt x="134" y="125"/>
                  <a:pt x="134" y="125"/>
                </a:cubicBezTo>
                <a:cubicBezTo>
                  <a:pt x="137" y="125"/>
                  <a:pt x="139" y="127"/>
                  <a:pt x="139" y="130"/>
                </a:cubicBezTo>
                <a:cubicBezTo>
                  <a:pt x="139" y="132"/>
                  <a:pt x="137" y="134"/>
                  <a:pt x="134" y="134"/>
                </a:cubicBezTo>
                <a:cubicBezTo>
                  <a:pt x="35" y="134"/>
                  <a:pt x="35" y="134"/>
                  <a:pt x="35" y="134"/>
                </a:cubicBezTo>
                <a:cubicBezTo>
                  <a:pt x="33" y="134"/>
                  <a:pt x="31" y="132"/>
                  <a:pt x="31" y="130"/>
                </a:cubicBezTo>
                <a:cubicBezTo>
                  <a:pt x="31" y="128"/>
                  <a:pt x="31" y="127"/>
                  <a:pt x="32" y="127"/>
                </a:cubicBezTo>
                <a:close/>
                <a:moveTo>
                  <a:pt x="35" y="157"/>
                </a:moveTo>
                <a:cubicBezTo>
                  <a:pt x="33" y="157"/>
                  <a:pt x="31" y="155"/>
                  <a:pt x="31" y="153"/>
                </a:cubicBezTo>
                <a:cubicBezTo>
                  <a:pt x="31" y="152"/>
                  <a:pt x="31" y="151"/>
                  <a:pt x="32" y="150"/>
                </a:cubicBezTo>
                <a:cubicBezTo>
                  <a:pt x="33" y="149"/>
                  <a:pt x="34" y="149"/>
                  <a:pt x="35" y="149"/>
                </a:cubicBezTo>
                <a:cubicBezTo>
                  <a:pt x="134" y="149"/>
                  <a:pt x="134" y="149"/>
                  <a:pt x="134" y="149"/>
                </a:cubicBezTo>
                <a:cubicBezTo>
                  <a:pt x="137" y="149"/>
                  <a:pt x="139" y="151"/>
                  <a:pt x="139" y="153"/>
                </a:cubicBezTo>
                <a:cubicBezTo>
                  <a:pt x="139" y="155"/>
                  <a:pt x="137" y="157"/>
                  <a:pt x="134" y="157"/>
                </a:cubicBezTo>
                <a:lnTo>
                  <a:pt x="35" y="15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3" name="Freeform 263"/>
          <p:cNvSpPr>
            <a:spLocks noEditPoints="1"/>
          </p:cNvSpPr>
          <p:nvPr/>
        </p:nvSpPr>
        <p:spPr bwMode="auto">
          <a:xfrm>
            <a:off x="4005121" y="1456540"/>
            <a:ext cx="360821" cy="446292"/>
          </a:xfrm>
          <a:custGeom>
            <a:avLst/>
            <a:gdLst>
              <a:gd name="T0" fmla="*/ 262 w 282"/>
              <a:gd name="T1" fmla="*/ 0 h 349"/>
              <a:gd name="T2" fmla="*/ 164 w 282"/>
              <a:gd name="T3" fmla="*/ 0 h 349"/>
              <a:gd name="T4" fmla="*/ 118 w 282"/>
              <a:gd name="T5" fmla="*/ 0 h 349"/>
              <a:gd name="T6" fmla="*/ 20 w 282"/>
              <a:gd name="T7" fmla="*/ 0 h 349"/>
              <a:gd name="T8" fmla="*/ 0 w 282"/>
              <a:gd name="T9" fmla="*/ 19 h 349"/>
              <a:gd name="T10" fmla="*/ 0 w 282"/>
              <a:gd name="T11" fmla="*/ 329 h 349"/>
              <a:gd name="T12" fmla="*/ 20 w 282"/>
              <a:gd name="T13" fmla="*/ 349 h 349"/>
              <a:gd name="T14" fmla="*/ 262 w 282"/>
              <a:gd name="T15" fmla="*/ 349 h 349"/>
              <a:gd name="T16" fmla="*/ 282 w 282"/>
              <a:gd name="T17" fmla="*/ 329 h 349"/>
              <a:gd name="T18" fmla="*/ 282 w 282"/>
              <a:gd name="T19" fmla="*/ 19 h 349"/>
              <a:gd name="T20" fmla="*/ 262 w 282"/>
              <a:gd name="T21" fmla="*/ 0 h 349"/>
              <a:gd name="T22" fmla="*/ 265 w 282"/>
              <a:gd name="T23" fmla="*/ 312 h 349"/>
              <a:gd name="T24" fmla="*/ 248 w 282"/>
              <a:gd name="T25" fmla="*/ 329 h 349"/>
              <a:gd name="T26" fmla="*/ 34 w 282"/>
              <a:gd name="T27" fmla="*/ 329 h 349"/>
              <a:gd name="T28" fmla="*/ 16 w 282"/>
              <a:gd name="T29" fmla="*/ 312 h 349"/>
              <a:gd name="T30" fmla="*/ 16 w 282"/>
              <a:gd name="T31" fmla="*/ 33 h 349"/>
              <a:gd name="T32" fmla="*/ 34 w 282"/>
              <a:gd name="T33" fmla="*/ 16 h 349"/>
              <a:gd name="T34" fmla="*/ 248 w 282"/>
              <a:gd name="T35" fmla="*/ 16 h 349"/>
              <a:gd name="T36" fmla="*/ 265 w 282"/>
              <a:gd name="T37" fmla="*/ 33 h 349"/>
              <a:gd name="T38" fmla="*/ 265 w 282"/>
              <a:gd name="T39" fmla="*/ 31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 h="349">
                <a:moveTo>
                  <a:pt x="262" y="0"/>
                </a:moveTo>
                <a:cubicBezTo>
                  <a:pt x="164" y="0"/>
                  <a:pt x="164" y="0"/>
                  <a:pt x="164" y="0"/>
                </a:cubicBezTo>
                <a:cubicBezTo>
                  <a:pt x="118" y="0"/>
                  <a:pt x="118" y="0"/>
                  <a:pt x="118" y="0"/>
                </a:cubicBezTo>
                <a:cubicBezTo>
                  <a:pt x="20" y="0"/>
                  <a:pt x="20" y="0"/>
                  <a:pt x="20" y="0"/>
                </a:cubicBezTo>
                <a:cubicBezTo>
                  <a:pt x="9" y="0"/>
                  <a:pt x="0" y="8"/>
                  <a:pt x="0" y="19"/>
                </a:cubicBezTo>
                <a:cubicBezTo>
                  <a:pt x="0" y="329"/>
                  <a:pt x="0" y="329"/>
                  <a:pt x="0" y="329"/>
                </a:cubicBezTo>
                <a:cubicBezTo>
                  <a:pt x="0" y="340"/>
                  <a:pt x="9" y="349"/>
                  <a:pt x="20" y="349"/>
                </a:cubicBezTo>
                <a:cubicBezTo>
                  <a:pt x="262" y="349"/>
                  <a:pt x="262" y="349"/>
                  <a:pt x="262" y="349"/>
                </a:cubicBezTo>
                <a:cubicBezTo>
                  <a:pt x="273" y="349"/>
                  <a:pt x="282" y="340"/>
                  <a:pt x="282" y="329"/>
                </a:cubicBezTo>
                <a:cubicBezTo>
                  <a:pt x="282" y="19"/>
                  <a:pt x="282" y="19"/>
                  <a:pt x="282" y="19"/>
                </a:cubicBezTo>
                <a:cubicBezTo>
                  <a:pt x="282" y="8"/>
                  <a:pt x="273" y="0"/>
                  <a:pt x="262" y="0"/>
                </a:cubicBezTo>
                <a:close/>
                <a:moveTo>
                  <a:pt x="265" y="312"/>
                </a:moveTo>
                <a:cubicBezTo>
                  <a:pt x="265" y="321"/>
                  <a:pt x="258" y="329"/>
                  <a:pt x="248" y="329"/>
                </a:cubicBezTo>
                <a:cubicBezTo>
                  <a:pt x="34" y="329"/>
                  <a:pt x="34" y="329"/>
                  <a:pt x="34" y="329"/>
                </a:cubicBezTo>
                <a:cubicBezTo>
                  <a:pt x="24" y="329"/>
                  <a:pt x="16" y="321"/>
                  <a:pt x="16" y="312"/>
                </a:cubicBezTo>
                <a:cubicBezTo>
                  <a:pt x="16" y="33"/>
                  <a:pt x="16" y="33"/>
                  <a:pt x="16" y="33"/>
                </a:cubicBezTo>
                <a:cubicBezTo>
                  <a:pt x="16" y="24"/>
                  <a:pt x="24" y="16"/>
                  <a:pt x="34" y="16"/>
                </a:cubicBezTo>
                <a:cubicBezTo>
                  <a:pt x="248" y="16"/>
                  <a:pt x="248" y="16"/>
                  <a:pt x="248" y="16"/>
                </a:cubicBezTo>
                <a:cubicBezTo>
                  <a:pt x="258" y="16"/>
                  <a:pt x="265" y="24"/>
                  <a:pt x="265" y="33"/>
                </a:cubicBezTo>
                <a:lnTo>
                  <a:pt x="265" y="31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4" name="Freeform 264"/>
          <p:cNvSpPr>
            <a:spLocks/>
          </p:cNvSpPr>
          <p:nvPr/>
        </p:nvSpPr>
        <p:spPr bwMode="auto">
          <a:xfrm>
            <a:off x="4179310" y="1754608"/>
            <a:ext cx="85472" cy="69243"/>
          </a:xfrm>
          <a:custGeom>
            <a:avLst/>
            <a:gdLst>
              <a:gd name="T0" fmla="*/ 0 w 158"/>
              <a:gd name="T1" fmla="*/ 43 h 128"/>
              <a:gd name="T2" fmla="*/ 35 w 158"/>
              <a:gd name="T3" fmla="*/ 128 h 128"/>
              <a:gd name="T4" fmla="*/ 158 w 158"/>
              <a:gd name="T5" fmla="*/ 0 h 128"/>
              <a:gd name="T6" fmla="*/ 40 w 158"/>
              <a:gd name="T7" fmla="*/ 85 h 128"/>
              <a:gd name="T8" fmla="*/ 0 w 158"/>
              <a:gd name="T9" fmla="*/ 43 h 128"/>
            </a:gdLst>
            <a:ahLst/>
            <a:cxnLst>
              <a:cxn ang="0">
                <a:pos x="T0" y="T1"/>
              </a:cxn>
              <a:cxn ang="0">
                <a:pos x="T2" y="T3"/>
              </a:cxn>
              <a:cxn ang="0">
                <a:pos x="T4" y="T5"/>
              </a:cxn>
              <a:cxn ang="0">
                <a:pos x="T6" y="T7"/>
              </a:cxn>
              <a:cxn ang="0">
                <a:pos x="T8" y="T9"/>
              </a:cxn>
            </a:cxnLst>
            <a:rect l="0" t="0" r="r" b="b"/>
            <a:pathLst>
              <a:path w="158" h="128">
                <a:moveTo>
                  <a:pt x="0" y="43"/>
                </a:moveTo>
                <a:lnTo>
                  <a:pt x="35" y="128"/>
                </a:lnTo>
                <a:lnTo>
                  <a:pt x="158" y="0"/>
                </a:lnTo>
                <a:lnTo>
                  <a:pt x="40" y="85"/>
                </a:lnTo>
                <a:lnTo>
                  <a:pt x="0" y="4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5" name="Freeform 265"/>
          <p:cNvSpPr>
            <a:spLocks/>
          </p:cNvSpPr>
          <p:nvPr/>
        </p:nvSpPr>
        <p:spPr bwMode="auto">
          <a:xfrm>
            <a:off x="4175523" y="1525784"/>
            <a:ext cx="85472" cy="70325"/>
          </a:xfrm>
          <a:custGeom>
            <a:avLst/>
            <a:gdLst>
              <a:gd name="T0" fmla="*/ 158 w 158"/>
              <a:gd name="T1" fmla="*/ 0 h 130"/>
              <a:gd name="T2" fmla="*/ 40 w 158"/>
              <a:gd name="T3" fmla="*/ 85 h 130"/>
              <a:gd name="T4" fmla="*/ 0 w 158"/>
              <a:gd name="T5" fmla="*/ 43 h 130"/>
              <a:gd name="T6" fmla="*/ 35 w 158"/>
              <a:gd name="T7" fmla="*/ 130 h 130"/>
              <a:gd name="T8" fmla="*/ 158 w 158"/>
              <a:gd name="T9" fmla="*/ 0 h 130"/>
            </a:gdLst>
            <a:ahLst/>
            <a:cxnLst>
              <a:cxn ang="0">
                <a:pos x="T0" y="T1"/>
              </a:cxn>
              <a:cxn ang="0">
                <a:pos x="T2" y="T3"/>
              </a:cxn>
              <a:cxn ang="0">
                <a:pos x="T4" y="T5"/>
              </a:cxn>
              <a:cxn ang="0">
                <a:pos x="T6" y="T7"/>
              </a:cxn>
              <a:cxn ang="0">
                <a:pos x="T8" y="T9"/>
              </a:cxn>
            </a:cxnLst>
            <a:rect l="0" t="0" r="r" b="b"/>
            <a:pathLst>
              <a:path w="158" h="130">
                <a:moveTo>
                  <a:pt x="158" y="0"/>
                </a:moveTo>
                <a:lnTo>
                  <a:pt x="40" y="85"/>
                </a:lnTo>
                <a:lnTo>
                  <a:pt x="0" y="43"/>
                </a:lnTo>
                <a:lnTo>
                  <a:pt x="35" y="130"/>
                </a:lnTo>
                <a:lnTo>
                  <a:pt x="158"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6" name="Freeform 266"/>
          <p:cNvSpPr>
            <a:spLocks/>
          </p:cNvSpPr>
          <p:nvPr/>
        </p:nvSpPr>
        <p:spPr bwMode="auto">
          <a:xfrm>
            <a:off x="4172818" y="1637222"/>
            <a:ext cx="85472" cy="68702"/>
          </a:xfrm>
          <a:custGeom>
            <a:avLst/>
            <a:gdLst>
              <a:gd name="T0" fmla="*/ 158 w 158"/>
              <a:gd name="T1" fmla="*/ 0 h 127"/>
              <a:gd name="T2" fmla="*/ 40 w 158"/>
              <a:gd name="T3" fmla="*/ 85 h 127"/>
              <a:gd name="T4" fmla="*/ 0 w 158"/>
              <a:gd name="T5" fmla="*/ 42 h 127"/>
              <a:gd name="T6" fmla="*/ 35 w 158"/>
              <a:gd name="T7" fmla="*/ 127 h 127"/>
              <a:gd name="T8" fmla="*/ 158 w 158"/>
              <a:gd name="T9" fmla="*/ 0 h 127"/>
            </a:gdLst>
            <a:ahLst/>
            <a:cxnLst>
              <a:cxn ang="0">
                <a:pos x="T0" y="T1"/>
              </a:cxn>
              <a:cxn ang="0">
                <a:pos x="T2" y="T3"/>
              </a:cxn>
              <a:cxn ang="0">
                <a:pos x="T4" y="T5"/>
              </a:cxn>
              <a:cxn ang="0">
                <a:pos x="T6" y="T7"/>
              </a:cxn>
              <a:cxn ang="0">
                <a:pos x="T8" y="T9"/>
              </a:cxn>
            </a:cxnLst>
            <a:rect l="0" t="0" r="r" b="b"/>
            <a:pathLst>
              <a:path w="158" h="127">
                <a:moveTo>
                  <a:pt x="158" y="0"/>
                </a:moveTo>
                <a:lnTo>
                  <a:pt x="40" y="85"/>
                </a:lnTo>
                <a:lnTo>
                  <a:pt x="0" y="42"/>
                </a:lnTo>
                <a:lnTo>
                  <a:pt x="35" y="127"/>
                </a:lnTo>
                <a:lnTo>
                  <a:pt x="158"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7" name="Freeform 267"/>
          <p:cNvSpPr>
            <a:spLocks/>
          </p:cNvSpPr>
          <p:nvPr/>
        </p:nvSpPr>
        <p:spPr bwMode="auto">
          <a:xfrm>
            <a:off x="4148474" y="1396494"/>
            <a:ext cx="74112" cy="51392"/>
          </a:xfrm>
          <a:custGeom>
            <a:avLst/>
            <a:gdLst>
              <a:gd name="T0" fmla="*/ 3 w 58"/>
              <a:gd name="T1" fmla="*/ 40 h 40"/>
              <a:gd name="T2" fmla="*/ 21 w 58"/>
              <a:gd name="T3" fmla="*/ 40 h 40"/>
              <a:gd name="T4" fmla="*/ 17 w 58"/>
              <a:gd name="T5" fmla="*/ 30 h 40"/>
              <a:gd name="T6" fmla="*/ 29 w 58"/>
              <a:gd name="T7" fmla="*/ 18 h 40"/>
              <a:gd name="T8" fmla="*/ 41 w 58"/>
              <a:gd name="T9" fmla="*/ 30 h 40"/>
              <a:gd name="T10" fmla="*/ 36 w 58"/>
              <a:gd name="T11" fmla="*/ 40 h 40"/>
              <a:gd name="T12" fmla="*/ 56 w 58"/>
              <a:gd name="T13" fmla="*/ 40 h 40"/>
              <a:gd name="T14" fmla="*/ 58 w 58"/>
              <a:gd name="T15" fmla="*/ 29 h 40"/>
              <a:gd name="T16" fmla="*/ 29 w 58"/>
              <a:gd name="T17" fmla="*/ 0 h 40"/>
              <a:gd name="T18" fmla="*/ 0 w 58"/>
              <a:gd name="T19" fmla="*/ 29 h 40"/>
              <a:gd name="T20" fmla="*/ 2 w 58"/>
              <a:gd name="T21" fmla="*/ 40 h 40"/>
              <a:gd name="T22" fmla="*/ 3 w 58"/>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40">
                <a:moveTo>
                  <a:pt x="3" y="40"/>
                </a:moveTo>
                <a:cubicBezTo>
                  <a:pt x="21" y="40"/>
                  <a:pt x="21" y="40"/>
                  <a:pt x="21" y="40"/>
                </a:cubicBezTo>
                <a:cubicBezTo>
                  <a:pt x="19" y="38"/>
                  <a:pt x="17" y="34"/>
                  <a:pt x="17" y="30"/>
                </a:cubicBezTo>
                <a:cubicBezTo>
                  <a:pt x="17" y="24"/>
                  <a:pt x="22" y="18"/>
                  <a:pt x="29" y="18"/>
                </a:cubicBezTo>
                <a:cubicBezTo>
                  <a:pt x="36" y="18"/>
                  <a:pt x="41" y="24"/>
                  <a:pt x="41" y="30"/>
                </a:cubicBezTo>
                <a:cubicBezTo>
                  <a:pt x="41" y="34"/>
                  <a:pt x="39" y="38"/>
                  <a:pt x="36" y="40"/>
                </a:cubicBezTo>
                <a:cubicBezTo>
                  <a:pt x="56" y="40"/>
                  <a:pt x="56" y="40"/>
                  <a:pt x="56" y="40"/>
                </a:cubicBezTo>
                <a:cubicBezTo>
                  <a:pt x="57" y="37"/>
                  <a:pt x="58" y="33"/>
                  <a:pt x="58" y="29"/>
                </a:cubicBezTo>
                <a:cubicBezTo>
                  <a:pt x="58" y="13"/>
                  <a:pt x="45" y="0"/>
                  <a:pt x="29" y="0"/>
                </a:cubicBezTo>
                <a:cubicBezTo>
                  <a:pt x="13" y="0"/>
                  <a:pt x="0" y="13"/>
                  <a:pt x="0" y="29"/>
                </a:cubicBezTo>
                <a:cubicBezTo>
                  <a:pt x="0" y="33"/>
                  <a:pt x="1" y="37"/>
                  <a:pt x="2" y="40"/>
                </a:cubicBezTo>
                <a:lnTo>
                  <a:pt x="3" y="4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8" name="Freeform 268"/>
          <p:cNvSpPr>
            <a:spLocks noEditPoints="1"/>
          </p:cNvSpPr>
          <p:nvPr/>
        </p:nvSpPr>
        <p:spPr bwMode="auto">
          <a:xfrm>
            <a:off x="4052725" y="1754610"/>
            <a:ext cx="85472" cy="80603"/>
          </a:xfrm>
          <a:custGeom>
            <a:avLst/>
            <a:gdLst>
              <a:gd name="T0" fmla="*/ 0 w 158"/>
              <a:gd name="T1" fmla="*/ 149 h 149"/>
              <a:gd name="T2" fmla="*/ 158 w 158"/>
              <a:gd name="T3" fmla="*/ 149 h 149"/>
              <a:gd name="T4" fmla="*/ 158 w 158"/>
              <a:gd name="T5" fmla="*/ 0 h 149"/>
              <a:gd name="T6" fmla="*/ 0 w 158"/>
              <a:gd name="T7" fmla="*/ 0 h 149"/>
              <a:gd name="T8" fmla="*/ 0 w 158"/>
              <a:gd name="T9" fmla="*/ 149 h 149"/>
              <a:gd name="T10" fmla="*/ 19 w 158"/>
              <a:gd name="T11" fmla="*/ 19 h 149"/>
              <a:gd name="T12" fmla="*/ 139 w 158"/>
              <a:gd name="T13" fmla="*/ 19 h 149"/>
              <a:gd name="T14" fmla="*/ 139 w 158"/>
              <a:gd name="T15" fmla="*/ 128 h 149"/>
              <a:gd name="T16" fmla="*/ 19 w 158"/>
              <a:gd name="T17" fmla="*/ 128 h 149"/>
              <a:gd name="T18" fmla="*/ 19 w 158"/>
              <a:gd name="T19" fmla="*/ 1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49">
                <a:moveTo>
                  <a:pt x="0" y="149"/>
                </a:moveTo>
                <a:lnTo>
                  <a:pt x="158" y="149"/>
                </a:lnTo>
                <a:lnTo>
                  <a:pt x="158" y="0"/>
                </a:lnTo>
                <a:lnTo>
                  <a:pt x="0" y="0"/>
                </a:lnTo>
                <a:lnTo>
                  <a:pt x="0" y="149"/>
                </a:lnTo>
                <a:close/>
                <a:moveTo>
                  <a:pt x="19" y="19"/>
                </a:moveTo>
                <a:lnTo>
                  <a:pt x="139" y="19"/>
                </a:lnTo>
                <a:lnTo>
                  <a:pt x="139" y="128"/>
                </a:lnTo>
                <a:lnTo>
                  <a:pt x="19" y="128"/>
                </a:lnTo>
                <a:lnTo>
                  <a:pt x="19" y="1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499" name="Freeform 269"/>
          <p:cNvSpPr>
            <a:spLocks noEditPoints="1"/>
          </p:cNvSpPr>
          <p:nvPr/>
        </p:nvSpPr>
        <p:spPr bwMode="auto">
          <a:xfrm>
            <a:off x="4052725" y="1637222"/>
            <a:ext cx="85472" cy="80603"/>
          </a:xfrm>
          <a:custGeom>
            <a:avLst/>
            <a:gdLst>
              <a:gd name="T0" fmla="*/ 0 w 158"/>
              <a:gd name="T1" fmla="*/ 149 h 149"/>
              <a:gd name="T2" fmla="*/ 158 w 158"/>
              <a:gd name="T3" fmla="*/ 149 h 149"/>
              <a:gd name="T4" fmla="*/ 158 w 158"/>
              <a:gd name="T5" fmla="*/ 0 h 149"/>
              <a:gd name="T6" fmla="*/ 0 w 158"/>
              <a:gd name="T7" fmla="*/ 0 h 149"/>
              <a:gd name="T8" fmla="*/ 0 w 158"/>
              <a:gd name="T9" fmla="*/ 149 h 149"/>
              <a:gd name="T10" fmla="*/ 19 w 158"/>
              <a:gd name="T11" fmla="*/ 19 h 149"/>
              <a:gd name="T12" fmla="*/ 139 w 158"/>
              <a:gd name="T13" fmla="*/ 19 h 149"/>
              <a:gd name="T14" fmla="*/ 139 w 158"/>
              <a:gd name="T15" fmla="*/ 127 h 149"/>
              <a:gd name="T16" fmla="*/ 19 w 158"/>
              <a:gd name="T17" fmla="*/ 127 h 149"/>
              <a:gd name="T18" fmla="*/ 19 w 158"/>
              <a:gd name="T19" fmla="*/ 1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49">
                <a:moveTo>
                  <a:pt x="0" y="149"/>
                </a:moveTo>
                <a:lnTo>
                  <a:pt x="158" y="149"/>
                </a:lnTo>
                <a:lnTo>
                  <a:pt x="158" y="0"/>
                </a:lnTo>
                <a:lnTo>
                  <a:pt x="0" y="0"/>
                </a:lnTo>
                <a:lnTo>
                  <a:pt x="0" y="149"/>
                </a:lnTo>
                <a:close/>
                <a:moveTo>
                  <a:pt x="19" y="19"/>
                </a:moveTo>
                <a:lnTo>
                  <a:pt x="139" y="19"/>
                </a:lnTo>
                <a:lnTo>
                  <a:pt x="139" y="127"/>
                </a:lnTo>
                <a:lnTo>
                  <a:pt x="19" y="127"/>
                </a:lnTo>
                <a:lnTo>
                  <a:pt x="19" y="1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0" name="Freeform 270"/>
          <p:cNvSpPr>
            <a:spLocks noEditPoints="1"/>
          </p:cNvSpPr>
          <p:nvPr/>
        </p:nvSpPr>
        <p:spPr bwMode="auto">
          <a:xfrm>
            <a:off x="4052725" y="1521997"/>
            <a:ext cx="85472" cy="80603"/>
          </a:xfrm>
          <a:custGeom>
            <a:avLst/>
            <a:gdLst>
              <a:gd name="T0" fmla="*/ 0 w 158"/>
              <a:gd name="T1" fmla="*/ 149 h 149"/>
              <a:gd name="T2" fmla="*/ 158 w 158"/>
              <a:gd name="T3" fmla="*/ 149 h 149"/>
              <a:gd name="T4" fmla="*/ 158 w 158"/>
              <a:gd name="T5" fmla="*/ 0 h 149"/>
              <a:gd name="T6" fmla="*/ 0 w 158"/>
              <a:gd name="T7" fmla="*/ 0 h 149"/>
              <a:gd name="T8" fmla="*/ 0 w 158"/>
              <a:gd name="T9" fmla="*/ 149 h 149"/>
              <a:gd name="T10" fmla="*/ 19 w 158"/>
              <a:gd name="T11" fmla="*/ 19 h 149"/>
              <a:gd name="T12" fmla="*/ 139 w 158"/>
              <a:gd name="T13" fmla="*/ 19 h 149"/>
              <a:gd name="T14" fmla="*/ 139 w 158"/>
              <a:gd name="T15" fmla="*/ 128 h 149"/>
              <a:gd name="T16" fmla="*/ 19 w 158"/>
              <a:gd name="T17" fmla="*/ 128 h 149"/>
              <a:gd name="T18" fmla="*/ 19 w 158"/>
              <a:gd name="T19" fmla="*/ 1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149">
                <a:moveTo>
                  <a:pt x="0" y="149"/>
                </a:moveTo>
                <a:lnTo>
                  <a:pt x="158" y="149"/>
                </a:lnTo>
                <a:lnTo>
                  <a:pt x="158" y="0"/>
                </a:lnTo>
                <a:lnTo>
                  <a:pt x="0" y="0"/>
                </a:lnTo>
                <a:lnTo>
                  <a:pt x="0" y="149"/>
                </a:lnTo>
                <a:close/>
                <a:moveTo>
                  <a:pt x="19" y="19"/>
                </a:moveTo>
                <a:lnTo>
                  <a:pt x="139" y="19"/>
                </a:lnTo>
                <a:lnTo>
                  <a:pt x="139" y="128"/>
                </a:lnTo>
                <a:lnTo>
                  <a:pt x="19" y="128"/>
                </a:lnTo>
                <a:lnTo>
                  <a:pt x="19" y="1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1" name="Freeform 271"/>
          <p:cNvSpPr>
            <a:spLocks/>
          </p:cNvSpPr>
          <p:nvPr/>
        </p:nvSpPr>
        <p:spPr bwMode="auto">
          <a:xfrm>
            <a:off x="3144995" y="1480884"/>
            <a:ext cx="499847" cy="51392"/>
          </a:xfrm>
          <a:custGeom>
            <a:avLst/>
            <a:gdLst>
              <a:gd name="T0" fmla="*/ 20 w 391"/>
              <a:gd name="T1" fmla="*/ 40 h 40"/>
              <a:gd name="T2" fmla="*/ 371 w 391"/>
              <a:gd name="T3" fmla="*/ 40 h 40"/>
              <a:gd name="T4" fmla="*/ 391 w 391"/>
              <a:gd name="T5" fmla="*/ 20 h 40"/>
              <a:gd name="T6" fmla="*/ 371 w 391"/>
              <a:gd name="T7" fmla="*/ 0 h 40"/>
              <a:gd name="T8" fmla="*/ 20 w 391"/>
              <a:gd name="T9" fmla="*/ 0 h 40"/>
              <a:gd name="T10" fmla="*/ 5 w 391"/>
              <a:gd name="T11" fmla="*/ 6 h 40"/>
              <a:gd name="T12" fmla="*/ 0 w 391"/>
              <a:gd name="T13" fmla="*/ 20 h 40"/>
              <a:gd name="T14" fmla="*/ 20 w 39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1" h="40">
                <a:moveTo>
                  <a:pt x="20" y="40"/>
                </a:moveTo>
                <a:cubicBezTo>
                  <a:pt x="371" y="40"/>
                  <a:pt x="371" y="40"/>
                  <a:pt x="371" y="40"/>
                </a:cubicBezTo>
                <a:cubicBezTo>
                  <a:pt x="382" y="40"/>
                  <a:pt x="391" y="31"/>
                  <a:pt x="391" y="20"/>
                </a:cubicBezTo>
                <a:cubicBezTo>
                  <a:pt x="391" y="9"/>
                  <a:pt x="382" y="0"/>
                  <a:pt x="371" y="0"/>
                </a:cubicBezTo>
                <a:cubicBezTo>
                  <a:pt x="20" y="0"/>
                  <a:pt x="20" y="0"/>
                  <a:pt x="20" y="0"/>
                </a:cubicBezTo>
                <a:cubicBezTo>
                  <a:pt x="14" y="0"/>
                  <a:pt x="9" y="2"/>
                  <a:pt x="5" y="6"/>
                </a:cubicBezTo>
                <a:cubicBezTo>
                  <a:pt x="2" y="10"/>
                  <a:pt x="0" y="15"/>
                  <a:pt x="0" y="20"/>
                </a:cubicBezTo>
                <a:cubicBezTo>
                  <a:pt x="0" y="31"/>
                  <a:pt x="9" y="40"/>
                  <a:pt x="20" y="4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2" name="Freeform 272"/>
          <p:cNvSpPr>
            <a:spLocks/>
          </p:cNvSpPr>
          <p:nvPr/>
        </p:nvSpPr>
        <p:spPr bwMode="auto">
          <a:xfrm>
            <a:off x="3142290" y="1804377"/>
            <a:ext cx="499847" cy="24344"/>
          </a:xfrm>
          <a:custGeom>
            <a:avLst/>
            <a:gdLst>
              <a:gd name="T0" fmla="*/ 381 w 391"/>
              <a:gd name="T1" fmla="*/ 0 h 19"/>
              <a:gd name="T2" fmla="*/ 151 w 391"/>
              <a:gd name="T3" fmla="*/ 0 h 19"/>
              <a:gd name="T4" fmla="*/ 22 w 391"/>
              <a:gd name="T5" fmla="*/ 0 h 19"/>
              <a:gd name="T6" fmla="*/ 9 w 391"/>
              <a:gd name="T7" fmla="*/ 0 h 19"/>
              <a:gd name="T8" fmla="*/ 3 w 391"/>
              <a:gd name="T9" fmla="*/ 3 h 19"/>
              <a:gd name="T10" fmla="*/ 0 w 391"/>
              <a:gd name="T11" fmla="*/ 10 h 19"/>
              <a:gd name="T12" fmla="*/ 9 w 391"/>
              <a:gd name="T13" fmla="*/ 19 h 19"/>
              <a:gd name="T14" fmla="*/ 381 w 391"/>
              <a:gd name="T15" fmla="*/ 19 h 19"/>
              <a:gd name="T16" fmla="*/ 391 w 391"/>
              <a:gd name="T17" fmla="*/ 10 h 19"/>
              <a:gd name="T18" fmla="*/ 381 w 391"/>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 h="19">
                <a:moveTo>
                  <a:pt x="381" y="0"/>
                </a:moveTo>
                <a:cubicBezTo>
                  <a:pt x="151" y="0"/>
                  <a:pt x="151" y="0"/>
                  <a:pt x="151" y="0"/>
                </a:cubicBezTo>
                <a:cubicBezTo>
                  <a:pt x="22" y="0"/>
                  <a:pt x="22" y="0"/>
                  <a:pt x="22" y="0"/>
                </a:cubicBezTo>
                <a:cubicBezTo>
                  <a:pt x="9" y="0"/>
                  <a:pt x="9" y="0"/>
                  <a:pt x="9" y="0"/>
                </a:cubicBezTo>
                <a:cubicBezTo>
                  <a:pt x="7" y="0"/>
                  <a:pt x="4" y="1"/>
                  <a:pt x="3" y="3"/>
                </a:cubicBezTo>
                <a:cubicBezTo>
                  <a:pt x="1" y="5"/>
                  <a:pt x="0" y="7"/>
                  <a:pt x="0" y="10"/>
                </a:cubicBezTo>
                <a:cubicBezTo>
                  <a:pt x="0" y="15"/>
                  <a:pt x="4" y="19"/>
                  <a:pt x="9" y="19"/>
                </a:cubicBezTo>
                <a:cubicBezTo>
                  <a:pt x="381" y="19"/>
                  <a:pt x="381" y="19"/>
                  <a:pt x="381" y="19"/>
                </a:cubicBezTo>
                <a:cubicBezTo>
                  <a:pt x="387" y="19"/>
                  <a:pt x="391" y="15"/>
                  <a:pt x="391" y="10"/>
                </a:cubicBezTo>
                <a:cubicBezTo>
                  <a:pt x="391" y="4"/>
                  <a:pt x="387" y="0"/>
                  <a:pt x="381"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3" name="Freeform 273"/>
          <p:cNvSpPr>
            <a:spLocks/>
          </p:cNvSpPr>
          <p:nvPr/>
        </p:nvSpPr>
        <p:spPr bwMode="auto">
          <a:xfrm>
            <a:off x="3170420" y="1543636"/>
            <a:ext cx="450078" cy="254251"/>
          </a:xfrm>
          <a:custGeom>
            <a:avLst/>
            <a:gdLst>
              <a:gd name="T0" fmla="*/ 832 w 832"/>
              <a:gd name="T1" fmla="*/ 470 h 470"/>
              <a:gd name="T2" fmla="*/ 832 w 832"/>
              <a:gd name="T3" fmla="*/ 0 h 470"/>
              <a:gd name="T4" fmla="*/ 0 w 832"/>
              <a:gd name="T5" fmla="*/ 0 h 470"/>
              <a:gd name="T6" fmla="*/ 0 w 832"/>
              <a:gd name="T7" fmla="*/ 470 h 470"/>
              <a:gd name="T8" fmla="*/ 76 w 832"/>
              <a:gd name="T9" fmla="*/ 470 h 470"/>
              <a:gd name="T10" fmla="*/ 76 w 832"/>
              <a:gd name="T11" fmla="*/ 286 h 470"/>
              <a:gd name="T12" fmla="*/ 305 w 832"/>
              <a:gd name="T13" fmla="*/ 286 h 470"/>
              <a:gd name="T14" fmla="*/ 305 w 832"/>
              <a:gd name="T15" fmla="*/ 470 h 470"/>
              <a:gd name="T16" fmla="*/ 832 w 832"/>
              <a:gd name="T17"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470">
                <a:moveTo>
                  <a:pt x="832" y="470"/>
                </a:moveTo>
                <a:lnTo>
                  <a:pt x="832" y="0"/>
                </a:lnTo>
                <a:lnTo>
                  <a:pt x="0" y="0"/>
                </a:lnTo>
                <a:lnTo>
                  <a:pt x="0" y="470"/>
                </a:lnTo>
                <a:lnTo>
                  <a:pt x="76" y="470"/>
                </a:lnTo>
                <a:lnTo>
                  <a:pt x="76" y="286"/>
                </a:lnTo>
                <a:lnTo>
                  <a:pt x="305" y="286"/>
                </a:lnTo>
                <a:lnTo>
                  <a:pt x="305" y="470"/>
                </a:lnTo>
                <a:lnTo>
                  <a:pt x="832" y="47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4" name="Freeform 274"/>
          <p:cNvSpPr>
            <a:spLocks noEditPoints="1"/>
          </p:cNvSpPr>
          <p:nvPr/>
        </p:nvSpPr>
        <p:spPr bwMode="auto">
          <a:xfrm>
            <a:off x="2632166" y="1431115"/>
            <a:ext cx="203401" cy="465225"/>
          </a:xfrm>
          <a:custGeom>
            <a:avLst/>
            <a:gdLst>
              <a:gd name="T0" fmla="*/ 146 w 159"/>
              <a:gd name="T1" fmla="*/ 338 h 364"/>
              <a:gd name="T2" fmla="*/ 133 w 159"/>
              <a:gd name="T3" fmla="*/ 338 h 364"/>
              <a:gd name="T4" fmla="*/ 61 w 159"/>
              <a:gd name="T5" fmla="*/ 0 h 364"/>
              <a:gd name="T6" fmla="*/ 39 w 159"/>
              <a:gd name="T7" fmla="*/ 0 h 364"/>
              <a:gd name="T8" fmla="*/ 26 w 159"/>
              <a:gd name="T9" fmla="*/ 0 h 364"/>
              <a:gd name="T10" fmla="*/ 26 w 159"/>
              <a:gd name="T11" fmla="*/ 338 h 364"/>
              <a:gd name="T12" fmla="*/ 13 w 159"/>
              <a:gd name="T13" fmla="*/ 338 h 364"/>
              <a:gd name="T14" fmla="*/ 4 w 159"/>
              <a:gd name="T15" fmla="*/ 342 h 364"/>
              <a:gd name="T16" fmla="*/ 0 w 159"/>
              <a:gd name="T17" fmla="*/ 351 h 364"/>
              <a:gd name="T18" fmla="*/ 13 w 159"/>
              <a:gd name="T19" fmla="*/ 364 h 364"/>
              <a:gd name="T20" fmla="*/ 146 w 159"/>
              <a:gd name="T21" fmla="*/ 364 h 364"/>
              <a:gd name="T22" fmla="*/ 159 w 159"/>
              <a:gd name="T23" fmla="*/ 351 h 364"/>
              <a:gd name="T24" fmla="*/ 146 w 159"/>
              <a:gd name="T25" fmla="*/ 338 h 364"/>
              <a:gd name="T26" fmla="*/ 49 w 159"/>
              <a:gd name="T27" fmla="*/ 16 h 364"/>
              <a:gd name="T28" fmla="*/ 55 w 159"/>
              <a:gd name="T29" fmla="*/ 22 h 364"/>
              <a:gd name="T30" fmla="*/ 49 w 159"/>
              <a:gd name="T31" fmla="*/ 28 h 364"/>
              <a:gd name="T32" fmla="*/ 43 w 159"/>
              <a:gd name="T33" fmla="*/ 22 h 364"/>
              <a:gd name="T34" fmla="*/ 49 w 159"/>
              <a:gd name="T35" fmla="*/ 16 h 364"/>
              <a:gd name="T36" fmla="*/ 39 w 159"/>
              <a:gd name="T37" fmla="*/ 338 h 364"/>
              <a:gd name="T38" fmla="*/ 39 w 159"/>
              <a:gd name="T39" fmla="*/ 218 h 364"/>
              <a:gd name="T40" fmla="*/ 39 w 159"/>
              <a:gd name="T41" fmla="*/ 179 h 364"/>
              <a:gd name="T42" fmla="*/ 39 w 159"/>
              <a:gd name="T43" fmla="*/ 36 h 364"/>
              <a:gd name="T44" fmla="*/ 55 w 159"/>
              <a:gd name="T45" fmla="*/ 36 h 364"/>
              <a:gd name="T46" fmla="*/ 85 w 159"/>
              <a:gd name="T47" fmla="*/ 180 h 364"/>
              <a:gd name="T48" fmla="*/ 81 w 159"/>
              <a:gd name="T49" fmla="*/ 176 h 364"/>
              <a:gd name="T50" fmla="*/ 65 w 159"/>
              <a:gd name="T51" fmla="*/ 176 h 364"/>
              <a:gd name="T52" fmla="*/ 78 w 159"/>
              <a:gd name="T53" fmla="*/ 170 h 364"/>
              <a:gd name="T54" fmla="*/ 79 w 159"/>
              <a:gd name="T55" fmla="*/ 164 h 364"/>
              <a:gd name="T56" fmla="*/ 73 w 159"/>
              <a:gd name="T57" fmla="*/ 161 h 364"/>
              <a:gd name="T58" fmla="*/ 45 w 159"/>
              <a:gd name="T59" fmla="*/ 176 h 364"/>
              <a:gd name="T60" fmla="*/ 43 w 159"/>
              <a:gd name="T61" fmla="*/ 179 h 364"/>
              <a:gd name="T62" fmla="*/ 43 w 159"/>
              <a:gd name="T63" fmla="*/ 181 h 364"/>
              <a:gd name="T64" fmla="*/ 43 w 159"/>
              <a:gd name="T65" fmla="*/ 181 h 364"/>
              <a:gd name="T66" fmla="*/ 47 w 159"/>
              <a:gd name="T67" fmla="*/ 187 h 364"/>
              <a:gd name="T68" fmla="*/ 81 w 159"/>
              <a:gd name="T69" fmla="*/ 187 h 364"/>
              <a:gd name="T70" fmla="*/ 85 w 159"/>
              <a:gd name="T71" fmla="*/ 181 h 364"/>
              <a:gd name="T72" fmla="*/ 85 w 159"/>
              <a:gd name="T73" fmla="*/ 181 h 364"/>
              <a:gd name="T74" fmla="*/ 88 w 159"/>
              <a:gd name="T75" fmla="*/ 198 h 364"/>
              <a:gd name="T76" fmla="*/ 96 w 159"/>
              <a:gd name="T77" fmla="*/ 237 h 364"/>
              <a:gd name="T78" fmla="*/ 101 w 159"/>
              <a:gd name="T79" fmla="*/ 259 h 364"/>
              <a:gd name="T80" fmla="*/ 117 w 159"/>
              <a:gd name="T81" fmla="*/ 338 h 364"/>
              <a:gd name="T82" fmla="*/ 39 w 159"/>
              <a:gd name="T83" fmla="*/ 3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9" h="364">
                <a:moveTo>
                  <a:pt x="146" y="338"/>
                </a:moveTo>
                <a:cubicBezTo>
                  <a:pt x="133" y="338"/>
                  <a:pt x="133" y="338"/>
                  <a:pt x="133" y="338"/>
                </a:cubicBezTo>
                <a:cubicBezTo>
                  <a:pt x="61" y="0"/>
                  <a:pt x="61" y="0"/>
                  <a:pt x="61" y="0"/>
                </a:cubicBezTo>
                <a:cubicBezTo>
                  <a:pt x="39" y="0"/>
                  <a:pt x="39" y="0"/>
                  <a:pt x="39" y="0"/>
                </a:cubicBezTo>
                <a:cubicBezTo>
                  <a:pt x="26" y="0"/>
                  <a:pt x="26" y="0"/>
                  <a:pt x="26" y="0"/>
                </a:cubicBezTo>
                <a:cubicBezTo>
                  <a:pt x="26" y="338"/>
                  <a:pt x="26" y="338"/>
                  <a:pt x="26" y="338"/>
                </a:cubicBezTo>
                <a:cubicBezTo>
                  <a:pt x="13" y="338"/>
                  <a:pt x="13" y="338"/>
                  <a:pt x="13" y="338"/>
                </a:cubicBezTo>
                <a:cubicBezTo>
                  <a:pt x="10" y="338"/>
                  <a:pt x="7" y="339"/>
                  <a:pt x="4" y="342"/>
                </a:cubicBezTo>
                <a:cubicBezTo>
                  <a:pt x="2" y="344"/>
                  <a:pt x="0" y="347"/>
                  <a:pt x="0" y="351"/>
                </a:cubicBezTo>
                <a:cubicBezTo>
                  <a:pt x="0" y="358"/>
                  <a:pt x="6" y="364"/>
                  <a:pt x="13" y="364"/>
                </a:cubicBezTo>
                <a:cubicBezTo>
                  <a:pt x="146" y="364"/>
                  <a:pt x="146" y="364"/>
                  <a:pt x="146" y="364"/>
                </a:cubicBezTo>
                <a:cubicBezTo>
                  <a:pt x="153" y="364"/>
                  <a:pt x="159" y="358"/>
                  <a:pt x="159" y="351"/>
                </a:cubicBezTo>
                <a:cubicBezTo>
                  <a:pt x="159" y="344"/>
                  <a:pt x="153" y="338"/>
                  <a:pt x="146" y="338"/>
                </a:cubicBezTo>
                <a:close/>
                <a:moveTo>
                  <a:pt x="49" y="16"/>
                </a:moveTo>
                <a:cubicBezTo>
                  <a:pt x="52" y="16"/>
                  <a:pt x="55" y="19"/>
                  <a:pt x="55" y="22"/>
                </a:cubicBezTo>
                <a:cubicBezTo>
                  <a:pt x="55" y="25"/>
                  <a:pt x="52" y="28"/>
                  <a:pt x="49" y="28"/>
                </a:cubicBezTo>
                <a:cubicBezTo>
                  <a:pt x="46" y="28"/>
                  <a:pt x="43" y="25"/>
                  <a:pt x="43" y="22"/>
                </a:cubicBezTo>
                <a:cubicBezTo>
                  <a:pt x="43" y="19"/>
                  <a:pt x="46" y="16"/>
                  <a:pt x="49" y="16"/>
                </a:cubicBezTo>
                <a:close/>
                <a:moveTo>
                  <a:pt x="39" y="338"/>
                </a:moveTo>
                <a:cubicBezTo>
                  <a:pt x="39" y="218"/>
                  <a:pt x="39" y="218"/>
                  <a:pt x="39" y="218"/>
                </a:cubicBezTo>
                <a:cubicBezTo>
                  <a:pt x="39" y="179"/>
                  <a:pt x="39" y="179"/>
                  <a:pt x="39" y="179"/>
                </a:cubicBezTo>
                <a:cubicBezTo>
                  <a:pt x="39" y="36"/>
                  <a:pt x="39" y="36"/>
                  <a:pt x="39" y="36"/>
                </a:cubicBezTo>
                <a:cubicBezTo>
                  <a:pt x="55" y="36"/>
                  <a:pt x="55" y="36"/>
                  <a:pt x="55" y="36"/>
                </a:cubicBezTo>
                <a:cubicBezTo>
                  <a:pt x="85" y="180"/>
                  <a:pt x="85" y="180"/>
                  <a:pt x="85" y="180"/>
                </a:cubicBezTo>
                <a:cubicBezTo>
                  <a:pt x="84" y="178"/>
                  <a:pt x="83" y="176"/>
                  <a:pt x="81" y="176"/>
                </a:cubicBezTo>
                <a:cubicBezTo>
                  <a:pt x="65" y="176"/>
                  <a:pt x="65" y="176"/>
                  <a:pt x="65" y="176"/>
                </a:cubicBezTo>
                <a:cubicBezTo>
                  <a:pt x="78" y="170"/>
                  <a:pt x="78" y="170"/>
                  <a:pt x="78" y="170"/>
                </a:cubicBezTo>
                <a:cubicBezTo>
                  <a:pt x="80" y="169"/>
                  <a:pt x="80" y="166"/>
                  <a:pt x="79" y="164"/>
                </a:cubicBezTo>
                <a:cubicBezTo>
                  <a:pt x="77" y="161"/>
                  <a:pt x="75" y="160"/>
                  <a:pt x="73" y="161"/>
                </a:cubicBezTo>
                <a:cubicBezTo>
                  <a:pt x="45" y="176"/>
                  <a:pt x="45" y="176"/>
                  <a:pt x="45" y="176"/>
                </a:cubicBezTo>
                <a:cubicBezTo>
                  <a:pt x="44" y="176"/>
                  <a:pt x="43" y="178"/>
                  <a:pt x="43" y="179"/>
                </a:cubicBezTo>
                <a:cubicBezTo>
                  <a:pt x="43" y="180"/>
                  <a:pt x="43" y="180"/>
                  <a:pt x="43" y="181"/>
                </a:cubicBezTo>
                <a:cubicBezTo>
                  <a:pt x="43" y="181"/>
                  <a:pt x="43" y="181"/>
                  <a:pt x="43" y="181"/>
                </a:cubicBezTo>
                <a:cubicBezTo>
                  <a:pt x="43" y="184"/>
                  <a:pt x="45" y="187"/>
                  <a:pt x="47" y="187"/>
                </a:cubicBezTo>
                <a:cubicBezTo>
                  <a:pt x="81" y="187"/>
                  <a:pt x="81" y="187"/>
                  <a:pt x="81" y="187"/>
                </a:cubicBezTo>
                <a:cubicBezTo>
                  <a:pt x="83" y="187"/>
                  <a:pt x="85" y="184"/>
                  <a:pt x="85" y="181"/>
                </a:cubicBezTo>
                <a:cubicBezTo>
                  <a:pt x="85" y="181"/>
                  <a:pt x="85" y="181"/>
                  <a:pt x="85" y="181"/>
                </a:cubicBezTo>
                <a:cubicBezTo>
                  <a:pt x="88" y="198"/>
                  <a:pt x="88" y="198"/>
                  <a:pt x="88" y="198"/>
                </a:cubicBezTo>
                <a:cubicBezTo>
                  <a:pt x="96" y="237"/>
                  <a:pt x="96" y="237"/>
                  <a:pt x="96" y="237"/>
                </a:cubicBezTo>
                <a:cubicBezTo>
                  <a:pt x="101" y="259"/>
                  <a:pt x="101" y="259"/>
                  <a:pt x="101" y="259"/>
                </a:cubicBezTo>
                <a:cubicBezTo>
                  <a:pt x="117" y="338"/>
                  <a:pt x="117" y="338"/>
                  <a:pt x="117" y="338"/>
                </a:cubicBezTo>
                <a:lnTo>
                  <a:pt x="39" y="33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5" name="Freeform 275"/>
          <p:cNvSpPr>
            <a:spLocks/>
          </p:cNvSpPr>
          <p:nvPr/>
        </p:nvSpPr>
        <p:spPr bwMode="auto">
          <a:xfrm>
            <a:off x="2482861" y="1408396"/>
            <a:ext cx="223417" cy="14065"/>
          </a:xfrm>
          <a:custGeom>
            <a:avLst/>
            <a:gdLst>
              <a:gd name="T0" fmla="*/ 6 w 175"/>
              <a:gd name="T1" fmla="*/ 11 h 11"/>
              <a:gd name="T2" fmla="*/ 170 w 175"/>
              <a:gd name="T3" fmla="*/ 11 h 11"/>
              <a:gd name="T4" fmla="*/ 174 w 175"/>
              <a:gd name="T5" fmla="*/ 9 h 11"/>
              <a:gd name="T6" fmla="*/ 175 w 175"/>
              <a:gd name="T7" fmla="*/ 5 h 11"/>
              <a:gd name="T8" fmla="*/ 170 w 175"/>
              <a:gd name="T9" fmla="*/ 0 h 11"/>
              <a:gd name="T10" fmla="*/ 6 w 175"/>
              <a:gd name="T11" fmla="*/ 0 h 11"/>
              <a:gd name="T12" fmla="*/ 0 w 175"/>
              <a:gd name="T13" fmla="*/ 5 h 11"/>
              <a:gd name="T14" fmla="*/ 6 w 175"/>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11">
                <a:moveTo>
                  <a:pt x="6" y="11"/>
                </a:moveTo>
                <a:cubicBezTo>
                  <a:pt x="170" y="11"/>
                  <a:pt x="170" y="11"/>
                  <a:pt x="170" y="11"/>
                </a:cubicBezTo>
                <a:cubicBezTo>
                  <a:pt x="172" y="11"/>
                  <a:pt x="173" y="10"/>
                  <a:pt x="174" y="9"/>
                </a:cubicBezTo>
                <a:cubicBezTo>
                  <a:pt x="175" y="8"/>
                  <a:pt x="175" y="7"/>
                  <a:pt x="175" y="5"/>
                </a:cubicBezTo>
                <a:cubicBezTo>
                  <a:pt x="175" y="2"/>
                  <a:pt x="173" y="0"/>
                  <a:pt x="170" y="0"/>
                </a:cubicBezTo>
                <a:cubicBezTo>
                  <a:pt x="6" y="0"/>
                  <a:pt x="6" y="0"/>
                  <a:pt x="6" y="0"/>
                </a:cubicBezTo>
                <a:cubicBezTo>
                  <a:pt x="3" y="0"/>
                  <a:pt x="0" y="2"/>
                  <a:pt x="0" y="5"/>
                </a:cubicBezTo>
                <a:cubicBezTo>
                  <a:pt x="0" y="8"/>
                  <a:pt x="3" y="11"/>
                  <a:pt x="6" y="11"/>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6" name="Freeform 276"/>
          <p:cNvSpPr>
            <a:spLocks/>
          </p:cNvSpPr>
          <p:nvPr/>
        </p:nvSpPr>
        <p:spPr bwMode="auto">
          <a:xfrm>
            <a:off x="2691130" y="1729184"/>
            <a:ext cx="68702" cy="40572"/>
          </a:xfrm>
          <a:custGeom>
            <a:avLst/>
            <a:gdLst>
              <a:gd name="T0" fmla="*/ 49 w 54"/>
              <a:gd name="T1" fmla="*/ 22 h 32"/>
              <a:gd name="T2" fmla="*/ 22 w 54"/>
              <a:gd name="T3" fmla="*/ 22 h 32"/>
              <a:gd name="T4" fmla="*/ 46 w 54"/>
              <a:gd name="T5" fmla="*/ 10 h 32"/>
              <a:gd name="T6" fmla="*/ 48 w 54"/>
              <a:gd name="T7" fmla="*/ 4 h 32"/>
              <a:gd name="T8" fmla="*/ 48 w 54"/>
              <a:gd name="T9" fmla="*/ 3 h 32"/>
              <a:gd name="T10" fmla="*/ 41 w 54"/>
              <a:gd name="T11" fmla="*/ 1 h 32"/>
              <a:gd name="T12" fmla="*/ 2 w 54"/>
              <a:gd name="T13" fmla="*/ 21 h 32"/>
              <a:gd name="T14" fmla="*/ 0 w 54"/>
              <a:gd name="T15" fmla="*/ 26 h 32"/>
              <a:gd name="T16" fmla="*/ 0 w 54"/>
              <a:gd name="T17" fmla="*/ 28 h 32"/>
              <a:gd name="T18" fmla="*/ 5 w 54"/>
              <a:gd name="T19" fmla="*/ 32 h 32"/>
              <a:gd name="T20" fmla="*/ 49 w 54"/>
              <a:gd name="T21" fmla="*/ 32 h 32"/>
              <a:gd name="T22" fmla="*/ 54 w 54"/>
              <a:gd name="T23" fmla="*/ 27 h 32"/>
              <a:gd name="T24" fmla="*/ 54 w 54"/>
              <a:gd name="T25" fmla="*/ 26 h 32"/>
              <a:gd name="T26" fmla="*/ 49 w 54"/>
              <a:gd name="T27"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2">
                <a:moveTo>
                  <a:pt x="49" y="22"/>
                </a:moveTo>
                <a:cubicBezTo>
                  <a:pt x="22" y="22"/>
                  <a:pt x="22" y="22"/>
                  <a:pt x="22" y="22"/>
                </a:cubicBezTo>
                <a:cubicBezTo>
                  <a:pt x="46" y="10"/>
                  <a:pt x="46" y="10"/>
                  <a:pt x="46" y="10"/>
                </a:cubicBezTo>
                <a:cubicBezTo>
                  <a:pt x="48" y="9"/>
                  <a:pt x="49" y="6"/>
                  <a:pt x="48" y="4"/>
                </a:cubicBezTo>
                <a:cubicBezTo>
                  <a:pt x="48" y="4"/>
                  <a:pt x="48" y="3"/>
                  <a:pt x="48" y="3"/>
                </a:cubicBezTo>
                <a:cubicBezTo>
                  <a:pt x="46" y="0"/>
                  <a:pt x="43" y="0"/>
                  <a:pt x="41" y="1"/>
                </a:cubicBezTo>
                <a:cubicBezTo>
                  <a:pt x="2" y="21"/>
                  <a:pt x="2" y="21"/>
                  <a:pt x="2" y="21"/>
                </a:cubicBezTo>
                <a:cubicBezTo>
                  <a:pt x="1" y="22"/>
                  <a:pt x="0" y="24"/>
                  <a:pt x="0" y="26"/>
                </a:cubicBezTo>
                <a:cubicBezTo>
                  <a:pt x="0" y="26"/>
                  <a:pt x="0" y="27"/>
                  <a:pt x="0" y="28"/>
                </a:cubicBezTo>
                <a:cubicBezTo>
                  <a:pt x="0" y="30"/>
                  <a:pt x="3" y="32"/>
                  <a:pt x="5" y="32"/>
                </a:cubicBezTo>
                <a:cubicBezTo>
                  <a:pt x="49" y="32"/>
                  <a:pt x="49" y="32"/>
                  <a:pt x="49" y="32"/>
                </a:cubicBezTo>
                <a:cubicBezTo>
                  <a:pt x="52" y="32"/>
                  <a:pt x="54" y="30"/>
                  <a:pt x="54" y="27"/>
                </a:cubicBezTo>
                <a:cubicBezTo>
                  <a:pt x="54" y="27"/>
                  <a:pt x="54" y="27"/>
                  <a:pt x="54" y="26"/>
                </a:cubicBezTo>
                <a:cubicBezTo>
                  <a:pt x="53" y="24"/>
                  <a:pt x="51" y="22"/>
                  <a:pt x="49" y="22"/>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7" name="Freeform 277"/>
          <p:cNvSpPr>
            <a:spLocks/>
          </p:cNvSpPr>
          <p:nvPr/>
        </p:nvSpPr>
        <p:spPr bwMode="auto">
          <a:xfrm>
            <a:off x="2685720" y="1679416"/>
            <a:ext cx="61670" cy="39491"/>
          </a:xfrm>
          <a:custGeom>
            <a:avLst/>
            <a:gdLst>
              <a:gd name="T0" fmla="*/ 43 w 48"/>
              <a:gd name="T1" fmla="*/ 31 h 31"/>
              <a:gd name="T2" fmla="*/ 48 w 48"/>
              <a:gd name="T3" fmla="*/ 26 h 31"/>
              <a:gd name="T4" fmla="*/ 43 w 48"/>
              <a:gd name="T5" fmla="*/ 20 h 31"/>
              <a:gd name="T6" fmla="*/ 23 w 48"/>
              <a:gd name="T7" fmla="*/ 20 h 31"/>
              <a:gd name="T8" fmla="*/ 43 w 48"/>
              <a:gd name="T9" fmla="*/ 10 h 31"/>
              <a:gd name="T10" fmla="*/ 45 w 48"/>
              <a:gd name="T11" fmla="*/ 5 h 31"/>
              <a:gd name="T12" fmla="*/ 45 w 48"/>
              <a:gd name="T13" fmla="*/ 3 h 31"/>
              <a:gd name="T14" fmla="*/ 38 w 48"/>
              <a:gd name="T15" fmla="*/ 1 h 31"/>
              <a:gd name="T16" fmla="*/ 2 w 48"/>
              <a:gd name="T17" fmla="*/ 20 h 31"/>
              <a:gd name="T18" fmla="*/ 0 w 48"/>
              <a:gd name="T19" fmla="*/ 24 h 31"/>
              <a:gd name="T20" fmla="*/ 1 w 48"/>
              <a:gd name="T21" fmla="*/ 27 h 31"/>
              <a:gd name="T22" fmla="*/ 2 w 48"/>
              <a:gd name="T23" fmla="*/ 28 h 31"/>
              <a:gd name="T24" fmla="*/ 6 w 48"/>
              <a:gd name="T25" fmla="*/ 31 h 31"/>
              <a:gd name="T26" fmla="*/ 43 w 48"/>
              <a:gd name="T2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31">
                <a:moveTo>
                  <a:pt x="43" y="31"/>
                </a:moveTo>
                <a:cubicBezTo>
                  <a:pt x="46" y="31"/>
                  <a:pt x="48" y="28"/>
                  <a:pt x="48" y="26"/>
                </a:cubicBezTo>
                <a:cubicBezTo>
                  <a:pt x="48" y="23"/>
                  <a:pt x="46" y="20"/>
                  <a:pt x="43" y="20"/>
                </a:cubicBezTo>
                <a:cubicBezTo>
                  <a:pt x="23" y="20"/>
                  <a:pt x="23" y="20"/>
                  <a:pt x="23" y="20"/>
                </a:cubicBezTo>
                <a:cubicBezTo>
                  <a:pt x="43" y="10"/>
                  <a:pt x="43" y="10"/>
                  <a:pt x="43" y="10"/>
                </a:cubicBezTo>
                <a:cubicBezTo>
                  <a:pt x="45" y="9"/>
                  <a:pt x="46" y="7"/>
                  <a:pt x="45" y="5"/>
                </a:cubicBezTo>
                <a:cubicBezTo>
                  <a:pt x="45" y="4"/>
                  <a:pt x="45" y="4"/>
                  <a:pt x="45" y="3"/>
                </a:cubicBezTo>
                <a:cubicBezTo>
                  <a:pt x="43" y="1"/>
                  <a:pt x="40" y="0"/>
                  <a:pt x="38" y="1"/>
                </a:cubicBezTo>
                <a:cubicBezTo>
                  <a:pt x="2" y="20"/>
                  <a:pt x="2" y="20"/>
                  <a:pt x="2" y="20"/>
                </a:cubicBezTo>
                <a:cubicBezTo>
                  <a:pt x="1" y="21"/>
                  <a:pt x="0" y="22"/>
                  <a:pt x="0" y="24"/>
                </a:cubicBezTo>
                <a:cubicBezTo>
                  <a:pt x="0" y="25"/>
                  <a:pt x="0" y="26"/>
                  <a:pt x="1" y="27"/>
                </a:cubicBezTo>
                <a:cubicBezTo>
                  <a:pt x="1" y="27"/>
                  <a:pt x="1" y="28"/>
                  <a:pt x="2" y="28"/>
                </a:cubicBezTo>
                <a:cubicBezTo>
                  <a:pt x="3" y="30"/>
                  <a:pt x="4" y="31"/>
                  <a:pt x="6" y="31"/>
                </a:cubicBezTo>
                <a:lnTo>
                  <a:pt x="43" y="3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8" name="Freeform 278"/>
          <p:cNvSpPr>
            <a:spLocks/>
          </p:cNvSpPr>
          <p:nvPr/>
        </p:nvSpPr>
        <p:spPr bwMode="auto">
          <a:xfrm>
            <a:off x="2540203" y="1689695"/>
            <a:ext cx="11360" cy="56260"/>
          </a:xfrm>
          <a:custGeom>
            <a:avLst/>
            <a:gdLst>
              <a:gd name="T0" fmla="*/ 4 w 9"/>
              <a:gd name="T1" fmla="*/ 0 h 44"/>
              <a:gd name="T2" fmla="*/ 0 w 9"/>
              <a:gd name="T3" fmla="*/ 4 h 44"/>
              <a:gd name="T4" fmla="*/ 0 w 9"/>
              <a:gd name="T5" fmla="*/ 39 h 44"/>
              <a:gd name="T6" fmla="*/ 1 w 9"/>
              <a:gd name="T7" fmla="*/ 42 h 44"/>
              <a:gd name="T8" fmla="*/ 4 w 9"/>
              <a:gd name="T9" fmla="*/ 44 h 44"/>
              <a:gd name="T10" fmla="*/ 9 w 9"/>
              <a:gd name="T11" fmla="*/ 39 h 44"/>
              <a:gd name="T12" fmla="*/ 9 w 9"/>
              <a:gd name="T13" fmla="*/ 4 h 44"/>
              <a:gd name="T14" fmla="*/ 7 w 9"/>
              <a:gd name="T15" fmla="*/ 1 h 44"/>
              <a:gd name="T16" fmla="*/ 4 w 9"/>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4">
                <a:moveTo>
                  <a:pt x="4" y="0"/>
                </a:moveTo>
                <a:cubicBezTo>
                  <a:pt x="2" y="0"/>
                  <a:pt x="0" y="2"/>
                  <a:pt x="0" y="4"/>
                </a:cubicBezTo>
                <a:cubicBezTo>
                  <a:pt x="0" y="39"/>
                  <a:pt x="0" y="39"/>
                  <a:pt x="0" y="39"/>
                </a:cubicBezTo>
                <a:cubicBezTo>
                  <a:pt x="0" y="40"/>
                  <a:pt x="0" y="41"/>
                  <a:pt x="1" y="42"/>
                </a:cubicBezTo>
                <a:cubicBezTo>
                  <a:pt x="2" y="43"/>
                  <a:pt x="3" y="44"/>
                  <a:pt x="4" y="44"/>
                </a:cubicBezTo>
                <a:cubicBezTo>
                  <a:pt x="7" y="44"/>
                  <a:pt x="9" y="42"/>
                  <a:pt x="9" y="39"/>
                </a:cubicBezTo>
                <a:cubicBezTo>
                  <a:pt x="9" y="4"/>
                  <a:pt x="9" y="4"/>
                  <a:pt x="9" y="4"/>
                </a:cubicBezTo>
                <a:cubicBezTo>
                  <a:pt x="9" y="3"/>
                  <a:pt x="8" y="2"/>
                  <a:pt x="7" y="1"/>
                </a:cubicBezTo>
                <a:cubicBezTo>
                  <a:pt x="6" y="0"/>
                  <a:pt x="5" y="0"/>
                  <a:pt x="4"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09" name="Freeform 279"/>
          <p:cNvSpPr>
            <a:spLocks/>
          </p:cNvSpPr>
          <p:nvPr/>
        </p:nvSpPr>
        <p:spPr bwMode="auto">
          <a:xfrm>
            <a:off x="2508286" y="1689695"/>
            <a:ext cx="11360" cy="56260"/>
          </a:xfrm>
          <a:custGeom>
            <a:avLst/>
            <a:gdLst>
              <a:gd name="T0" fmla="*/ 4 w 9"/>
              <a:gd name="T1" fmla="*/ 0 h 44"/>
              <a:gd name="T2" fmla="*/ 0 w 9"/>
              <a:gd name="T3" fmla="*/ 4 h 44"/>
              <a:gd name="T4" fmla="*/ 0 w 9"/>
              <a:gd name="T5" fmla="*/ 39 h 44"/>
              <a:gd name="T6" fmla="*/ 1 w 9"/>
              <a:gd name="T7" fmla="*/ 42 h 44"/>
              <a:gd name="T8" fmla="*/ 4 w 9"/>
              <a:gd name="T9" fmla="*/ 44 h 44"/>
              <a:gd name="T10" fmla="*/ 9 w 9"/>
              <a:gd name="T11" fmla="*/ 39 h 44"/>
              <a:gd name="T12" fmla="*/ 9 w 9"/>
              <a:gd name="T13" fmla="*/ 4 h 44"/>
              <a:gd name="T14" fmla="*/ 7 w 9"/>
              <a:gd name="T15" fmla="*/ 1 h 44"/>
              <a:gd name="T16" fmla="*/ 4 w 9"/>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4">
                <a:moveTo>
                  <a:pt x="4" y="0"/>
                </a:moveTo>
                <a:cubicBezTo>
                  <a:pt x="2" y="0"/>
                  <a:pt x="0" y="2"/>
                  <a:pt x="0" y="4"/>
                </a:cubicBezTo>
                <a:cubicBezTo>
                  <a:pt x="0" y="39"/>
                  <a:pt x="0" y="39"/>
                  <a:pt x="0" y="39"/>
                </a:cubicBezTo>
                <a:cubicBezTo>
                  <a:pt x="0" y="40"/>
                  <a:pt x="0" y="41"/>
                  <a:pt x="1" y="42"/>
                </a:cubicBezTo>
                <a:cubicBezTo>
                  <a:pt x="2" y="43"/>
                  <a:pt x="3" y="44"/>
                  <a:pt x="4" y="44"/>
                </a:cubicBezTo>
                <a:cubicBezTo>
                  <a:pt x="7" y="44"/>
                  <a:pt x="9" y="42"/>
                  <a:pt x="9" y="39"/>
                </a:cubicBezTo>
                <a:cubicBezTo>
                  <a:pt x="9" y="4"/>
                  <a:pt x="9" y="4"/>
                  <a:pt x="9" y="4"/>
                </a:cubicBezTo>
                <a:cubicBezTo>
                  <a:pt x="9" y="3"/>
                  <a:pt x="8" y="2"/>
                  <a:pt x="7" y="1"/>
                </a:cubicBezTo>
                <a:cubicBezTo>
                  <a:pt x="7" y="0"/>
                  <a:pt x="5" y="0"/>
                  <a:pt x="4"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0" name="Rectangle 280"/>
          <p:cNvSpPr>
            <a:spLocks noChangeArrowheads="1"/>
          </p:cNvSpPr>
          <p:nvPr/>
        </p:nvSpPr>
        <p:spPr bwMode="auto">
          <a:xfrm>
            <a:off x="2490435" y="1431115"/>
            <a:ext cx="6491" cy="216384"/>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1" name="Freeform 281"/>
          <p:cNvSpPr>
            <a:spLocks/>
          </p:cNvSpPr>
          <p:nvPr/>
        </p:nvSpPr>
        <p:spPr bwMode="auto">
          <a:xfrm>
            <a:off x="2474746" y="1689695"/>
            <a:ext cx="11901" cy="56260"/>
          </a:xfrm>
          <a:custGeom>
            <a:avLst/>
            <a:gdLst>
              <a:gd name="T0" fmla="*/ 5 w 9"/>
              <a:gd name="T1" fmla="*/ 0 h 44"/>
              <a:gd name="T2" fmla="*/ 0 w 9"/>
              <a:gd name="T3" fmla="*/ 4 h 44"/>
              <a:gd name="T4" fmla="*/ 0 w 9"/>
              <a:gd name="T5" fmla="*/ 39 h 44"/>
              <a:gd name="T6" fmla="*/ 2 w 9"/>
              <a:gd name="T7" fmla="*/ 42 h 44"/>
              <a:gd name="T8" fmla="*/ 5 w 9"/>
              <a:gd name="T9" fmla="*/ 44 h 44"/>
              <a:gd name="T10" fmla="*/ 9 w 9"/>
              <a:gd name="T11" fmla="*/ 39 h 44"/>
              <a:gd name="T12" fmla="*/ 9 w 9"/>
              <a:gd name="T13" fmla="*/ 4 h 44"/>
              <a:gd name="T14" fmla="*/ 8 w 9"/>
              <a:gd name="T15" fmla="*/ 1 h 44"/>
              <a:gd name="T16" fmla="*/ 5 w 9"/>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4">
                <a:moveTo>
                  <a:pt x="5" y="0"/>
                </a:moveTo>
                <a:cubicBezTo>
                  <a:pt x="2" y="0"/>
                  <a:pt x="0" y="2"/>
                  <a:pt x="0" y="4"/>
                </a:cubicBezTo>
                <a:cubicBezTo>
                  <a:pt x="0" y="39"/>
                  <a:pt x="0" y="39"/>
                  <a:pt x="0" y="39"/>
                </a:cubicBezTo>
                <a:cubicBezTo>
                  <a:pt x="0" y="40"/>
                  <a:pt x="1" y="41"/>
                  <a:pt x="2" y="42"/>
                </a:cubicBezTo>
                <a:cubicBezTo>
                  <a:pt x="3" y="43"/>
                  <a:pt x="4" y="44"/>
                  <a:pt x="5" y="44"/>
                </a:cubicBezTo>
                <a:cubicBezTo>
                  <a:pt x="7" y="44"/>
                  <a:pt x="9" y="42"/>
                  <a:pt x="9" y="39"/>
                </a:cubicBezTo>
                <a:cubicBezTo>
                  <a:pt x="9" y="4"/>
                  <a:pt x="9" y="4"/>
                  <a:pt x="9" y="4"/>
                </a:cubicBezTo>
                <a:cubicBezTo>
                  <a:pt x="9" y="3"/>
                  <a:pt x="9" y="2"/>
                  <a:pt x="8" y="1"/>
                </a:cubicBezTo>
                <a:cubicBezTo>
                  <a:pt x="7" y="0"/>
                  <a:pt x="6" y="0"/>
                  <a:pt x="5"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2" name="Freeform 282"/>
          <p:cNvSpPr>
            <a:spLocks/>
          </p:cNvSpPr>
          <p:nvPr/>
        </p:nvSpPr>
        <p:spPr bwMode="auto">
          <a:xfrm>
            <a:off x="2448240" y="1689695"/>
            <a:ext cx="11360" cy="56260"/>
          </a:xfrm>
          <a:custGeom>
            <a:avLst/>
            <a:gdLst>
              <a:gd name="T0" fmla="*/ 4 w 9"/>
              <a:gd name="T1" fmla="*/ 0 h 44"/>
              <a:gd name="T2" fmla="*/ 0 w 9"/>
              <a:gd name="T3" fmla="*/ 4 h 44"/>
              <a:gd name="T4" fmla="*/ 0 w 9"/>
              <a:gd name="T5" fmla="*/ 39 h 44"/>
              <a:gd name="T6" fmla="*/ 1 w 9"/>
              <a:gd name="T7" fmla="*/ 42 h 44"/>
              <a:gd name="T8" fmla="*/ 4 w 9"/>
              <a:gd name="T9" fmla="*/ 44 h 44"/>
              <a:gd name="T10" fmla="*/ 9 w 9"/>
              <a:gd name="T11" fmla="*/ 39 h 44"/>
              <a:gd name="T12" fmla="*/ 9 w 9"/>
              <a:gd name="T13" fmla="*/ 4 h 44"/>
              <a:gd name="T14" fmla="*/ 7 w 9"/>
              <a:gd name="T15" fmla="*/ 1 h 44"/>
              <a:gd name="T16" fmla="*/ 4 w 9"/>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4">
                <a:moveTo>
                  <a:pt x="4" y="0"/>
                </a:moveTo>
                <a:cubicBezTo>
                  <a:pt x="2" y="0"/>
                  <a:pt x="0" y="2"/>
                  <a:pt x="0" y="4"/>
                </a:cubicBezTo>
                <a:cubicBezTo>
                  <a:pt x="0" y="39"/>
                  <a:pt x="0" y="39"/>
                  <a:pt x="0" y="39"/>
                </a:cubicBezTo>
                <a:cubicBezTo>
                  <a:pt x="0" y="40"/>
                  <a:pt x="0" y="41"/>
                  <a:pt x="1" y="42"/>
                </a:cubicBezTo>
                <a:cubicBezTo>
                  <a:pt x="2" y="43"/>
                  <a:pt x="3" y="44"/>
                  <a:pt x="4" y="44"/>
                </a:cubicBezTo>
                <a:cubicBezTo>
                  <a:pt x="7" y="44"/>
                  <a:pt x="9" y="42"/>
                  <a:pt x="9" y="39"/>
                </a:cubicBezTo>
                <a:cubicBezTo>
                  <a:pt x="9" y="4"/>
                  <a:pt x="9" y="4"/>
                  <a:pt x="9" y="4"/>
                </a:cubicBezTo>
                <a:cubicBezTo>
                  <a:pt x="9" y="3"/>
                  <a:pt x="8" y="2"/>
                  <a:pt x="7" y="1"/>
                </a:cubicBezTo>
                <a:cubicBezTo>
                  <a:pt x="6" y="0"/>
                  <a:pt x="5" y="0"/>
                  <a:pt x="4"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3" name="Freeform 283"/>
          <p:cNvSpPr>
            <a:spLocks noEditPoints="1"/>
          </p:cNvSpPr>
          <p:nvPr/>
        </p:nvSpPr>
        <p:spPr bwMode="auto">
          <a:xfrm>
            <a:off x="2409832" y="1661564"/>
            <a:ext cx="175271" cy="113602"/>
          </a:xfrm>
          <a:custGeom>
            <a:avLst/>
            <a:gdLst>
              <a:gd name="T0" fmla="*/ 120 w 137"/>
              <a:gd name="T1" fmla="*/ 0 h 89"/>
              <a:gd name="T2" fmla="*/ 17 w 137"/>
              <a:gd name="T3" fmla="*/ 0 h 89"/>
              <a:gd name="T4" fmla="*/ 0 w 137"/>
              <a:gd name="T5" fmla="*/ 18 h 89"/>
              <a:gd name="T6" fmla="*/ 0 w 137"/>
              <a:gd name="T7" fmla="*/ 71 h 89"/>
              <a:gd name="T8" fmla="*/ 17 w 137"/>
              <a:gd name="T9" fmla="*/ 89 h 89"/>
              <a:gd name="T10" fmla="*/ 120 w 137"/>
              <a:gd name="T11" fmla="*/ 89 h 89"/>
              <a:gd name="T12" fmla="*/ 137 w 137"/>
              <a:gd name="T13" fmla="*/ 71 h 89"/>
              <a:gd name="T14" fmla="*/ 137 w 137"/>
              <a:gd name="T15" fmla="*/ 18 h 89"/>
              <a:gd name="T16" fmla="*/ 120 w 137"/>
              <a:gd name="T17" fmla="*/ 0 h 89"/>
              <a:gd name="T18" fmla="*/ 125 w 137"/>
              <a:gd name="T19" fmla="*/ 65 h 89"/>
              <a:gd name="T20" fmla="*/ 111 w 137"/>
              <a:gd name="T21" fmla="*/ 79 h 89"/>
              <a:gd name="T22" fmla="*/ 26 w 137"/>
              <a:gd name="T23" fmla="*/ 79 h 89"/>
              <a:gd name="T24" fmla="*/ 12 w 137"/>
              <a:gd name="T25" fmla="*/ 65 h 89"/>
              <a:gd name="T26" fmla="*/ 12 w 137"/>
              <a:gd name="T27" fmla="*/ 24 h 89"/>
              <a:gd name="T28" fmla="*/ 26 w 137"/>
              <a:gd name="T29" fmla="*/ 10 h 89"/>
              <a:gd name="T30" fmla="*/ 111 w 137"/>
              <a:gd name="T31" fmla="*/ 10 h 89"/>
              <a:gd name="T32" fmla="*/ 125 w 137"/>
              <a:gd name="T33" fmla="*/ 24 h 89"/>
              <a:gd name="T34" fmla="*/ 125 w 137"/>
              <a:gd name="T35" fmla="*/ 6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89">
                <a:moveTo>
                  <a:pt x="120" y="0"/>
                </a:moveTo>
                <a:cubicBezTo>
                  <a:pt x="17" y="0"/>
                  <a:pt x="17" y="0"/>
                  <a:pt x="17" y="0"/>
                </a:cubicBezTo>
                <a:cubicBezTo>
                  <a:pt x="7" y="0"/>
                  <a:pt x="0" y="8"/>
                  <a:pt x="0" y="18"/>
                </a:cubicBezTo>
                <a:cubicBezTo>
                  <a:pt x="0" y="71"/>
                  <a:pt x="0" y="71"/>
                  <a:pt x="0" y="71"/>
                </a:cubicBezTo>
                <a:cubicBezTo>
                  <a:pt x="0" y="81"/>
                  <a:pt x="7" y="89"/>
                  <a:pt x="17" y="89"/>
                </a:cubicBezTo>
                <a:cubicBezTo>
                  <a:pt x="120" y="89"/>
                  <a:pt x="120" y="89"/>
                  <a:pt x="120" y="89"/>
                </a:cubicBezTo>
                <a:cubicBezTo>
                  <a:pt x="130" y="89"/>
                  <a:pt x="137" y="81"/>
                  <a:pt x="137" y="71"/>
                </a:cubicBezTo>
                <a:cubicBezTo>
                  <a:pt x="137" y="18"/>
                  <a:pt x="137" y="18"/>
                  <a:pt x="137" y="18"/>
                </a:cubicBezTo>
                <a:cubicBezTo>
                  <a:pt x="137" y="8"/>
                  <a:pt x="130" y="0"/>
                  <a:pt x="120" y="0"/>
                </a:cubicBezTo>
                <a:close/>
                <a:moveTo>
                  <a:pt x="125" y="65"/>
                </a:moveTo>
                <a:cubicBezTo>
                  <a:pt x="125" y="73"/>
                  <a:pt x="119" y="79"/>
                  <a:pt x="111" y="79"/>
                </a:cubicBezTo>
                <a:cubicBezTo>
                  <a:pt x="26" y="79"/>
                  <a:pt x="26" y="79"/>
                  <a:pt x="26" y="79"/>
                </a:cubicBezTo>
                <a:cubicBezTo>
                  <a:pt x="18" y="79"/>
                  <a:pt x="12" y="73"/>
                  <a:pt x="12" y="65"/>
                </a:cubicBezTo>
                <a:cubicBezTo>
                  <a:pt x="12" y="24"/>
                  <a:pt x="12" y="24"/>
                  <a:pt x="12" y="24"/>
                </a:cubicBezTo>
                <a:cubicBezTo>
                  <a:pt x="12" y="16"/>
                  <a:pt x="18" y="10"/>
                  <a:pt x="26" y="10"/>
                </a:cubicBezTo>
                <a:cubicBezTo>
                  <a:pt x="111" y="10"/>
                  <a:pt x="111" y="10"/>
                  <a:pt x="111" y="10"/>
                </a:cubicBezTo>
                <a:cubicBezTo>
                  <a:pt x="119" y="10"/>
                  <a:pt x="125" y="16"/>
                  <a:pt x="125" y="24"/>
                </a:cubicBezTo>
                <a:lnTo>
                  <a:pt x="125" y="65"/>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4" name="Freeform 284"/>
          <p:cNvSpPr>
            <a:spLocks/>
          </p:cNvSpPr>
          <p:nvPr/>
        </p:nvSpPr>
        <p:spPr bwMode="auto">
          <a:xfrm>
            <a:off x="1716863" y="1680499"/>
            <a:ext cx="368393" cy="148223"/>
          </a:xfrm>
          <a:custGeom>
            <a:avLst/>
            <a:gdLst>
              <a:gd name="T0" fmla="*/ 261 w 288"/>
              <a:gd name="T1" fmla="*/ 0 h 116"/>
              <a:gd name="T2" fmla="*/ 110 w 288"/>
              <a:gd name="T3" fmla="*/ 0 h 116"/>
              <a:gd name="T4" fmla="*/ 22 w 288"/>
              <a:gd name="T5" fmla="*/ 95 h 116"/>
              <a:gd name="T6" fmla="*/ 0 w 288"/>
              <a:gd name="T7" fmla="*/ 95 h 116"/>
              <a:gd name="T8" fmla="*/ 3 w 288"/>
              <a:gd name="T9" fmla="*/ 115 h 116"/>
              <a:gd name="T10" fmla="*/ 3 w 288"/>
              <a:gd name="T11" fmla="*/ 116 h 116"/>
              <a:gd name="T12" fmla="*/ 19 w 288"/>
              <a:gd name="T13" fmla="*/ 116 h 116"/>
              <a:gd name="T14" fmla="*/ 85 w 288"/>
              <a:gd name="T15" fmla="*/ 116 h 116"/>
              <a:gd name="T16" fmla="*/ 105 w 288"/>
              <a:gd name="T17" fmla="*/ 35 h 116"/>
              <a:gd name="T18" fmla="*/ 261 w 288"/>
              <a:gd name="T19" fmla="*/ 35 h 116"/>
              <a:gd name="T20" fmla="*/ 288 w 288"/>
              <a:gd name="T21" fmla="*/ 19 h 116"/>
              <a:gd name="T22" fmla="*/ 261 w 288"/>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16">
                <a:moveTo>
                  <a:pt x="261" y="0"/>
                </a:moveTo>
                <a:cubicBezTo>
                  <a:pt x="261" y="0"/>
                  <a:pt x="193" y="0"/>
                  <a:pt x="110" y="0"/>
                </a:cubicBezTo>
                <a:cubicBezTo>
                  <a:pt x="50" y="0"/>
                  <a:pt x="29" y="62"/>
                  <a:pt x="22" y="95"/>
                </a:cubicBezTo>
                <a:cubicBezTo>
                  <a:pt x="0" y="95"/>
                  <a:pt x="0" y="95"/>
                  <a:pt x="0" y="95"/>
                </a:cubicBezTo>
                <a:cubicBezTo>
                  <a:pt x="2" y="101"/>
                  <a:pt x="3" y="108"/>
                  <a:pt x="3" y="115"/>
                </a:cubicBezTo>
                <a:cubicBezTo>
                  <a:pt x="3" y="115"/>
                  <a:pt x="3" y="116"/>
                  <a:pt x="3" y="116"/>
                </a:cubicBezTo>
                <a:cubicBezTo>
                  <a:pt x="13" y="116"/>
                  <a:pt x="19" y="116"/>
                  <a:pt x="19" y="116"/>
                </a:cubicBezTo>
                <a:cubicBezTo>
                  <a:pt x="85" y="116"/>
                  <a:pt x="85" y="116"/>
                  <a:pt x="85" y="116"/>
                </a:cubicBezTo>
                <a:cubicBezTo>
                  <a:pt x="85" y="68"/>
                  <a:pt x="105" y="35"/>
                  <a:pt x="105" y="35"/>
                </a:cubicBezTo>
                <a:cubicBezTo>
                  <a:pt x="105" y="35"/>
                  <a:pt x="247" y="35"/>
                  <a:pt x="261" y="35"/>
                </a:cubicBezTo>
                <a:cubicBezTo>
                  <a:pt x="276" y="35"/>
                  <a:pt x="288" y="33"/>
                  <a:pt x="288" y="19"/>
                </a:cubicBezTo>
                <a:cubicBezTo>
                  <a:pt x="288" y="4"/>
                  <a:pt x="261" y="0"/>
                  <a:pt x="261"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5" name="Freeform 285"/>
          <p:cNvSpPr>
            <a:spLocks/>
          </p:cNvSpPr>
          <p:nvPr/>
        </p:nvSpPr>
        <p:spPr bwMode="auto">
          <a:xfrm>
            <a:off x="1851020" y="1625321"/>
            <a:ext cx="212057" cy="37327"/>
          </a:xfrm>
          <a:custGeom>
            <a:avLst/>
            <a:gdLst>
              <a:gd name="T0" fmla="*/ 15 w 166"/>
              <a:gd name="T1" fmla="*/ 29 h 29"/>
              <a:gd name="T2" fmla="*/ 151 w 166"/>
              <a:gd name="T3" fmla="*/ 29 h 29"/>
              <a:gd name="T4" fmla="*/ 166 w 166"/>
              <a:gd name="T5" fmla="*/ 14 h 29"/>
              <a:gd name="T6" fmla="*/ 151 w 166"/>
              <a:gd name="T7" fmla="*/ 0 h 29"/>
              <a:gd name="T8" fmla="*/ 15 w 166"/>
              <a:gd name="T9" fmla="*/ 0 h 29"/>
              <a:gd name="T10" fmla="*/ 0 w 166"/>
              <a:gd name="T11" fmla="*/ 14 h 29"/>
              <a:gd name="T12" fmla="*/ 5 w 166"/>
              <a:gd name="T13" fmla="*/ 24 h 29"/>
              <a:gd name="T14" fmla="*/ 15 w 166"/>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29">
                <a:moveTo>
                  <a:pt x="15" y="29"/>
                </a:moveTo>
                <a:cubicBezTo>
                  <a:pt x="151" y="29"/>
                  <a:pt x="151" y="29"/>
                  <a:pt x="151" y="29"/>
                </a:cubicBezTo>
                <a:cubicBezTo>
                  <a:pt x="159" y="29"/>
                  <a:pt x="166" y="22"/>
                  <a:pt x="166" y="14"/>
                </a:cubicBezTo>
                <a:cubicBezTo>
                  <a:pt x="166" y="6"/>
                  <a:pt x="159" y="0"/>
                  <a:pt x="151" y="0"/>
                </a:cubicBezTo>
                <a:cubicBezTo>
                  <a:pt x="15" y="0"/>
                  <a:pt x="15" y="0"/>
                  <a:pt x="15" y="0"/>
                </a:cubicBezTo>
                <a:cubicBezTo>
                  <a:pt x="7" y="0"/>
                  <a:pt x="0" y="6"/>
                  <a:pt x="0" y="14"/>
                </a:cubicBezTo>
                <a:cubicBezTo>
                  <a:pt x="0" y="18"/>
                  <a:pt x="2" y="22"/>
                  <a:pt x="5" y="24"/>
                </a:cubicBezTo>
                <a:cubicBezTo>
                  <a:pt x="7" y="27"/>
                  <a:pt x="11" y="29"/>
                  <a:pt x="15" y="29"/>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6" name="Freeform 286"/>
          <p:cNvSpPr>
            <a:spLocks noEditPoints="1"/>
          </p:cNvSpPr>
          <p:nvPr/>
        </p:nvSpPr>
        <p:spPr bwMode="auto">
          <a:xfrm>
            <a:off x="1886724" y="1757315"/>
            <a:ext cx="140650" cy="140650"/>
          </a:xfrm>
          <a:custGeom>
            <a:avLst/>
            <a:gdLst>
              <a:gd name="T0" fmla="*/ 55 w 110"/>
              <a:gd name="T1" fmla="*/ 0 h 110"/>
              <a:gd name="T2" fmla="*/ 0 w 110"/>
              <a:gd name="T3" fmla="*/ 55 h 110"/>
              <a:gd name="T4" fmla="*/ 55 w 110"/>
              <a:gd name="T5" fmla="*/ 110 h 110"/>
              <a:gd name="T6" fmla="*/ 110 w 110"/>
              <a:gd name="T7" fmla="*/ 55 h 110"/>
              <a:gd name="T8" fmla="*/ 55 w 110"/>
              <a:gd name="T9" fmla="*/ 0 h 110"/>
              <a:gd name="T10" fmla="*/ 55 w 110"/>
              <a:gd name="T11" fmla="*/ 80 h 110"/>
              <a:gd name="T12" fmla="*/ 30 w 110"/>
              <a:gd name="T13" fmla="*/ 55 h 110"/>
              <a:gd name="T14" fmla="*/ 55 w 110"/>
              <a:gd name="T15" fmla="*/ 30 h 110"/>
              <a:gd name="T16" fmla="*/ 80 w 110"/>
              <a:gd name="T17" fmla="*/ 55 h 110"/>
              <a:gd name="T18" fmla="*/ 55 w 110"/>
              <a:gd name="T19" fmla="*/ 8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10">
                <a:moveTo>
                  <a:pt x="55" y="0"/>
                </a:moveTo>
                <a:cubicBezTo>
                  <a:pt x="24" y="0"/>
                  <a:pt x="0" y="24"/>
                  <a:pt x="0" y="55"/>
                </a:cubicBezTo>
                <a:cubicBezTo>
                  <a:pt x="0" y="85"/>
                  <a:pt x="24" y="110"/>
                  <a:pt x="55" y="110"/>
                </a:cubicBezTo>
                <a:cubicBezTo>
                  <a:pt x="85" y="110"/>
                  <a:pt x="110" y="85"/>
                  <a:pt x="110" y="55"/>
                </a:cubicBezTo>
                <a:cubicBezTo>
                  <a:pt x="110" y="24"/>
                  <a:pt x="85" y="0"/>
                  <a:pt x="55" y="0"/>
                </a:cubicBezTo>
                <a:close/>
                <a:moveTo>
                  <a:pt x="55" y="80"/>
                </a:moveTo>
                <a:cubicBezTo>
                  <a:pt x="41" y="80"/>
                  <a:pt x="30" y="69"/>
                  <a:pt x="30" y="55"/>
                </a:cubicBezTo>
                <a:cubicBezTo>
                  <a:pt x="30" y="41"/>
                  <a:pt x="41" y="30"/>
                  <a:pt x="55" y="30"/>
                </a:cubicBezTo>
                <a:cubicBezTo>
                  <a:pt x="69" y="30"/>
                  <a:pt x="80" y="41"/>
                  <a:pt x="80" y="55"/>
                </a:cubicBezTo>
                <a:cubicBezTo>
                  <a:pt x="80" y="69"/>
                  <a:pt x="69" y="80"/>
                  <a:pt x="55" y="8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7" name="Freeform 287"/>
          <p:cNvSpPr>
            <a:spLocks noEditPoints="1"/>
          </p:cNvSpPr>
          <p:nvPr/>
        </p:nvSpPr>
        <p:spPr bwMode="auto">
          <a:xfrm>
            <a:off x="1886723" y="1518211"/>
            <a:ext cx="163911" cy="93045"/>
          </a:xfrm>
          <a:custGeom>
            <a:avLst/>
            <a:gdLst>
              <a:gd name="T0" fmla="*/ 303 w 303"/>
              <a:gd name="T1" fmla="*/ 0 h 172"/>
              <a:gd name="T2" fmla="*/ 0 w 303"/>
              <a:gd name="T3" fmla="*/ 0 h 172"/>
              <a:gd name="T4" fmla="*/ 0 w 303"/>
              <a:gd name="T5" fmla="*/ 172 h 172"/>
              <a:gd name="T6" fmla="*/ 303 w 303"/>
              <a:gd name="T7" fmla="*/ 172 h 172"/>
              <a:gd name="T8" fmla="*/ 303 w 303"/>
              <a:gd name="T9" fmla="*/ 0 h 172"/>
              <a:gd name="T10" fmla="*/ 272 w 303"/>
              <a:gd name="T11" fmla="*/ 144 h 172"/>
              <a:gd name="T12" fmla="*/ 31 w 303"/>
              <a:gd name="T13" fmla="*/ 144 h 172"/>
              <a:gd name="T14" fmla="*/ 31 w 303"/>
              <a:gd name="T15" fmla="*/ 31 h 172"/>
              <a:gd name="T16" fmla="*/ 272 w 303"/>
              <a:gd name="T17" fmla="*/ 31 h 172"/>
              <a:gd name="T18" fmla="*/ 272 w 303"/>
              <a:gd name="T19" fmla="*/ 1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172">
                <a:moveTo>
                  <a:pt x="303" y="0"/>
                </a:moveTo>
                <a:lnTo>
                  <a:pt x="0" y="0"/>
                </a:lnTo>
                <a:lnTo>
                  <a:pt x="0" y="172"/>
                </a:lnTo>
                <a:lnTo>
                  <a:pt x="303" y="172"/>
                </a:lnTo>
                <a:lnTo>
                  <a:pt x="303" y="0"/>
                </a:lnTo>
                <a:close/>
                <a:moveTo>
                  <a:pt x="272" y="144"/>
                </a:moveTo>
                <a:lnTo>
                  <a:pt x="31" y="144"/>
                </a:lnTo>
                <a:lnTo>
                  <a:pt x="31" y="31"/>
                </a:lnTo>
                <a:lnTo>
                  <a:pt x="272" y="31"/>
                </a:lnTo>
                <a:lnTo>
                  <a:pt x="272" y="144"/>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8" name="Freeform 288"/>
          <p:cNvSpPr>
            <a:spLocks noEditPoints="1"/>
          </p:cNvSpPr>
          <p:nvPr/>
        </p:nvSpPr>
        <p:spPr bwMode="auto">
          <a:xfrm>
            <a:off x="1886723" y="1410559"/>
            <a:ext cx="163911" cy="93587"/>
          </a:xfrm>
          <a:custGeom>
            <a:avLst/>
            <a:gdLst>
              <a:gd name="T0" fmla="*/ 303 w 303"/>
              <a:gd name="T1" fmla="*/ 0 h 173"/>
              <a:gd name="T2" fmla="*/ 0 w 303"/>
              <a:gd name="T3" fmla="*/ 0 h 173"/>
              <a:gd name="T4" fmla="*/ 0 w 303"/>
              <a:gd name="T5" fmla="*/ 173 h 173"/>
              <a:gd name="T6" fmla="*/ 303 w 303"/>
              <a:gd name="T7" fmla="*/ 173 h 173"/>
              <a:gd name="T8" fmla="*/ 303 w 303"/>
              <a:gd name="T9" fmla="*/ 0 h 173"/>
              <a:gd name="T10" fmla="*/ 272 w 303"/>
              <a:gd name="T11" fmla="*/ 145 h 173"/>
              <a:gd name="T12" fmla="*/ 31 w 303"/>
              <a:gd name="T13" fmla="*/ 145 h 173"/>
              <a:gd name="T14" fmla="*/ 31 w 303"/>
              <a:gd name="T15" fmla="*/ 29 h 173"/>
              <a:gd name="T16" fmla="*/ 272 w 303"/>
              <a:gd name="T17" fmla="*/ 29 h 173"/>
              <a:gd name="T18" fmla="*/ 272 w 303"/>
              <a:gd name="T19" fmla="*/ 14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173">
                <a:moveTo>
                  <a:pt x="303" y="0"/>
                </a:moveTo>
                <a:lnTo>
                  <a:pt x="0" y="0"/>
                </a:lnTo>
                <a:lnTo>
                  <a:pt x="0" y="173"/>
                </a:lnTo>
                <a:lnTo>
                  <a:pt x="303" y="173"/>
                </a:lnTo>
                <a:lnTo>
                  <a:pt x="303" y="0"/>
                </a:lnTo>
                <a:close/>
                <a:moveTo>
                  <a:pt x="272" y="145"/>
                </a:moveTo>
                <a:lnTo>
                  <a:pt x="31" y="145"/>
                </a:lnTo>
                <a:lnTo>
                  <a:pt x="31" y="29"/>
                </a:lnTo>
                <a:lnTo>
                  <a:pt x="272" y="29"/>
                </a:lnTo>
                <a:lnTo>
                  <a:pt x="272" y="145"/>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19" name="Freeform 289"/>
          <p:cNvSpPr>
            <a:spLocks/>
          </p:cNvSpPr>
          <p:nvPr/>
        </p:nvSpPr>
        <p:spPr bwMode="auto">
          <a:xfrm>
            <a:off x="1777990" y="1497654"/>
            <a:ext cx="68161" cy="20557"/>
          </a:xfrm>
          <a:custGeom>
            <a:avLst/>
            <a:gdLst>
              <a:gd name="T0" fmla="*/ 9 w 53"/>
              <a:gd name="T1" fmla="*/ 16 h 16"/>
              <a:gd name="T2" fmla="*/ 45 w 53"/>
              <a:gd name="T3" fmla="*/ 16 h 16"/>
              <a:gd name="T4" fmla="*/ 53 w 53"/>
              <a:gd name="T5" fmla="*/ 8 h 16"/>
              <a:gd name="T6" fmla="*/ 45 w 53"/>
              <a:gd name="T7" fmla="*/ 0 h 16"/>
              <a:gd name="T8" fmla="*/ 9 w 53"/>
              <a:gd name="T9" fmla="*/ 0 h 16"/>
              <a:gd name="T10" fmla="*/ 3 w 53"/>
              <a:gd name="T11" fmla="*/ 2 h 16"/>
              <a:gd name="T12" fmla="*/ 0 w 53"/>
              <a:gd name="T13" fmla="*/ 8 h 16"/>
              <a:gd name="T14" fmla="*/ 9 w 5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6">
                <a:moveTo>
                  <a:pt x="9" y="16"/>
                </a:moveTo>
                <a:cubicBezTo>
                  <a:pt x="45" y="16"/>
                  <a:pt x="45" y="16"/>
                  <a:pt x="45" y="16"/>
                </a:cubicBezTo>
                <a:cubicBezTo>
                  <a:pt x="50" y="16"/>
                  <a:pt x="53" y="12"/>
                  <a:pt x="53" y="8"/>
                </a:cubicBezTo>
                <a:cubicBezTo>
                  <a:pt x="53" y="3"/>
                  <a:pt x="50" y="0"/>
                  <a:pt x="45" y="0"/>
                </a:cubicBezTo>
                <a:cubicBezTo>
                  <a:pt x="9" y="0"/>
                  <a:pt x="9" y="0"/>
                  <a:pt x="9" y="0"/>
                </a:cubicBezTo>
                <a:cubicBezTo>
                  <a:pt x="6" y="0"/>
                  <a:pt x="4" y="1"/>
                  <a:pt x="3" y="2"/>
                </a:cubicBezTo>
                <a:cubicBezTo>
                  <a:pt x="1" y="3"/>
                  <a:pt x="0" y="6"/>
                  <a:pt x="0" y="8"/>
                </a:cubicBezTo>
                <a:cubicBezTo>
                  <a:pt x="0" y="12"/>
                  <a:pt x="4" y="16"/>
                  <a:pt x="9" y="1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0" name="Freeform 290"/>
          <p:cNvSpPr>
            <a:spLocks/>
          </p:cNvSpPr>
          <p:nvPr/>
        </p:nvSpPr>
        <p:spPr bwMode="auto">
          <a:xfrm>
            <a:off x="1618408" y="1560404"/>
            <a:ext cx="126584" cy="189336"/>
          </a:xfrm>
          <a:custGeom>
            <a:avLst/>
            <a:gdLst>
              <a:gd name="T0" fmla="*/ 99 w 99"/>
              <a:gd name="T1" fmla="*/ 1 h 148"/>
              <a:gd name="T2" fmla="*/ 78 w 99"/>
              <a:gd name="T3" fmla="*/ 7 h 148"/>
              <a:gd name="T4" fmla="*/ 54 w 99"/>
              <a:gd name="T5" fmla="*/ 0 h 148"/>
              <a:gd name="T6" fmla="*/ 54 w 99"/>
              <a:gd name="T7" fmla="*/ 16 h 148"/>
              <a:gd name="T8" fmla="*/ 0 w 99"/>
              <a:gd name="T9" fmla="*/ 131 h 148"/>
              <a:gd name="T10" fmla="*/ 0 w 99"/>
              <a:gd name="T11" fmla="*/ 147 h 148"/>
              <a:gd name="T12" fmla="*/ 16 w 99"/>
              <a:gd name="T13" fmla="*/ 145 h 148"/>
              <a:gd name="T14" fmla="*/ 36 w 99"/>
              <a:gd name="T15" fmla="*/ 148 h 148"/>
              <a:gd name="T16" fmla="*/ 99 w 99"/>
              <a:gd name="T17" fmla="*/ 16 h 148"/>
              <a:gd name="T18" fmla="*/ 99 w 99"/>
              <a:gd name="T19"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148">
                <a:moveTo>
                  <a:pt x="99" y="1"/>
                </a:moveTo>
                <a:cubicBezTo>
                  <a:pt x="93" y="5"/>
                  <a:pt x="85" y="7"/>
                  <a:pt x="78" y="7"/>
                </a:cubicBezTo>
                <a:cubicBezTo>
                  <a:pt x="69" y="7"/>
                  <a:pt x="61" y="4"/>
                  <a:pt x="54" y="0"/>
                </a:cubicBezTo>
                <a:cubicBezTo>
                  <a:pt x="54" y="16"/>
                  <a:pt x="54" y="16"/>
                  <a:pt x="54" y="16"/>
                </a:cubicBezTo>
                <a:cubicBezTo>
                  <a:pt x="54" y="16"/>
                  <a:pt x="0" y="65"/>
                  <a:pt x="0" y="131"/>
                </a:cubicBezTo>
                <a:cubicBezTo>
                  <a:pt x="0" y="137"/>
                  <a:pt x="0" y="142"/>
                  <a:pt x="0" y="147"/>
                </a:cubicBezTo>
                <a:cubicBezTo>
                  <a:pt x="5" y="145"/>
                  <a:pt x="10" y="145"/>
                  <a:pt x="16" y="145"/>
                </a:cubicBezTo>
                <a:cubicBezTo>
                  <a:pt x="23" y="145"/>
                  <a:pt x="30" y="146"/>
                  <a:pt x="36" y="148"/>
                </a:cubicBezTo>
                <a:cubicBezTo>
                  <a:pt x="37" y="116"/>
                  <a:pt x="48" y="16"/>
                  <a:pt x="99" y="16"/>
                </a:cubicBezTo>
                <a:lnTo>
                  <a:pt x="99" y="1"/>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1" name="Freeform 291"/>
          <p:cNvSpPr>
            <a:spLocks noEditPoints="1"/>
          </p:cNvSpPr>
          <p:nvPr/>
        </p:nvSpPr>
        <p:spPr bwMode="auto">
          <a:xfrm>
            <a:off x="1567016" y="1757315"/>
            <a:ext cx="142273" cy="140650"/>
          </a:xfrm>
          <a:custGeom>
            <a:avLst/>
            <a:gdLst>
              <a:gd name="T0" fmla="*/ 77 w 111"/>
              <a:gd name="T1" fmla="*/ 4 h 110"/>
              <a:gd name="T2" fmla="*/ 56 w 111"/>
              <a:gd name="T3" fmla="*/ 0 h 110"/>
              <a:gd name="T4" fmla="*/ 40 w 111"/>
              <a:gd name="T5" fmla="*/ 2 h 110"/>
              <a:gd name="T6" fmla="*/ 0 w 111"/>
              <a:gd name="T7" fmla="*/ 55 h 110"/>
              <a:gd name="T8" fmla="*/ 56 w 111"/>
              <a:gd name="T9" fmla="*/ 110 h 110"/>
              <a:gd name="T10" fmla="*/ 111 w 111"/>
              <a:gd name="T11" fmla="*/ 56 h 110"/>
              <a:gd name="T12" fmla="*/ 111 w 111"/>
              <a:gd name="T13" fmla="*/ 55 h 110"/>
              <a:gd name="T14" fmla="*/ 107 w 111"/>
              <a:gd name="T15" fmla="*/ 35 h 110"/>
              <a:gd name="T16" fmla="*/ 77 w 111"/>
              <a:gd name="T17" fmla="*/ 4 h 110"/>
              <a:gd name="T18" fmla="*/ 56 w 111"/>
              <a:gd name="T19" fmla="*/ 80 h 110"/>
              <a:gd name="T20" fmla="*/ 31 w 111"/>
              <a:gd name="T21" fmla="*/ 55 h 110"/>
              <a:gd name="T22" fmla="*/ 42 w 111"/>
              <a:gd name="T23" fmla="*/ 34 h 110"/>
              <a:gd name="T24" fmla="*/ 56 w 111"/>
              <a:gd name="T25" fmla="*/ 30 h 110"/>
              <a:gd name="T26" fmla="*/ 81 w 111"/>
              <a:gd name="T27" fmla="*/ 55 h 110"/>
              <a:gd name="T28" fmla="*/ 81 w 111"/>
              <a:gd name="T29" fmla="*/ 56 h 110"/>
              <a:gd name="T30" fmla="*/ 56 w 111"/>
              <a:gd name="T31" fmla="*/ 8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110">
                <a:moveTo>
                  <a:pt x="77" y="4"/>
                </a:moveTo>
                <a:cubicBezTo>
                  <a:pt x="70" y="1"/>
                  <a:pt x="63" y="0"/>
                  <a:pt x="56" y="0"/>
                </a:cubicBezTo>
                <a:cubicBezTo>
                  <a:pt x="50" y="0"/>
                  <a:pt x="45" y="0"/>
                  <a:pt x="40" y="2"/>
                </a:cubicBezTo>
                <a:cubicBezTo>
                  <a:pt x="17" y="9"/>
                  <a:pt x="0" y="30"/>
                  <a:pt x="0" y="55"/>
                </a:cubicBezTo>
                <a:cubicBezTo>
                  <a:pt x="0" y="85"/>
                  <a:pt x="25" y="110"/>
                  <a:pt x="56" y="110"/>
                </a:cubicBezTo>
                <a:cubicBezTo>
                  <a:pt x="86" y="110"/>
                  <a:pt x="110" y="86"/>
                  <a:pt x="111" y="56"/>
                </a:cubicBezTo>
                <a:cubicBezTo>
                  <a:pt x="111" y="56"/>
                  <a:pt x="111" y="55"/>
                  <a:pt x="111" y="55"/>
                </a:cubicBezTo>
                <a:cubicBezTo>
                  <a:pt x="111" y="48"/>
                  <a:pt x="110" y="41"/>
                  <a:pt x="107" y="35"/>
                </a:cubicBezTo>
                <a:cubicBezTo>
                  <a:pt x="102" y="21"/>
                  <a:pt x="91" y="9"/>
                  <a:pt x="77" y="4"/>
                </a:cubicBezTo>
                <a:close/>
                <a:moveTo>
                  <a:pt x="56" y="80"/>
                </a:moveTo>
                <a:cubicBezTo>
                  <a:pt x="42" y="80"/>
                  <a:pt x="31" y="69"/>
                  <a:pt x="31" y="55"/>
                </a:cubicBezTo>
                <a:cubicBezTo>
                  <a:pt x="31" y="46"/>
                  <a:pt x="35" y="38"/>
                  <a:pt x="42" y="34"/>
                </a:cubicBezTo>
                <a:cubicBezTo>
                  <a:pt x="46" y="31"/>
                  <a:pt x="51" y="30"/>
                  <a:pt x="56" y="30"/>
                </a:cubicBezTo>
                <a:cubicBezTo>
                  <a:pt x="69" y="30"/>
                  <a:pt x="81" y="41"/>
                  <a:pt x="81" y="55"/>
                </a:cubicBezTo>
                <a:cubicBezTo>
                  <a:pt x="81" y="55"/>
                  <a:pt x="81" y="56"/>
                  <a:pt x="81" y="56"/>
                </a:cubicBezTo>
                <a:cubicBezTo>
                  <a:pt x="80" y="69"/>
                  <a:pt x="69" y="80"/>
                  <a:pt x="56" y="8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2" name="Freeform 292"/>
          <p:cNvSpPr>
            <a:spLocks noEditPoints="1"/>
          </p:cNvSpPr>
          <p:nvPr/>
        </p:nvSpPr>
        <p:spPr bwMode="auto">
          <a:xfrm>
            <a:off x="1673586" y="1470606"/>
            <a:ext cx="88177" cy="88718"/>
          </a:xfrm>
          <a:custGeom>
            <a:avLst/>
            <a:gdLst>
              <a:gd name="T0" fmla="*/ 35 w 69"/>
              <a:gd name="T1" fmla="*/ 69 h 69"/>
              <a:gd name="T2" fmla="*/ 69 w 69"/>
              <a:gd name="T3" fmla="*/ 34 h 69"/>
              <a:gd name="T4" fmla="*/ 35 w 69"/>
              <a:gd name="T5" fmla="*/ 0 h 69"/>
              <a:gd name="T6" fmla="*/ 0 w 69"/>
              <a:gd name="T7" fmla="*/ 34 h 69"/>
              <a:gd name="T8" fmla="*/ 35 w 69"/>
              <a:gd name="T9" fmla="*/ 69 h 69"/>
              <a:gd name="T10" fmla="*/ 35 w 69"/>
              <a:gd name="T11" fmla="*/ 18 h 69"/>
              <a:gd name="T12" fmla="*/ 51 w 69"/>
              <a:gd name="T13" fmla="*/ 34 h 69"/>
              <a:gd name="T14" fmla="*/ 35 w 69"/>
              <a:gd name="T15" fmla="*/ 51 h 69"/>
              <a:gd name="T16" fmla="*/ 18 w 69"/>
              <a:gd name="T17" fmla="*/ 34 h 69"/>
              <a:gd name="T18" fmla="*/ 35 w 69"/>
              <a:gd name="T19" fmla="*/ 1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35" y="69"/>
                </a:moveTo>
                <a:cubicBezTo>
                  <a:pt x="54" y="69"/>
                  <a:pt x="69" y="53"/>
                  <a:pt x="69" y="34"/>
                </a:cubicBezTo>
                <a:cubicBezTo>
                  <a:pt x="69" y="16"/>
                  <a:pt x="54" y="0"/>
                  <a:pt x="35" y="0"/>
                </a:cubicBezTo>
                <a:cubicBezTo>
                  <a:pt x="16" y="0"/>
                  <a:pt x="0" y="16"/>
                  <a:pt x="0" y="34"/>
                </a:cubicBezTo>
                <a:cubicBezTo>
                  <a:pt x="0" y="53"/>
                  <a:pt x="16" y="69"/>
                  <a:pt x="35" y="69"/>
                </a:cubicBezTo>
                <a:close/>
                <a:moveTo>
                  <a:pt x="35" y="18"/>
                </a:moveTo>
                <a:cubicBezTo>
                  <a:pt x="44" y="18"/>
                  <a:pt x="51" y="25"/>
                  <a:pt x="51" y="34"/>
                </a:cubicBezTo>
                <a:cubicBezTo>
                  <a:pt x="51" y="44"/>
                  <a:pt x="44" y="51"/>
                  <a:pt x="35" y="51"/>
                </a:cubicBezTo>
                <a:cubicBezTo>
                  <a:pt x="26" y="51"/>
                  <a:pt x="18" y="44"/>
                  <a:pt x="18" y="34"/>
                </a:cubicBezTo>
                <a:cubicBezTo>
                  <a:pt x="18" y="25"/>
                  <a:pt x="26" y="18"/>
                  <a:pt x="35" y="1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3" name="Freeform 293"/>
          <p:cNvSpPr>
            <a:spLocks/>
          </p:cNvSpPr>
          <p:nvPr/>
        </p:nvSpPr>
        <p:spPr bwMode="auto">
          <a:xfrm>
            <a:off x="1842364" y="1148736"/>
            <a:ext cx="162288" cy="36785"/>
          </a:xfrm>
          <a:custGeom>
            <a:avLst/>
            <a:gdLst>
              <a:gd name="T0" fmla="*/ 113 w 127"/>
              <a:gd name="T1" fmla="*/ 0 h 29"/>
              <a:gd name="T2" fmla="*/ 0 w 127"/>
              <a:gd name="T3" fmla="*/ 0 h 29"/>
              <a:gd name="T4" fmla="*/ 20 w 127"/>
              <a:gd name="T5" fmla="*/ 29 h 29"/>
              <a:gd name="T6" fmla="*/ 113 w 127"/>
              <a:gd name="T7" fmla="*/ 29 h 29"/>
              <a:gd name="T8" fmla="*/ 127 w 127"/>
              <a:gd name="T9" fmla="*/ 14 h 29"/>
              <a:gd name="T10" fmla="*/ 113 w 127"/>
              <a:gd name="T11" fmla="*/ 0 h 29"/>
            </a:gdLst>
            <a:ahLst/>
            <a:cxnLst>
              <a:cxn ang="0">
                <a:pos x="T0" y="T1"/>
              </a:cxn>
              <a:cxn ang="0">
                <a:pos x="T2" y="T3"/>
              </a:cxn>
              <a:cxn ang="0">
                <a:pos x="T4" y="T5"/>
              </a:cxn>
              <a:cxn ang="0">
                <a:pos x="T6" y="T7"/>
              </a:cxn>
              <a:cxn ang="0">
                <a:pos x="T8" y="T9"/>
              </a:cxn>
              <a:cxn ang="0">
                <a:pos x="T10" y="T11"/>
              </a:cxn>
            </a:cxnLst>
            <a:rect l="0" t="0" r="r" b="b"/>
            <a:pathLst>
              <a:path w="127" h="29">
                <a:moveTo>
                  <a:pt x="113" y="0"/>
                </a:moveTo>
                <a:cubicBezTo>
                  <a:pt x="0" y="0"/>
                  <a:pt x="0" y="0"/>
                  <a:pt x="0" y="0"/>
                </a:cubicBezTo>
                <a:cubicBezTo>
                  <a:pt x="0" y="0"/>
                  <a:pt x="20" y="2"/>
                  <a:pt x="20" y="29"/>
                </a:cubicBezTo>
                <a:cubicBezTo>
                  <a:pt x="113" y="29"/>
                  <a:pt x="113" y="29"/>
                  <a:pt x="113" y="29"/>
                </a:cubicBezTo>
                <a:cubicBezTo>
                  <a:pt x="120" y="29"/>
                  <a:pt x="127" y="22"/>
                  <a:pt x="127" y="14"/>
                </a:cubicBezTo>
                <a:cubicBezTo>
                  <a:pt x="127" y="6"/>
                  <a:pt x="120" y="0"/>
                  <a:pt x="113"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4" name="Freeform 294"/>
          <p:cNvSpPr>
            <a:spLocks/>
          </p:cNvSpPr>
          <p:nvPr/>
        </p:nvSpPr>
        <p:spPr bwMode="auto">
          <a:xfrm>
            <a:off x="1760138" y="712721"/>
            <a:ext cx="209892" cy="70325"/>
          </a:xfrm>
          <a:custGeom>
            <a:avLst/>
            <a:gdLst>
              <a:gd name="T0" fmla="*/ 82 w 164"/>
              <a:gd name="T1" fmla="*/ 0 h 55"/>
              <a:gd name="T2" fmla="*/ 0 w 164"/>
              <a:gd name="T3" fmla="*/ 55 h 55"/>
              <a:gd name="T4" fmla="*/ 164 w 164"/>
              <a:gd name="T5" fmla="*/ 55 h 55"/>
              <a:gd name="T6" fmla="*/ 82 w 164"/>
              <a:gd name="T7" fmla="*/ 0 h 55"/>
            </a:gdLst>
            <a:ahLst/>
            <a:cxnLst>
              <a:cxn ang="0">
                <a:pos x="T0" y="T1"/>
              </a:cxn>
              <a:cxn ang="0">
                <a:pos x="T2" y="T3"/>
              </a:cxn>
              <a:cxn ang="0">
                <a:pos x="T4" y="T5"/>
              </a:cxn>
              <a:cxn ang="0">
                <a:pos x="T6" y="T7"/>
              </a:cxn>
            </a:cxnLst>
            <a:rect l="0" t="0" r="r" b="b"/>
            <a:pathLst>
              <a:path w="164" h="55">
                <a:moveTo>
                  <a:pt x="82" y="0"/>
                </a:moveTo>
                <a:cubicBezTo>
                  <a:pt x="7" y="0"/>
                  <a:pt x="0" y="55"/>
                  <a:pt x="0" y="55"/>
                </a:cubicBezTo>
                <a:cubicBezTo>
                  <a:pt x="164" y="55"/>
                  <a:pt x="164" y="55"/>
                  <a:pt x="164" y="55"/>
                </a:cubicBezTo>
                <a:cubicBezTo>
                  <a:pt x="164" y="55"/>
                  <a:pt x="158" y="0"/>
                  <a:pt x="82"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5" name="Freeform 295"/>
          <p:cNvSpPr>
            <a:spLocks noEditPoints="1"/>
          </p:cNvSpPr>
          <p:nvPr/>
        </p:nvSpPr>
        <p:spPr bwMode="auto">
          <a:xfrm>
            <a:off x="1760138" y="796028"/>
            <a:ext cx="209892" cy="345132"/>
          </a:xfrm>
          <a:custGeom>
            <a:avLst/>
            <a:gdLst>
              <a:gd name="T0" fmla="*/ 64 w 164"/>
              <a:gd name="T1" fmla="*/ 114 h 270"/>
              <a:gd name="T2" fmla="*/ 64 w 164"/>
              <a:gd name="T3" fmla="*/ 270 h 270"/>
              <a:gd name="T4" fmla="*/ 164 w 164"/>
              <a:gd name="T5" fmla="*/ 270 h 270"/>
              <a:gd name="T6" fmla="*/ 164 w 164"/>
              <a:gd name="T7" fmla="*/ 0 h 270"/>
              <a:gd name="T8" fmla="*/ 0 w 164"/>
              <a:gd name="T9" fmla="*/ 0 h 270"/>
              <a:gd name="T10" fmla="*/ 0 w 164"/>
              <a:gd name="T11" fmla="*/ 46 h 270"/>
              <a:gd name="T12" fmla="*/ 64 w 164"/>
              <a:gd name="T13" fmla="*/ 114 h 270"/>
              <a:gd name="T14" fmla="*/ 152 w 164"/>
              <a:gd name="T15" fmla="*/ 90 h 270"/>
              <a:gd name="T16" fmla="*/ 86 w 164"/>
              <a:gd name="T17" fmla="*/ 90 h 270"/>
              <a:gd name="T18" fmla="*/ 86 w 164"/>
              <a:gd name="T19" fmla="*/ 76 h 270"/>
              <a:gd name="T20" fmla="*/ 152 w 164"/>
              <a:gd name="T21" fmla="*/ 76 h 270"/>
              <a:gd name="T22" fmla="*/ 152 w 164"/>
              <a:gd name="T23" fmla="*/ 90 h 270"/>
              <a:gd name="T24" fmla="*/ 86 w 164"/>
              <a:gd name="T25" fmla="*/ 46 h 270"/>
              <a:gd name="T26" fmla="*/ 152 w 164"/>
              <a:gd name="T27" fmla="*/ 46 h 270"/>
              <a:gd name="T28" fmla="*/ 152 w 164"/>
              <a:gd name="T29" fmla="*/ 59 h 270"/>
              <a:gd name="T30" fmla="*/ 86 w 164"/>
              <a:gd name="T31" fmla="*/ 59 h 270"/>
              <a:gd name="T32" fmla="*/ 86 w 164"/>
              <a:gd name="T33" fmla="*/ 46 h 270"/>
              <a:gd name="T34" fmla="*/ 86 w 164"/>
              <a:gd name="T35" fmla="*/ 106 h 270"/>
              <a:gd name="T36" fmla="*/ 152 w 164"/>
              <a:gd name="T37" fmla="*/ 106 h 270"/>
              <a:gd name="T38" fmla="*/ 152 w 164"/>
              <a:gd name="T39" fmla="*/ 119 h 270"/>
              <a:gd name="T40" fmla="*/ 86 w 164"/>
              <a:gd name="T41" fmla="*/ 119 h 270"/>
              <a:gd name="T42" fmla="*/ 86 w 164"/>
              <a:gd name="T43" fmla="*/ 10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270">
                <a:moveTo>
                  <a:pt x="64" y="114"/>
                </a:moveTo>
                <a:cubicBezTo>
                  <a:pt x="64" y="270"/>
                  <a:pt x="64" y="270"/>
                  <a:pt x="64" y="270"/>
                </a:cubicBezTo>
                <a:cubicBezTo>
                  <a:pt x="164" y="270"/>
                  <a:pt x="164" y="270"/>
                  <a:pt x="164" y="270"/>
                </a:cubicBezTo>
                <a:cubicBezTo>
                  <a:pt x="164" y="0"/>
                  <a:pt x="164" y="0"/>
                  <a:pt x="164" y="0"/>
                </a:cubicBezTo>
                <a:cubicBezTo>
                  <a:pt x="0" y="0"/>
                  <a:pt x="0" y="0"/>
                  <a:pt x="0" y="0"/>
                </a:cubicBezTo>
                <a:cubicBezTo>
                  <a:pt x="0" y="46"/>
                  <a:pt x="0" y="46"/>
                  <a:pt x="0" y="46"/>
                </a:cubicBezTo>
                <a:cubicBezTo>
                  <a:pt x="48" y="46"/>
                  <a:pt x="64" y="114"/>
                  <a:pt x="64" y="114"/>
                </a:cubicBezTo>
                <a:close/>
                <a:moveTo>
                  <a:pt x="152" y="90"/>
                </a:moveTo>
                <a:cubicBezTo>
                  <a:pt x="86" y="90"/>
                  <a:pt x="86" y="90"/>
                  <a:pt x="86" y="90"/>
                </a:cubicBezTo>
                <a:cubicBezTo>
                  <a:pt x="86" y="76"/>
                  <a:pt x="86" y="76"/>
                  <a:pt x="86" y="76"/>
                </a:cubicBezTo>
                <a:cubicBezTo>
                  <a:pt x="152" y="76"/>
                  <a:pt x="152" y="76"/>
                  <a:pt x="152" y="76"/>
                </a:cubicBezTo>
                <a:lnTo>
                  <a:pt x="152" y="90"/>
                </a:lnTo>
                <a:close/>
                <a:moveTo>
                  <a:pt x="86" y="46"/>
                </a:moveTo>
                <a:cubicBezTo>
                  <a:pt x="152" y="46"/>
                  <a:pt x="152" y="46"/>
                  <a:pt x="152" y="46"/>
                </a:cubicBezTo>
                <a:cubicBezTo>
                  <a:pt x="152" y="59"/>
                  <a:pt x="152" y="59"/>
                  <a:pt x="152" y="59"/>
                </a:cubicBezTo>
                <a:cubicBezTo>
                  <a:pt x="86" y="59"/>
                  <a:pt x="86" y="59"/>
                  <a:pt x="86" y="59"/>
                </a:cubicBezTo>
                <a:lnTo>
                  <a:pt x="86" y="46"/>
                </a:lnTo>
                <a:close/>
                <a:moveTo>
                  <a:pt x="86" y="106"/>
                </a:moveTo>
                <a:cubicBezTo>
                  <a:pt x="152" y="106"/>
                  <a:pt x="152" y="106"/>
                  <a:pt x="152" y="106"/>
                </a:cubicBezTo>
                <a:cubicBezTo>
                  <a:pt x="152" y="119"/>
                  <a:pt x="152" y="119"/>
                  <a:pt x="152" y="119"/>
                </a:cubicBezTo>
                <a:cubicBezTo>
                  <a:pt x="86" y="119"/>
                  <a:pt x="86" y="119"/>
                  <a:pt x="86" y="119"/>
                </a:cubicBezTo>
                <a:lnTo>
                  <a:pt x="86" y="10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6" name="Freeform 296"/>
          <p:cNvSpPr>
            <a:spLocks/>
          </p:cNvSpPr>
          <p:nvPr/>
        </p:nvSpPr>
        <p:spPr bwMode="auto">
          <a:xfrm>
            <a:off x="1643833" y="870141"/>
            <a:ext cx="176353" cy="71407"/>
          </a:xfrm>
          <a:custGeom>
            <a:avLst/>
            <a:gdLst>
              <a:gd name="T0" fmla="*/ 138 w 138"/>
              <a:gd name="T1" fmla="*/ 56 h 56"/>
              <a:gd name="T2" fmla="*/ 91 w 138"/>
              <a:gd name="T3" fmla="*/ 3 h 56"/>
              <a:gd name="T4" fmla="*/ 69 w 138"/>
              <a:gd name="T5" fmla="*/ 0 h 56"/>
              <a:gd name="T6" fmla="*/ 0 w 138"/>
              <a:gd name="T7" fmla="*/ 56 h 56"/>
              <a:gd name="T8" fmla="*/ 91 w 138"/>
              <a:gd name="T9" fmla="*/ 56 h 56"/>
              <a:gd name="T10" fmla="*/ 138 w 138"/>
              <a:gd name="T11" fmla="*/ 56 h 56"/>
            </a:gdLst>
            <a:ahLst/>
            <a:cxnLst>
              <a:cxn ang="0">
                <a:pos x="T0" y="T1"/>
              </a:cxn>
              <a:cxn ang="0">
                <a:pos x="T2" y="T3"/>
              </a:cxn>
              <a:cxn ang="0">
                <a:pos x="T4" y="T5"/>
              </a:cxn>
              <a:cxn ang="0">
                <a:pos x="T6" y="T7"/>
              </a:cxn>
              <a:cxn ang="0">
                <a:pos x="T8" y="T9"/>
              </a:cxn>
              <a:cxn ang="0">
                <a:pos x="T10" y="T11"/>
              </a:cxn>
            </a:cxnLst>
            <a:rect l="0" t="0" r="r" b="b"/>
            <a:pathLst>
              <a:path w="138" h="56">
                <a:moveTo>
                  <a:pt x="138" y="56"/>
                </a:moveTo>
                <a:cubicBezTo>
                  <a:pt x="138" y="56"/>
                  <a:pt x="130" y="15"/>
                  <a:pt x="91" y="3"/>
                </a:cubicBezTo>
                <a:cubicBezTo>
                  <a:pt x="85" y="1"/>
                  <a:pt x="77" y="0"/>
                  <a:pt x="69" y="0"/>
                </a:cubicBezTo>
                <a:cubicBezTo>
                  <a:pt x="10" y="0"/>
                  <a:pt x="0" y="56"/>
                  <a:pt x="0" y="56"/>
                </a:cubicBezTo>
                <a:cubicBezTo>
                  <a:pt x="91" y="56"/>
                  <a:pt x="91" y="56"/>
                  <a:pt x="91" y="56"/>
                </a:cubicBezTo>
                <a:lnTo>
                  <a:pt x="138" y="5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7" name="Freeform 297"/>
          <p:cNvSpPr>
            <a:spLocks noEditPoints="1"/>
          </p:cNvSpPr>
          <p:nvPr/>
        </p:nvSpPr>
        <p:spPr bwMode="auto">
          <a:xfrm>
            <a:off x="1625980" y="952906"/>
            <a:ext cx="216384" cy="251006"/>
          </a:xfrm>
          <a:custGeom>
            <a:avLst/>
            <a:gdLst>
              <a:gd name="T0" fmla="*/ 155 w 169"/>
              <a:gd name="T1" fmla="*/ 167 h 196"/>
              <a:gd name="T2" fmla="*/ 152 w 169"/>
              <a:gd name="T3" fmla="*/ 167 h 196"/>
              <a:gd name="T4" fmla="*/ 152 w 169"/>
              <a:gd name="T5" fmla="*/ 153 h 196"/>
              <a:gd name="T6" fmla="*/ 152 w 169"/>
              <a:gd name="T7" fmla="*/ 147 h 196"/>
              <a:gd name="T8" fmla="*/ 152 w 169"/>
              <a:gd name="T9" fmla="*/ 0 h 196"/>
              <a:gd name="T10" fmla="*/ 105 w 169"/>
              <a:gd name="T11" fmla="*/ 0 h 196"/>
              <a:gd name="T12" fmla="*/ 14 w 169"/>
              <a:gd name="T13" fmla="*/ 0 h 196"/>
              <a:gd name="T14" fmla="*/ 14 w 169"/>
              <a:gd name="T15" fmla="*/ 167 h 196"/>
              <a:gd name="T16" fmla="*/ 14 w 169"/>
              <a:gd name="T17" fmla="*/ 167 h 196"/>
              <a:gd name="T18" fmla="*/ 4 w 169"/>
              <a:gd name="T19" fmla="*/ 172 h 196"/>
              <a:gd name="T20" fmla="*/ 0 w 169"/>
              <a:gd name="T21" fmla="*/ 182 h 196"/>
              <a:gd name="T22" fmla="*/ 14 w 169"/>
              <a:gd name="T23" fmla="*/ 196 h 196"/>
              <a:gd name="T24" fmla="*/ 155 w 169"/>
              <a:gd name="T25" fmla="*/ 196 h 196"/>
              <a:gd name="T26" fmla="*/ 169 w 169"/>
              <a:gd name="T27" fmla="*/ 182 h 196"/>
              <a:gd name="T28" fmla="*/ 155 w 169"/>
              <a:gd name="T29" fmla="*/ 167 h 196"/>
              <a:gd name="T30" fmla="*/ 87 w 169"/>
              <a:gd name="T31" fmla="*/ 167 h 196"/>
              <a:gd name="T32" fmla="*/ 44 w 169"/>
              <a:gd name="T33" fmla="*/ 167 h 196"/>
              <a:gd name="T34" fmla="*/ 44 w 169"/>
              <a:gd name="T35" fmla="*/ 133 h 196"/>
              <a:gd name="T36" fmla="*/ 87 w 169"/>
              <a:gd name="T37" fmla="*/ 133 h 196"/>
              <a:gd name="T38" fmla="*/ 87 w 169"/>
              <a:gd name="T39" fmla="*/ 16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 h="196">
                <a:moveTo>
                  <a:pt x="155" y="167"/>
                </a:moveTo>
                <a:cubicBezTo>
                  <a:pt x="152" y="167"/>
                  <a:pt x="152" y="167"/>
                  <a:pt x="152" y="167"/>
                </a:cubicBezTo>
                <a:cubicBezTo>
                  <a:pt x="152" y="153"/>
                  <a:pt x="152" y="153"/>
                  <a:pt x="152" y="153"/>
                </a:cubicBezTo>
                <a:cubicBezTo>
                  <a:pt x="152" y="147"/>
                  <a:pt x="152" y="147"/>
                  <a:pt x="152" y="147"/>
                </a:cubicBezTo>
                <a:cubicBezTo>
                  <a:pt x="152" y="0"/>
                  <a:pt x="152" y="0"/>
                  <a:pt x="152" y="0"/>
                </a:cubicBezTo>
                <a:cubicBezTo>
                  <a:pt x="105" y="0"/>
                  <a:pt x="105" y="0"/>
                  <a:pt x="105" y="0"/>
                </a:cubicBezTo>
                <a:cubicBezTo>
                  <a:pt x="14" y="0"/>
                  <a:pt x="14" y="0"/>
                  <a:pt x="14" y="0"/>
                </a:cubicBezTo>
                <a:cubicBezTo>
                  <a:pt x="14" y="167"/>
                  <a:pt x="14" y="167"/>
                  <a:pt x="14" y="167"/>
                </a:cubicBezTo>
                <a:cubicBezTo>
                  <a:pt x="14" y="167"/>
                  <a:pt x="14" y="167"/>
                  <a:pt x="14" y="167"/>
                </a:cubicBezTo>
                <a:cubicBezTo>
                  <a:pt x="10" y="167"/>
                  <a:pt x="7" y="169"/>
                  <a:pt x="4" y="172"/>
                </a:cubicBezTo>
                <a:cubicBezTo>
                  <a:pt x="1" y="174"/>
                  <a:pt x="0" y="178"/>
                  <a:pt x="0" y="182"/>
                </a:cubicBezTo>
                <a:cubicBezTo>
                  <a:pt x="0" y="190"/>
                  <a:pt x="6" y="196"/>
                  <a:pt x="14" y="196"/>
                </a:cubicBezTo>
                <a:cubicBezTo>
                  <a:pt x="155" y="196"/>
                  <a:pt x="155" y="196"/>
                  <a:pt x="155" y="196"/>
                </a:cubicBezTo>
                <a:cubicBezTo>
                  <a:pt x="163" y="196"/>
                  <a:pt x="169" y="190"/>
                  <a:pt x="169" y="182"/>
                </a:cubicBezTo>
                <a:cubicBezTo>
                  <a:pt x="169" y="174"/>
                  <a:pt x="163" y="167"/>
                  <a:pt x="155" y="167"/>
                </a:cubicBezTo>
                <a:close/>
                <a:moveTo>
                  <a:pt x="87" y="167"/>
                </a:moveTo>
                <a:cubicBezTo>
                  <a:pt x="44" y="167"/>
                  <a:pt x="44" y="167"/>
                  <a:pt x="44" y="167"/>
                </a:cubicBezTo>
                <a:cubicBezTo>
                  <a:pt x="44" y="133"/>
                  <a:pt x="44" y="133"/>
                  <a:pt x="44" y="133"/>
                </a:cubicBezTo>
                <a:cubicBezTo>
                  <a:pt x="87" y="133"/>
                  <a:pt x="87" y="133"/>
                  <a:pt x="87" y="133"/>
                </a:cubicBezTo>
                <a:lnTo>
                  <a:pt x="87" y="167"/>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8" name="Freeform 298"/>
          <p:cNvSpPr>
            <a:spLocks/>
          </p:cNvSpPr>
          <p:nvPr/>
        </p:nvSpPr>
        <p:spPr bwMode="auto">
          <a:xfrm>
            <a:off x="2362226" y="856075"/>
            <a:ext cx="506339" cy="307806"/>
          </a:xfrm>
          <a:custGeom>
            <a:avLst/>
            <a:gdLst>
              <a:gd name="T0" fmla="*/ 216 w 396"/>
              <a:gd name="T1" fmla="*/ 0 h 241"/>
              <a:gd name="T2" fmla="*/ 216 w 396"/>
              <a:gd name="T3" fmla="*/ 72 h 241"/>
              <a:gd name="T4" fmla="*/ 117 w 396"/>
              <a:gd name="T5" fmla="*/ 0 h 241"/>
              <a:gd name="T6" fmla="*/ 117 w 396"/>
              <a:gd name="T7" fmla="*/ 70 h 241"/>
              <a:gd name="T8" fmla="*/ 0 w 396"/>
              <a:gd name="T9" fmla="*/ 0 h 241"/>
              <a:gd name="T10" fmla="*/ 0 w 396"/>
              <a:gd name="T11" fmla="*/ 101 h 241"/>
              <a:gd name="T12" fmla="*/ 0 w 396"/>
              <a:gd name="T13" fmla="*/ 218 h 241"/>
              <a:gd name="T14" fmla="*/ 18 w 396"/>
              <a:gd name="T15" fmla="*/ 241 h 241"/>
              <a:gd name="T16" fmla="*/ 305 w 396"/>
              <a:gd name="T17" fmla="*/ 241 h 241"/>
              <a:gd name="T18" fmla="*/ 323 w 396"/>
              <a:gd name="T19" fmla="*/ 241 h 241"/>
              <a:gd name="T20" fmla="*/ 323 w 396"/>
              <a:gd name="T21" fmla="*/ 183 h 241"/>
              <a:gd name="T22" fmla="*/ 367 w 396"/>
              <a:gd name="T23" fmla="*/ 183 h 241"/>
              <a:gd name="T24" fmla="*/ 367 w 396"/>
              <a:gd name="T25" fmla="*/ 241 h 241"/>
              <a:gd name="T26" fmla="*/ 396 w 396"/>
              <a:gd name="T27" fmla="*/ 241 h 241"/>
              <a:gd name="T28" fmla="*/ 396 w 396"/>
              <a:gd name="T29" fmla="*/ 76 h 241"/>
              <a:gd name="T30" fmla="*/ 305 w 396"/>
              <a:gd name="T31" fmla="*/ 76 h 241"/>
              <a:gd name="T32" fmla="*/ 216 w 396"/>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6" h="241">
                <a:moveTo>
                  <a:pt x="216" y="0"/>
                </a:moveTo>
                <a:cubicBezTo>
                  <a:pt x="216" y="72"/>
                  <a:pt x="216" y="72"/>
                  <a:pt x="216" y="72"/>
                </a:cubicBezTo>
                <a:cubicBezTo>
                  <a:pt x="117" y="0"/>
                  <a:pt x="117" y="0"/>
                  <a:pt x="117" y="0"/>
                </a:cubicBezTo>
                <a:cubicBezTo>
                  <a:pt x="117" y="70"/>
                  <a:pt x="117" y="70"/>
                  <a:pt x="117" y="70"/>
                </a:cubicBezTo>
                <a:cubicBezTo>
                  <a:pt x="0" y="0"/>
                  <a:pt x="0" y="0"/>
                  <a:pt x="0" y="0"/>
                </a:cubicBezTo>
                <a:cubicBezTo>
                  <a:pt x="0" y="101"/>
                  <a:pt x="0" y="101"/>
                  <a:pt x="0" y="101"/>
                </a:cubicBezTo>
                <a:cubicBezTo>
                  <a:pt x="0" y="218"/>
                  <a:pt x="0" y="218"/>
                  <a:pt x="0" y="218"/>
                </a:cubicBezTo>
                <a:cubicBezTo>
                  <a:pt x="0" y="218"/>
                  <a:pt x="2" y="241"/>
                  <a:pt x="18" y="241"/>
                </a:cubicBezTo>
                <a:cubicBezTo>
                  <a:pt x="35" y="241"/>
                  <a:pt x="305" y="241"/>
                  <a:pt x="305" y="241"/>
                </a:cubicBezTo>
                <a:cubicBezTo>
                  <a:pt x="323" y="241"/>
                  <a:pt x="323" y="241"/>
                  <a:pt x="323" y="241"/>
                </a:cubicBezTo>
                <a:cubicBezTo>
                  <a:pt x="323" y="183"/>
                  <a:pt x="323" y="183"/>
                  <a:pt x="323" y="183"/>
                </a:cubicBezTo>
                <a:cubicBezTo>
                  <a:pt x="367" y="183"/>
                  <a:pt x="367" y="183"/>
                  <a:pt x="367" y="183"/>
                </a:cubicBezTo>
                <a:cubicBezTo>
                  <a:pt x="367" y="241"/>
                  <a:pt x="367" y="241"/>
                  <a:pt x="367" y="241"/>
                </a:cubicBezTo>
                <a:cubicBezTo>
                  <a:pt x="396" y="241"/>
                  <a:pt x="396" y="241"/>
                  <a:pt x="396" y="241"/>
                </a:cubicBezTo>
                <a:cubicBezTo>
                  <a:pt x="396" y="76"/>
                  <a:pt x="396" y="76"/>
                  <a:pt x="396" y="76"/>
                </a:cubicBezTo>
                <a:cubicBezTo>
                  <a:pt x="305" y="76"/>
                  <a:pt x="305" y="76"/>
                  <a:pt x="305" y="76"/>
                </a:cubicBezTo>
                <a:lnTo>
                  <a:pt x="216"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29" name="Rectangle 299"/>
          <p:cNvSpPr>
            <a:spLocks noChangeArrowheads="1"/>
          </p:cNvSpPr>
          <p:nvPr/>
        </p:nvSpPr>
        <p:spPr bwMode="auto">
          <a:xfrm>
            <a:off x="2752258" y="908549"/>
            <a:ext cx="116306" cy="29212"/>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0" name="Rectangle 300"/>
          <p:cNvSpPr>
            <a:spLocks noChangeArrowheads="1"/>
          </p:cNvSpPr>
          <p:nvPr/>
        </p:nvSpPr>
        <p:spPr bwMode="auto">
          <a:xfrm>
            <a:off x="2810142" y="710017"/>
            <a:ext cx="36785" cy="185549"/>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1" name="Rectangle 301"/>
          <p:cNvSpPr>
            <a:spLocks noChangeArrowheads="1"/>
          </p:cNvSpPr>
          <p:nvPr/>
        </p:nvSpPr>
        <p:spPr bwMode="auto">
          <a:xfrm>
            <a:off x="2757669" y="801981"/>
            <a:ext cx="36785" cy="9250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2" name="Freeform 302"/>
          <p:cNvSpPr>
            <a:spLocks/>
          </p:cNvSpPr>
          <p:nvPr/>
        </p:nvSpPr>
        <p:spPr bwMode="auto">
          <a:xfrm>
            <a:off x="3560452" y="839307"/>
            <a:ext cx="75194" cy="63833"/>
          </a:xfrm>
          <a:custGeom>
            <a:avLst/>
            <a:gdLst>
              <a:gd name="T0" fmla="*/ 59 w 59"/>
              <a:gd name="T1" fmla="*/ 26 h 50"/>
              <a:gd name="T2" fmla="*/ 59 w 59"/>
              <a:gd name="T3" fmla="*/ 0 h 50"/>
              <a:gd name="T4" fmla="*/ 0 w 59"/>
              <a:gd name="T5" fmla="*/ 0 h 50"/>
              <a:gd name="T6" fmla="*/ 0 w 59"/>
              <a:gd name="T7" fmla="*/ 50 h 50"/>
              <a:gd name="T8" fmla="*/ 35 w 59"/>
              <a:gd name="T9" fmla="*/ 50 h 50"/>
              <a:gd name="T10" fmla="*/ 59 w 59"/>
              <a:gd name="T11" fmla="*/ 26 h 50"/>
            </a:gdLst>
            <a:ahLst/>
            <a:cxnLst>
              <a:cxn ang="0">
                <a:pos x="T0" y="T1"/>
              </a:cxn>
              <a:cxn ang="0">
                <a:pos x="T2" y="T3"/>
              </a:cxn>
              <a:cxn ang="0">
                <a:pos x="T4" y="T5"/>
              </a:cxn>
              <a:cxn ang="0">
                <a:pos x="T6" y="T7"/>
              </a:cxn>
              <a:cxn ang="0">
                <a:pos x="T8" y="T9"/>
              </a:cxn>
              <a:cxn ang="0">
                <a:pos x="T10" y="T11"/>
              </a:cxn>
            </a:cxnLst>
            <a:rect l="0" t="0" r="r" b="b"/>
            <a:pathLst>
              <a:path w="59" h="50">
                <a:moveTo>
                  <a:pt x="59" y="26"/>
                </a:moveTo>
                <a:cubicBezTo>
                  <a:pt x="59" y="0"/>
                  <a:pt x="59" y="0"/>
                  <a:pt x="59" y="0"/>
                </a:cubicBezTo>
                <a:cubicBezTo>
                  <a:pt x="0" y="0"/>
                  <a:pt x="0" y="0"/>
                  <a:pt x="0" y="0"/>
                </a:cubicBezTo>
                <a:cubicBezTo>
                  <a:pt x="0" y="50"/>
                  <a:pt x="0" y="50"/>
                  <a:pt x="0" y="50"/>
                </a:cubicBezTo>
                <a:cubicBezTo>
                  <a:pt x="35" y="50"/>
                  <a:pt x="35" y="50"/>
                  <a:pt x="35" y="50"/>
                </a:cubicBezTo>
                <a:cubicBezTo>
                  <a:pt x="48" y="50"/>
                  <a:pt x="59" y="40"/>
                  <a:pt x="59" y="2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3" name="Freeform 303"/>
          <p:cNvSpPr>
            <a:spLocks/>
          </p:cNvSpPr>
          <p:nvPr/>
        </p:nvSpPr>
        <p:spPr bwMode="auto">
          <a:xfrm>
            <a:off x="3560452" y="798194"/>
            <a:ext cx="75194" cy="30835"/>
          </a:xfrm>
          <a:custGeom>
            <a:avLst/>
            <a:gdLst>
              <a:gd name="T0" fmla="*/ 35 w 59"/>
              <a:gd name="T1" fmla="*/ 0 h 24"/>
              <a:gd name="T2" fmla="*/ 0 w 59"/>
              <a:gd name="T3" fmla="*/ 0 h 24"/>
              <a:gd name="T4" fmla="*/ 0 w 59"/>
              <a:gd name="T5" fmla="*/ 24 h 24"/>
              <a:gd name="T6" fmla="*/ 59 w 59"/>
              <a:gd name="T7" fmla="*/ 24 h 24"/>
              <a:gd name="T8" fmla="*/ 35 w 59"/>
              <a:gd name="T9" fmla="*/ 0 h 24"/>
            </a:gdLst>
            <a:ahLst/>
            <a:cxnLst>
              <a:cxn ang="0">
                <a:pos x="T0" y="T1"/>
              </a:cxn>
              <a:cxn ang="0">
                <a:pos x="T2" y="T3"/>
              </a:cxn>
              <a:cxn ang="0">
                <a:pos x="T4" y="T5"/>
              </a:cxn>
              <a:cxn ang="0">
                <a:pos x="T6" y="T7"/>
              </a:cxn>
              <a:cxn ang="0">
                <a:pos x="T8" y="T9"/>
              </a:cxn>
            </a:cxnLst>
            <a:rect l="0" t="0" r="r" b="b"/>
            <a:pathLst>
              <a:path w="59" h="24">
                <a:moveTo>
                  <a:pt x="35" y="0"/>
                </a:moveTo>
                <a:cubicBezTo>
                  <a:pt x="0" y="0"/>
                  <a:pt x="0" y="0"/>
                  <a:pt x="0" y="0"/>
                </a:cubicBezTo>
                <a:cubicBezTo>
                  <a:pt x="0" y="24"/>
                  <a:pt x="0" y="24"/>
                  <a:pt x="0" y="24"/>
                </a:cubicBezTo>
                <a:cubicBezTo>
                  <a:pt x="59" y="24"/>
                  <a:pt x="59" y="24"/>
                  <a:pt x="59" y="24"/>
                </a:cubicBezTo>
                <a:cubicBezTo>
                  <a:pt x="59" y="11"/>
                  <a:pt x="48" y="0"/>
                  <a:pt x="35"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4" name="Freeform 304"/>
          <p:cNvSpPr>
            <a:spLocks noEditPoints="1"/>
          </p:cNvSpPr>
          <p:nvPr/>
        </p:nvSpPr>
        <p:spPr bwMode="auto">
          <a:xfrm>
            <a:off x="3626990" y="1014577"/>
            <a:ext cx="39491" cy="39491"/>
          </a:xfrm>
          <a:custGeom>
            <a:avLst/>
            <a:gdLst>
              <a:gd name="T0" fmla="*/ 15 w 31"/>
              <a:gd name="T1" fmla="*/ 0 h 31"/>
              <a:gd name="T2" fmla="*/ 0 w 31"/>
              <a:gd name="T3" fmla="*/ 16 h 31"/>
              <a:gd name="T4" fmla="*/ 15 w 31"/>
              <a:gd name="T5" fmla="*/ 31 h 31"/>
              <a:gd name="T6" fmla="*/ 31 w 31"/>
              <a:gd name="T7" fmla="*/ 16 h 31"/>
              <a:gd name="T8" fmla="*/ 15 w 31"/>
              <a:gd name="T9" fmla="*/ 0 h 31"/>
              <a:gd name="T10" fmla="*/ 15 w 31"/>
              <a:gd name="T11" fmla="*/ 28 h 31"/>
              <a:gd name="T12" fmla="*/ 3 w 31"/>
              <a:gd name="T13" fmla="*/ 16 h 31"/>
              <a:gd name="T14" fmla="*/ 15 w 31"/>
              <a:gd name="T15" fmla="*/ 4 h 31"/>
              <a:gd name="T16" fmla="*/ 28 w 31"/>
              <a:gd name="T17" fmla="*/ 16 h 31"/>
              <a:gd name="T18" fmla="*/ 15 w 31"/>
              <a:gd name="T19"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0"/>
                </a:moveTo>
                <a:cubicBezTo>
                  <a:pt x="7" y="0"/>
                  <a:pt x="0" y="7"/>
                  <a:pt x="0" y="16"/>
                </a:cubicBezTo>
                <a:cubicBezTo>
                  <a:pt x="0" y="24"/>
                  <a:pt x="7" y="31"/>
                  <a:pt x="15" y="31"/>
                </a:cubicBezTo>
                <a:cubicBezTo>
                  <a:pt x="24" y="31"/>
                  <a:pt x="31" y="24"/>
                  <a:pt x="31" y="16"/>
                </a:cubicBezTo>
                <a:cubicBezTo>
                  <a:pt x="31" y="7"/>
                  <a:pt x="24" y="0"/>
                  <a:pt x="15" y="0"/>
                </a:cubicBezTo>
                <a:close/>
                <a:moveTo>
                  <a:pt x="15" y="28"/>
                </a:moveTo>
                <a:cubicBezTo>
                  <a:pt x="9" y="28"/>
                  <a:pt x="3" y="22"/>
                  <a:pt x="3" y="16"/>
                </a:cubicBezTo>
                <a:cubicBezTo>
                  <a:pt x="3" y="9"/>
                  <a:pt x="9" y="4"/>
                  <a:pt x="15" y="4"/>
                </a:cubicBezTo>
                <a:cubicBezTo>
                  <a:pt x="22" y="4"/>
                  <a:pt x="28" y="9"/>
                  <a:pt x="28" y="16"/>
                </a:cubicBezTo>
                <a:cubicBezTo>
                  <a:pt x="28" y="22"/>
                  <a:pt x="22" y="28"/>
                  <a:pt x="15" y="2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5" name="Freeform 305"/>
          <p:cNvSpPr>
            <a:spLocks noEditPoints="1"/>
          </p:cNvSpPr>
          <p:nvPr/>
        </p:nvSpPr>
        <p:spPr bwMode="auto">
          <a:xfrm>
            <a:off x="3587499" y="976169"/>
            <a:ext cx="118470" cy="117389"/>
          </a:xfrm>
          <a:custGeom>
            <a:avLst/>
            <a:gdLst>
              <a:gd name="T0" fmla="*/ 83 w 93"/>
              <a:gd name="T1" fmla="*/ 41 h 92"/>
              <a:gd name="T2" fmla="*/ 93 w 93"/>
              <a:gd name="T3" fmla="*/ 36 h 92"/>
              <a:gd name="T4" fmla="*/ 89 w 93"/>
              <a:gd name="T5" fmla="*/ 27 h 92"/>
              <a:gd name="T6" fmla="*/ 78 w 93"/>
              <a:gd name="T7" fmla="*/ 28 h 92"/>
              <a:gd name="T8" fmla="*/ 74 w 93"/>
              <a:gd name="T9" fmla="*/ 22 h 92"/>
              <a:gd name="T10" fmla="*/ 78 w 93"/>
              <a:gd name="T11" fmla="*/ 11 h 92"/>
              <a:gd name="T12" fmla="*/ 71 w 93"/>
              <a:gd name="T13" fmla="*/ 6 h 92"/>
              <a:gd name="T14" fmla="*/ 62 w 93"/>
              <a:gd name="T15" fmla="*/ 14 h 92"/>
              <a:gd name="T16" fmla="*/ 55 w 93"/>
              <a:gd name="T17" fmla="*/ 12 h 92"/>
              <a:gd name="T18" fmla="*/ 51 w 93"/>
              <a:gd name="T19" fmla="*/ 0 h 92"/>
              <a:gd name="T20" fmla="*/ 48 w 93"/>
              <a:gd name="T21" fmla="*/ 0 h 92"/>
              <a:gd name="T22" fmla="*/ 42 w 93"/>
              <a:gd name="T23" fmla="*/ 0 h 92"/>
              <a:gd name="T24" fmla="*/ 39 w 93"/>
              <a:gd name="T25" fmla="*/ 12 h 92"/>
              <a:gd name="T26" fmla="*/ 31 w 93"/>
              <a:gd name="T27" fmla="*/ 13 h 92"/>
              <a:gd name="T28" fmla="*/ 22 w 93"/>
              <a:gd name="T29" fmla="*/ 6 h 92"/>
              <a:gd name="T30" fmla="*/ 15 w 93"/>
              <a:gd name="T31" fmla="*/ 12 h 92"/>
              <a:gd name="T32" fmla="*/ 19 w 93"/>
              <a:gd name="T33" fmla="*/ 23 h 92"/>
              <a:gd name="T34" fmla="*/ 15 w 93"/>
              <a:gd name="T35" fmla="*/ 27 h 92"/>
              <a:gd name="T36" fmla="*/ 3 w 93"/>
              <a:gd name="T37" fmla="*/ 27 h 92"/>
              <a:gd name="T38" fmla="*/ 0 w 93"/>
              <a:gd name="T39" fmla="*/ 34 h 92"/>
              <a:gd name="T40" fmla="*/ 11 w 93"/>
              <a:gd name="T41" fmla="*/ 41 h 92"/>
              <a:gd name="T42" fmla="*/ 10 w 93"/>
              <a:gd name="T43" fmla="*/ 49 h 92"/>
              <a:gd name="T44" fmla="*/ 0 w 93"/>
              <a:gd name="T45" fmla="*/ 55 h 92"/>
              <a:gd name="T46" fmla="*/ 3 w 93"/>
              <a:gd name="T47" fmla="*/ 64 h 92"/>
              <a:gd name="T48" fmla="*/ 15 w 93"/>
              <a:gd name="T49" fmla="*/ 63 h 92"/>
              <a:gd name="T50" fmla="*/ 19 w 93"/>
              <a:gd name="T51" fmla="*/ 69 h 92"/>
              <a:gd name="T52" fmla="*/ 15 w 93"/>
              <a:gd name="T53" fmla="*/ 80 h 92"/>
              <a:gd name="T54" fmla="*/ 22 w 93"/>
              <a:gd name="T55" fmla="*/ 85 h 92"/>
              <a:gd name="T56" fmla="*/ 32 w 93"/>
              <a:gd name="T57" fmla="*/ 78 h 92"/>
              <a:gd name="T58" fmla="*/ 39 w 93"/>
              <a:gd name="T59" fmla="*/ 80 h 92"/>
              <a:gd name="T60" fmla="*/ 42 w 93"/>
              <a:gd name="T61" fmla="*/ 92 h 92"/>
              <a:gd name="T62" fmla="*/ 50 w 93"/>
              <a:gd name="T63" fmla="*/ 92 h 92"/>
              <a:gd name="T64" fmla="*/ 54 w 93"/>
              <a:gd name="T65" fmla="*/ 80 h 92"/>
              <a:gd name="T66" fmla="*/ 62 w 93"/>
              <a:gd name="T67" fmla="*/ 78 h 92"/>
              <a:gd name="T68" fmla="*/ 70 w 93"/>
              <a:gd name="T69" fmla="*/ 85 h 92"/>
              <a:gd name="T70" fmla="*/ 77 w 93"/>
              <a:gd name="T71" fmla="*/ 80 h 92"/>
              <a:gd name="T72" fmla="*/ 73 w 93"/>
              <a:gd name="T73" fmla="*/ 69 h 92"/>
              <a:gd name="T74" fmla="*/ 78 w 93"/>
              <a:gd name="T75" fmla="*/ 64 h 92"/>
              <a:gd name="T76" fmla="*/ 90 w 93"/>
              <a:gd name="T77" fmla="*/ 64 h 92"/>
              <a:gd name="T78" fmla="*/ 93 w 93"/>
              <a:gd name="T79" fmla="*/ 56 h 92"/>
              <a:gd name="T80" fmla="*/ 83 w 93"/>
              <a:gd name="T81" fmla="*/ 49 h 92"/>
              <a:gd name="T82" fmla="*/ 83 w 93"/>
              <a:gd name="T83" fmla="*/ 41 h 92"/>
              <a:gd name="T84" fmla="*/ 46 w 93"/>
              <a:gd name="T85" fmla="*/ 64 h 92"/>
              <a:gd name="T86" fmla="*/ 28 w 93"/>
              <a:gd name="T87" fmla="*/ 46 h 92"/>
              <a:gd name="T88" fmla="*/ 46 w 93"/>
              <a:gd name="T89" fmla="*/ 27 h 92"/>
              <a:gd name="T90" fmla="*/ 65 w 93"/>
              <a:gd name="T91" fmla="*/ 46 h 92"/>
              <a:gd name="T92" fmla="*/ 46 w 93"/>
              <a:gd name="T93"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2">
                <a:moveTo>
                  <a:pt x="83" y="41"/>
                </a:moveTo>
                <a:cubicBezTo>
                  <a:pt x="93" y="36"/>
                  <a:pt x="93" y="36"/>
                  <a:pt x="93" y="36"/>
                </a:cubicBezTo>
                <a:cubicBezTo>
                  <a:pt x="89" y="27"/>
                  <a:pt x="89" y="27"/>
                  <a:pt x="89" y="27"/>
                </a:cubicBezTo>
                <a:cubicBezTo>
                  <a:pt x="78" y="28"/>
                  <a:pt x="78" y="28"/>
                  <a:pt x="78" y="28"/>
                </a:cubicBezTo>
                <a:cubicBezTo>
                  <a:pt x="74" y="22"/>
                  <a:pt x="74" y="22"/>
                  <a:pt x="74" y="22"/>
                </a:cubicBezTo>
                <a:cubicBezTo>
                  <a:pt x="78" y="11"/>
                  <a:pt x="78" y="11"/>
                  <a:pt x="78" y="11"/>
                </a:cubicBezTo>
                <a:cubicBezTo>
                  <a:pt x="71" y="6"/>
                  <a:pt x="71" y="6"/>
                  <a:pt x="71" y="6"/>
                </a:cubicBezTo>
                <a:cubicBezTo>
                  <a:pt x="62" y="14"/>
                  <a:pt x="62" y="14"/>
                  <a:pt x="62" y="14"/>
                </a:cubicBezTo>
                <a:cubicBezTo>
                  <a:pt x="55" y="12"/>
                  <a:pt x="55" y="12"/>
                  <a:pt x="55" y="12"/>
                </a:cubicBezTo>
                <a:cubicBezTo>
                  <a:pt x="51" y="0"/>
                  <a:pt x="51" y="0"/>
                  <a:pt x="51" y="0"/>
                </a:cubicBezTo>
                <a:cubicBezTo>
                  <a:pt x="48" y="0"/>
                  <a:pt x="48" y="0"/>
                  <a:pt x="48" y="0"/>
                </a:cubicBezTo>
                <a:cubicBezTo>
                  <a:pt x="42" y="0"/>
                  <a:pt x="42" y="0"/>
                  <a:pt x="42" y="0"/>
                </a:cubicBezTo>
                <a:cubicBezTo>
                  <a:pt x="39" y="12"/>
                  <a:pt x="39" y="12"/>
                  <a:pt x="39" y="12"/>
                </a:cubicBezTo>
                <a:cubicBezTo>
                  <a:pt x="31" y="13"/>
                  <a:pt x="31" y="13"/>
                  <a:pt x="31" y="13"/>
                </a:cubicBezTo>
                <a:cubicBezTo>
                  <a:pt x="22" y="6"/>
                  <a:pt x="22" y="6"/>
                  <a:pt x="22" y="6"/>
                </a:cubicBezTo>
                <a:cubicBezTo>
                  <a:pt x="15" y="12"/>
                  <a:pt x="15" y="12"/>
                  <a:pt x="15" y="12"/>
                </a:cubicBezTo>
                <a:cubicBezTo>
                  <a:pt x="19" y="23"/>
                  <a:pt x="19" y="23"/>
                  <a:pt x="19" y="23"/>
                </a:cubicBezTo>
                <a:cubicBezTo>
                  <a:pt x="15" y="27"/>
                  <a:pt x="15" y="27"/>
                  <a:pt x="15" y="27"/>
                </a:cubicBezTo>
                <a:cubicBezTo>
                  <a:pt x="3" y="27"/>
                  <a:pt x="3" y="27"/>
                  <a:pt x="3" y="27"/>
                </a:cubicBezTo>
                <a:cubicBezTo>
                  <a:pt x="0" y="34"/>
                  <a:pt x="0" y="34"/>
                  <a:pt x="0" y="34"/>
                </a:cubicBezTo>
                <a:cubicBezTo>
                  <a:pt x="11" y="41"/>
                  <a:pt x="11" y="41"/>
                  <a:pt x="11" y="41"/>
                </a:cubicBezTo>
                <a:cubicBezTo>
                  <a:pt x="10" y="49"/>
                  <a:pt x="10" y="49"/>
                  <a:pt x="10" y="49"/>
                </a:cubicBezTo>
                <a:cubicBezTo>
                  <a:pt x="0" y="55"/>
                  <a:pt x="0" y="55"/>
                  <a:pt x="0" y="55"/>
                </a:cubicBezTo>
                <a:cubicBezTo>
                  <a:pt x="3" y="64"/>
                  <a:pt x="3" y="64"/>
                  <a:pt x="3" y="64"/>
                </a:cubicBezTo>
                <a:cubicBezTo>
                  <a:pt x="15" y="63"/>
                  <a:pt x="15" y="63"/>
                  <a:pt x="15" y="63"/>
                </a:cubicBezTo>
                <a:cubicBezTo>
                  <a:pt x="19" y="69"/>
                  <a:pt x="19" y="69"/>
                  <a:pt x="19" y="69"/>
                </a:cubicBezTo>
                <a:cubicBezTo>
                  <a:pt x="15" y="80"/>
                  <a:pt x="15" y="80"/>
                  <a:pt x="15" y="80"/>
                </a:cubicBezTo>
                <a:cubicBezTo>
                  <a:pt x="22" y="85"/>
                  <a:pt x="22" y="85"/>
                  <a:pt x="22" y="85"/>
                </a:cubicBezTo>
                <a:cubicBezTo>
                  <a:pt x="32" y="78"/>
                  <a:pt x="32" y="78"/>
                  <a:pt x="32" y="78"/>
                </a:cubicBezTo>
                <a:cubicBezTo>
                  <a:pt x="39" y="80"/>
                  <a:pt x="39" y="80"/>
                  <a:pt x="39" y="80"/>
                </a:cubicBezTo>
                <a:cubicBezTo>
                  <a:pt x="42" y="92"/>
                  <a:pt x="42" y="92"/>
                  <a:pt x="42" y="92"/>
                </a:cubicBezTo>
                <a:cubicBezTo>
                  <a:pt x="50" y="92"/>
                  <a:pt x="50" y="92"/>
                  <a:pt x="50" y="92"/>
                </a:cubicBezTo>
                <a:cubicBezTo>
                  <a:pt x="54" y="80"/>
                  <a:pt x="54" y="80"/>
                  <a:pt x="54" y="80"/>
                </a:cubicBezTo>
                <a:cubicBezTo>
                  <a:pt x="62" y="78"/>
                  <a:pt x="62" y="78"/>
                  <a:pt x="62" y="78"/>
                </a:cubicBezTo>
                <a:cubicBezTo>
                  <a:pt x="70" y="85"/>
                  <a:pt x="70" y="85"/>
                  <a:pt x="70" y="85"/>
                </a:cubicBezTo>
                <a:cubicBezTo>
                  <a:pt x="77" y="80"/>
                  <a:pt x="77" y="80"/>
                  <a:pt x="77" y="80"/>
                </a:cubicBezTo>
                <a:cubicBezTo>
                  <a:pt x="73" y="69"/>
                  <a:pt x="73" y="69"/>
                  <a:pt x="73" y="69"/>
                </a:cubicBezTo>
                <a:cubicBezTo>
                  <a:pt x="78" y="64"/>
                  <a:pt x="78" y="64"/>
                  <a:pt x="78" y="64"/>
                </a:cubicBezTo>
                <a:cubicBezTo>
                  <a:pt x="90" y="64"/>
                  <a:pt x="90" y="64"/>
                  <a:pt x="90" y="64"/>
                </a:cubicBezTo>
                <a:cubicBezTo>
                  <a:pt x="93" y="56"/>
                  <a:pt x="93" y="56"/>
                  <a:pt x="93" y="56"/>
                </a:cubicBezTo>
                <a:cubicBezTo>
                  <a:pt x="83" y="49"/>
                  <a:pt x="83" y="49"/>
                  <a:pt x="83" y="49"/>
                </a:cubicBezTo>
                <a:lnTo>
                  <a:pt x="83" y="41"/>
                </a:lnTo>
                <a:close/>
                <a:moveTo>
                  <a:pt x="46" y="64"/>
                </a:moveTo>
                <a:cubicBezTo>
                  <a:pt x="36" y="64"/>
                  <a:pt x="28" y="56"/>
                  <a:pt x="28" y="46"/>
                </a:cubicBezTo>
                <a:cubicBezTo>
                  <a:pt x="28" y="35"/>
                  <a:pt x="36" y="27"/>
                  <a:pt x="46" y="27"/>
                </a:cubicBezTo>
                <a:cubicBezTo>
                  <a:pt x="57" y="27"/>
                  <a:pt x="65" y="35"/>
                  <a:pt x="65" y="46"/>
                </a:cubicBezTo>
                <a:cubicBezTo>
                  <a:pt x="65" y="56"/>
                  <a:pt x="57" y="64"/>
                  <a:pt x="46" y="6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6" name="Freeform 306"/>
          <p:cNvSpPr>
            <a:spLocks/>
          </p:cNvSpPr>
          <p:nvPr/>
        </p:nvSpPr>
        <p:spPr bwMode="auto">
          <a:xfrm>
            <a:off x="3221812" y="1035133"/>
            <a:ext cx="355411" cy="22721"/>
          </a:xfrm>
          <a:custGeom>
            <a:avLst/>
            <a:gdLst>
              <a:gd name="T0" fmla="*/ 0 w 657"/>
              <a:gd name="T1" fmla="*/ 42 h 42"/>
              <a:gd name="T2" fmla="*/ 657 w 657"/>
              <a:gd name="T3" fmla="*/ 42 h 42"/>
              <a:gd name="T4" fmla="*/ 657 w 657"/>
              <a:gd name="T5" fmla="*/ 21 h 42"/>
              <a:gd name="T6" fmla="*/ 657 w 657"/>
              <a:gd name="T7" fmla="*/ 0 h 42"/>
              <a:gd name="T8" fmla="*/ 0 w 657"/>
              <a:gd name="T9" fmla="*/ 0 h 42"/>
              <a:gd name="T10" fmla="*/ 0 w 657"/>
              <a:gd name="T11" fmla="*/ 42 h 42"/>
            </a:gdLst>
            <a:ahLst/>
            <a:cxnLst>
              <a:cxn ang="0">
                <a:pos x="T0" y="T1"/>
              </a:cxn>
              <a:cxn ang="0">
                <a:pos x="T2" y="T3"/>
              </a:cxn>
              <a:cxn ang="0">
                <a:pos x="T4" y="T5"/>
              </a:cxn>
              <a:cxn ang="0">
                <a:pos x="T6" y="T7"/>
              </a:cxn>
              <a:cxn ang="0">
                <a:pos x="T8" y="T9"/>
              </a:cxn>
              <a:cxn ang="0">
                <a:pos x="T10" y="T11"/>
              </a:cxn>
            </a:cxnLst>
            <a:rect l="0" t="0" r="r" b="b"/>
            <a:pathLst>
              <a:path w="657" h="42">
                <a:moveTo>
                  <a:pt x="0" y="42"/>
                </a:moveTo>
                <a:lnTo>
                  <a:pt x="657" y="42"/>
                </a:lnTo>
                <a:lnTo>
                  <a:pt x="657" y="21"/>
                </a:lnTo>
                <a:lnTo>
                  <a:pt x="657" y="0"/>
                </a:lnTo>
                <a:lnTo>
                  <a:pt x="0" y="0"/>
                </a:lnTo>
                <a:lnTo>
                  <a:pt x="0" y="4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7" name="Freeform 307"/>
          <p:cNvSpPr>
            <a:spLocks/>
          </p:cNvSpPr>
          <p:nvPr/>
        </p:nvSpPr>
        <p:spPr bwMode="auto">
          <a:xfrm>
            <a:off x="3519340" y="839307"/>
            <a:ext cx="30835" cy="63833"/>
          </a:xfrm>
          <a:custGeom>
            <a:avLst/>
            <a:gdLst>
              <a:gd name="T0" fmla="*/ 24 w 24"/>
              <a:gd name="T1" fmla="*/ 50 h 50"/>
              <a:gd name="T2" fmla="*/ 24 w 24"/>
              <a:gd name="T3" fmla="*/ 0 h 50"/>
              <a:gd name="T4" fmla="*/ 0 w 24"/>
              <a:gd name="T5" fmla="*/ 0 h 50"/>
              <a:gd name="T6" fmla="*/ 0 w 24"/>
              <a:gd name="T7" fmla="*/ 26 h 50"/>
              <a:gd name="T8" fmla="*/ 24 w 24"/>
              <a:gd name="T9" fmla="*/ 50 h 50"/>
            </a:gdLst>
            <a:ahLst/>
            <a:cxnLst>
              <a:cxn ang="0">
                <a:pos x="T0" y="T1"/>
              </a:cxn>
              <a:cxn ang="0">
                <a:pos x="T2" y="T3"/>
              </a:cxn>
              <a:cxn ang="0">
                <a:pos x="T4" y="T5"/>
              </a:cxn>
              <a:cxn ang="0">
                <a:pos x="T6" y="T7"/>
              </a:cxn>
              <a:cxn ang="0">
                <a:pos x="T8" y="T9"/>
              </a:cxn>
            </a:cxnLst>
            <a:rect l="0" t="0" r="r" b="b"/>
            <a:pathLst>
              <a:path w="24" h="50">
                <a:moveTo>
                  <a:pt x="24" y="50"/>
                </a:moveTo>
                <a:cubicBezTo>
                  <a:pt x="24" y="0"/>
                  <a:pt x="24" y="0"/>
                  <a:pt x="24" y="0"/>
                </a:cubicBezTo>
                <a:cubicBezTo>
                  <a:pt x="0" y="0"/>
                  <a:pt x="0" y="0"/>
                  <a:pt x="0" y="0"/>
                </a:cubicBezTo>
                <a:cubicBezTo>
                  <a:pt x="0" y="26"/>
                  <a:pt x="0" y="26"/>
                  <a:pt x="0" y="26"/>
                </a:cubicBezTo>
                <a:cubicBezTo>
                  <a:pt x="0" y="40"/>
                  <a:pt x="11" y="50"/>
                  <a:pt x="24" y="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8" name="Freeform 308"/>
          <p:cNvSpPr>
            <a:spLocks/>
          </p:cNvSpPr>
          <p:nvPr/>
        </p:nvSpPr>
        <p:spPr bwMode="auto">
          <a:xfrm>
            <a:off x="3519340" y="798194"/>
            <a:ext cx="30835" cy="30835"/>
          </a:xfrm>
          <a:custGeom>
            <a:avLst/>
            <a:gdLst>
              <a:gd name="T0" fmla="*/ 24 w 24"/>
              <a:gd name="T1" fmla="*/ 0 h 24"/>
              <a:gd name="T2" fmla="*/ 0 w 24"/>
              <a:gd name="T3" fmla="*/ 24 h 24"/>
              <a:gd name="T4" fmla="*/ 24 w 24"/>
              <a:gd name="T5" fmla="*/ 24 h 24"/>
              <a:gd name="T6" fmla="*/ 24 w 24"/>
              <a:gd name="T7" fmla="*/ 0 h 24"/>
            </a:gdLst>
            <a:ahLst/>
            <a:cxnLst>
              <a:cxn ang="0">
                <a:pos x="T0" y="T1"/>
              </a:cxn>
              <a:cxn ang="0">
                <a:pos x="T2" y="T3"/>
              </a:cxn>
              <a:cxn ang="0">
                <a:pos x="T4" y="T5"/>
              </a:cxn>
              <a:cxn ang="0">
                <a:pos x="T6" y="T7"/>
              </a:cxn>
            </a:cxnLst>
            <a:rect l="0" t="0" r="r" b="b"/>
            <a:pathLst>
              <a:path w="24" h="24">
                <a:moveTo>
                  <a:pt x="24" y="0"/>
                </a:moveTo>
                <a:cubicBezTo>
                  <a:pt x="11" y="0"/>
                  <a:pt x="0" y="11"/>
                  <a:pt x="0" y="24"/>
                </a:cubicBezTo>
                <a:cubicBezTo>
                  <a:pt x="24" y="24"/>
                  <a:pt x="24" y="24"/>
                  <a:pt x="24" y="24"/>
                </a:cubicBezTo>
                <a:lnTo>
                  <a:pt x="24"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39" name="Freeform 309"/>
          <p:cNvSpPr>
            <a:spLocks/>
          </p:cNvSpPr>
          <p:nvPr/>
        </p:nvSpPr>
        <p:spPr bwMode="auto">
          <a:xfrm>
            <a:off x="3416015" y="839307"/>
            <a:ext cx="74112" cy="63833"/>
          </a:xfrm>
          <a:custGeom>
            <a:avLst/>
            <a:gdLst>
              <a:gd name="T0" fmla="*/ 58 w 58"/>
              <a:gd name="T1" fmla="*/ 26 h 50"/>
              <a:gd name="T2" fmla="*/ 58 w 58"/>
              <a:gd name="T3" fmla="*/ 0 h 50"/>
              <a:gd name="T4" fmla="*/ 0 w 58"/>
              <a:gd name="T5" fmla="*/ 0 h 50"/>
              <a:gd name="T6" fmla="*/ 0 w 58"/>
              <a:gd name="T7" fmla="*/ 50 h 50"/>
              <a:gd name="T8" fmla="*/ 34 w 58"/>
              <a:gd name="T9" fmla="*/ 50 h 50"/>
              <a:gd name="T10" fmla="*/ 58 w 58"/>
              <a:gd name="T11" fmla="*/ 26 h 50"/>
            </a:gdLst>
            <a:ahLst/>
            <a:cxnLst>
              <a:cxn ang="0">
                <a:pos x="T0" y="T1"/>
              </a:cxn>
              <a:cxn ang="0">
                <a:pos x="T2" y="T3"/>
              </a:cxn>
              <a:cxn ang="0">
                <a:pos x="T4" y="T5"/>
              </a:cxn>
              <a:cxn ang="0">
                <a:pos x="T6" y="T7"/>
              </a:cxn>
              <a:cxn ang="0">
                <a:pos x="T8" y="T9"/>
              </a:cxn>
              <a:cxn ang="0">
                <a:pos x="T10" y="T11"/>
              </a:cxn>
            </a:cxnLst>
            <a:rect l="0" t="0" r="r" b="b"/>
            <a:pathLst>
              <a:path w="58" h="50">
                <a:moveTo>
                  <a:pt x="58" y="26"/>
                </a:moveTo>
                <a:cubicBezTo>
                  <a:pt x="58" y="0"/>
                  <a:pt x="58" y="0"/>
                  <a:pt x="58" y="0"/>
                </a:cubicBezTo>
                <a:cubicBezTo>
                  <a:pt x="0" y="0"/>
                  <a:pt x="0" y="0"/>
                  <a:pt x="0" y="0"/>
                </a:cubicBezTo>
                <a:cubicBezTo>
                  <a:pt x="0" y="50"/>
                  <a:pt x="0" y="50"/>
                  <a:pt x="0" y="50"/>
                </a:cubicBezTo>
                <a:cubicBezTo>
                  <a:pt x="34" y="50"/>
                  <a:pt x="34" y="50"/>
                  <a:pt x="34" y="50"/>
                </a:cubicBezTo>
                <a:cubicBezTo>
                  <a:pt x="48" y="50"/>
                  <a:pt x="58" y="40"/>
                  <a:pt x="58" y="2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0" name="Freeform 310"/>
          <p:cNvSpPr>
            <a:spLocks/>
          </p:cNvSpPr>
          <p:nvPr/>
        </p:nvSpPr>
        <p:spPr bwMode="auto">
          <a:xfrm>
            <a:off x="3416015" y="798194"/>
            <a:ext cx="74112" cy="30835"/>
          </a:xfrm>
          <a:custGeom>
            <a:avLst/>
            <a:gdLst>
              <a:gd name="T0" fmla="*/ 34 w 58"/>
              <a:gd name="T1" fmla="*/ 0 h 24"/>
              <a:gd name="T2" fmla="*/ 0 w 58"/>
              <a:gd name="T3" fmla="*/ 0 h 24"/>
              <a:gd name="T4" fmla="*/ 0 w 58"/>
              <a:gd name="T5" fmla="*/ 24 h 24"/>
              <a:gd name="T6" fmla="*/ 58 w 58"/>
              <a:gd name="T7" fmla="*/ 24 h 24"/>
              <a:gd name="T8" fmla="*/ 34 w 58"/>
              <a:gd name="T9" fmla="*/ 0 h 24"/>
            </a:gdLst>
            <a:ahLst/>
            <a:cxnLst>
              <a:cxn ang="0">
                <a:pos x="T0" y="T1"/>
              </a:cxn>
              <a:cxn ang="0">
                <a:pos x="T2" y="T3"/>
              </a:cxn>
              <a:cxn ang="0">
                <a:pos x="T4" y="T5"/>
              </a:cxn>
              <a:cxn ang="0">
                <a:pos x="T6" y="T7"/>
              </a:cxn>
              <a:cxn ang="0">
                <a:pos x="T8" y="T9"/>
              </a:cxn>
            </a:cxnLst>
            <a:rect l="0" t="0" r="r" b="b"/>
            <a:pathLst>
              <a:path w="58" h="24">
                <a:moveTo>
                  <a:pt x="34" y="0"/>
                </a:moveTo>
                <a:cubicBezTo>
                  <a:pt x="0" y="0"/>
                  <a:pt x="0" y="0"/>
                  <a:pt x="0" y="0"/>
                </a:cubicBezTo>
                <a:cubicBezTo>
                  <a:pt x="0" y="24"/>
                  <a:pt x="0" y="24"/>
                  <a:pt x="0" y="24"/>
                </a:cubicBezTo>
                <a:cubicBezTo>
                  <a:pt x="58" y="24"/>
                  <a:pt x="58" y="24"/>
                  <a:pt x="58" y="24"/>
                </a:cubicBezTo>
                <a:cubicBezTo>
                  <a:pt x="58" y="11"/>
                  <a:pt x="48" y="0"/>
                  <a:pt x="34"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1" name="Freeform 311"/>
          <p:cNvSpPr>
            <a:spLocks/>
          </p:cNvSpPr>
          <p:nvPr/>
        </p:nvSpPr>
        <p:spPr bwMode="auto">
          <a:xfrm>
            <a:off x="3374903" y="839307"/>
            <a:ext cx="29753" cy="63833"/>
          </a:xfrm>
          <a:custGeom>
            <a:avLst/>
            <a:gdLst>
              <a:gd name="T0" fmla="*/ 23 w 23"/>
              <a:gd name="T1" fmla="*/ 50 h 50"/>
              <a:gd name="T2" fmla="*/ 23 w 23"/>
              <a:gd name="T3" fmla="*/ 0 h 50"/>
              <a:gd name="T4" fmla="*/ 0 w 23"/>
              <a:gd name="T5" fmla="*/ 0 h 50"/>
              <a:gd name="T6" fmla="*/ 0 w 23"/>
              <a:gd name="T7" fmla="*/ 26 h 50"/>
              <a:gd name="T8" fmla="*/ 23 w 23"/>
              <a:gd name="T9" fmla="*/ 50 h 50"/>
            </a:gdLst>
            <a:ahLst/>
            <a:cxnLst>
              <a:cxn ang="0">
                <a:pos x="T0" y="T1"/>
              </a:cxn>
              <a:cxn ang="0">
                <a:pos x="T2" y="T3"/>
              </a:cxn>
              <a:cxn ang="0">
                <a:pos x="T4" y="T5"/>
              </a:cxn>
              <a:cxn ang="0">
                <a:pos x="T6" y="T7"/>
              </a:cxn>
              <a:cxn ang="0">
                <a:pos x="T8" y="T9"/>
              </a:cxn>
            </a:cxnLst>
            <a:rect l="0" t="0" r="r" b="b"/>
            <a:pathLst>
              <a:path w="23" h="50">
                <a:moveTo>
                  <a:pt x="23" y="50"/>
                </a:moveTo>
                <a:cubicBezTo>
                  <a:pt x="23" y="0"/>
                  <a:pt x="23" y="0"/>
                  <a:pt x="23" y="0"/>
                </a:cubicBezTo>
                <a:cubicBezTo>
                  <a:pt x="0" y="0"/>
                  <a:pt x="0" y="0"/>
                  <a:pt x="0" y="0"/>
                </a:cubicBezTo>
                <a:cubicBezTo>
                  <a:pt x="0" y="26"/>
                  <a:pt x="0" y="26"/>
                  <a:pt x="0" y="26"/>
                </a:cubicBezTo>
                <a:cubicBezTo>
                  <a:pt x="0" y="40"/>
                  <a:pt x="10" y="50"/>
                  <a:pt x="23" y="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2" name="Freeform 312"/>
          <p:cNvSpPr>
            <a:spLocks/>
          </p:cNvSpPr>
          <p:nvPr/>
        </p:nvSpPr>
        <p:spPr bwMode="auto">
          <a:xfrm>
            <a:off x="3374903" y="798194"/>
            <a:ext cx="29753" cy="30835"/>
          </a:xfrm>
          <a:custGeom>
            <a:avLst/>
            <a:gdLst>
              <a:gd name="T0" fmla="*/ 23 w 23"/>
              <a:gd name="T1" fmla="*/ 0 h 24"/>
              <a:gd name="T2" fmla="*/ 0 w 23"/>
              <a:gd name="T3" fmla="*/ 24 h 24"/>
              <a:gd name="T4" fmla="*/ 23 w 23"/>
              <a:gd name="T5" fmla="*/ 24 h 24"/>
              <a:gd name="T6" fmla="*/ 23 w 23"/>
              <a:gd name="T7" fmla="*/ 0 h 24"/>
            </a:gdLst>
            <a:ahLst/>
            <a:cxnLst>
              <a:cxn ang="0">
                <a:pos x="T0" y="T1"/>
              </a:cxn>
              <a:cxn ang="0">
                <a:pos x="T2" y="T3"/>
              </a:cxn>
              <a:cxn ang="0">
                <a:pos x="T4" y="T5"/>
              </a:cxn>
              <a:cxn ang="0">
                <a:pos x="T6" y="T7"/>
              </a:cxn>
            </a:cxnLst>
            <a:rect l="0" t="0" r="r" b="b"/>
            <a:pathLst>
              <a:path w="23" h="24">
                <a:moveTo>
                  <a:pt x="23" y="0"/>
                </a:moveTo>
                <a:cubicBezTo>
                  <a:pt x="10" y="0"/>
                  <a:pt x="0" y="11"/>
                  <a:pt x="0" y="24"/>
                </a:cubicBezTo>
                <a:cubicBezTo>
                  <a:pt x="23" y="24"/>
                  <a:pt x="23" y="24"/>
                  <a:pt x="23" y="24"/>
                </a:cubicBezTo>
                <a:lnTo>
                  <a:pt x="23"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3" name="Freeform 313"/>
          <p:cNvSpPr>
            <a:spLocks/>
          </p:cNvSpPr>
          <p:nvPr/>
        </p:nvSpPr>
        <p:spPr bwMode="auto">
          <a:xfrm>
            <a:off x="3275365" y="839307"/>
            <a:ext cx="75194" cy="63833"/>
          </a:xfrm>
          <a:custGeom>
            <a:avLst/>
            <a:gdLst>
              <a:gd name="T0" fmla="*/ 59 w 59"/>
              <a:gd name="T1" fmla="*/ 26 h 50"/>
              <a:gd name="T2" fmla="*/ 59 w 59"/>
              <a:gd name="T3" fmla="*/ 0 h 50"/>
              <a:gd name="T4" fmla="*/ 0 w 59"/>
              <a:gd name="T5" fmla="*/ 0 h 50"/>
              <a:gd name="T6" fmla="*/ 0 w 59"/>
              <a:gd name="T7" fmla="*/ 50 h 50"/>
              <a:gd name="T8" fmla="*/ 35 w 59"/>
              <a:gd name="T9" fmla="*/ 50 h 50"/>
              <a:gd name="T10" fmla="*/ 59 w 59"/>
              <a:gd name="T11" fmla="*/ 26 h 50"/>
            </a:gdLst>
            <a:ahLst/>
            <a:cxnLst>
              <a:cxn ang="0">
                <a:pos x="T0" y="T1"/>
              </a:cxn>
              <a:cxn ang="0">
                <a:pos x="T2" y="T3"/>
              </a:cxn>
              <a:cxn ang="0">
                <a:pos x="T4" y="T5"/>
              </a:cxn>
              <a:cxn ang="0">
                <a:pos x="T6" y="T7"/>
              </a:cxn>
              <a:cxn ang="0">
                <a:pos x="T8" y="T9"/>
              </a:cxn>
              <a:cxn ang="0">
                <a:pos x="T10" y="T11"/>
              </a:cxn>
            </a:cxnLst>
            <a:rect l="0" t="0" r="r" b="b"/>
            <a:pathLst>
              <a:path w="59" h="50">
                <a:moveTo>
                  <a:pt x="59" y="26"/>
                </a:moveTo>
                <a:cubicBezTo>
                  <a:pt x="59" y="0"/>
                  <a:pt x="59" y="0"/>
                  <a:pt x="59" y="0"/>
                </a:cubicBezTo>
                <a:cubicBezTo>
                  <a:pt x="0" y="0"/>
                  <a:pt x="0" y="0"/>
                  <a:pt x="0" y="0"/>
                </a:cubicBezTo>
                <a:cubicBezTo>
                  <a:pt x="0" y="50"/>
                  <a:pt x="0" y="50"/>
                  <a:pt x="0" y="50"/>
                </a:cubicBezTo>
                <a:cubicBezTo>
                  <a:pt x="35" y="50"/>
                  <a:pt x="35" y="50"/>
                  <a:pt x="35" y="50"/>
                </a:cubicBezTo>
                <a:cubicBezTo>
                  <a:pt x="48" y="50"/>
                  <a:pt x="59" y="40"/>
                  <a:pt x="59" y="2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4" name="Freeform 314"/>
          <p:cNvSpPr>
            <a:spLocks/>
          </p:cNvSpPr>
          <p:nvPr/>
        </p:nvSpPr>
        <p:spPr bwMode="auto">
          <a:xfrm>
            <a:off x="3275365" y="798194"/>
            <a:ext cx="75194" cy="30835"/>
          </a:xfrm>
          <a:custGeom>
            <a:avLst/>
            <a:gdLst>
              <a:gd name="T0" fmla="*/ 35 w 59"/>
              <a:gd name="T1" fmla="*/ 0 h 24"/>
              <a:gd name="T2" fmla="*/ 0 w 59"/>
              <a:gd name="T3" fmla="*/ 0 h 24"/>
              <a:gd name="T4" fmla="*/ 0 w 59"/>
              <a:gd name="T5" fmla="*/ 24 h 24"/>
              <a:gd name="T6" fmla="*/ 59 w 59"/>
              <a:gd name="T7" fmla="*/ 24 h 24"/>
              <a:gd name="T8" fmla="*/ 35 w 59"/>
              <a:gd name="T9" fmla="*/ 0 h 24"/>
            </a:gdLst>
            <a:ahLst/>
            <a:cxnLst>
              <a:cxn ang="0">
                <a:pos x="T0" y="T1"/>
              </a:cxn>
              <a:cxn ang="0">
                <a:pos x="T2" y="T3"/>
              </a:cxn>
              <a:cxn ang="0">
                <a:pos x="T4" y="T5"/>
              </a:cxn>
              <a:cxn ang="0">
                <a:pos x="T6" y="T7"/>
              </a:cxn>
              <a:cxn ang="0">
                <a:pos x="T8" y="T9"/>
              </a:cxn>
            </a:cxnLst>
            <a:rect l="0" t="0" r="r" b="b"/>
            <a:pathLst>
              <a:path w="59" h="24">
                <a:moveTo>
                  <a:pt x="35" y="0"/>
                </a:moveTo>
                <a:cubicBezTo>
                  <a:pt x="0" y="0"/>
                  <a:pt x="0" y="0"/>
                  <a:pt x="0" y="0"/>
                </a:cubicBezTo>
                <a:cubicBezTo>
                  <a:pt x="0" y="24"/>
                  <a:pt x="0" y="24"/>
                  <a:pt x="0" y="24"/>
                </a:cubicBezTo>
                <a:cubicBezTo>
                  <a:pt x="59" y="24"/>
                  <a:pt x="59" y="24"/>
                  <a:pt x="59" y="24"/>
                </a:cubicBezTo>
                <a:cubicBezTo>
                  <a:pt x="59" y="11"/>
                  <a:pt x="48" y="0"/>
                  <a:pt x="35"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5" name="Freeform 315"/>
          <p:cNvSpPr>
            <a:spLocks/>
          </p:cNvSpPr>
          <p:nvPr/>
        </p:nvSpPr>
        <p:spPr bwMode="auto">
          <a:xfrm>
            <a:off x="3234254" y="839307"/>
            <a:ext cx="30835" cy="63833"/>
          </a:xfrm>
          <a:custGeom>
            <a:avLst/>
            <a:gdLst>
              <a:gd name="T0" fmla="*/ 24 w 24"/>
              <a:gd name="T1" fmla="*/ 50 h 50"/>
              <a:gd name="T2" fmla="*/ 24 w 24"/>
              <a:gd name="T3" fmla="*/ 0 h 50"/>
              <a:gd name="T4" fmla="*/ 0 w 24"/>
              <a:gd name="T5" fmla="*/ 0 h 50"/>
              <a:gd name="T6" fmla="*/ 0 w 24"/>
              <a:gd name="T7" fmla="*/ 26 h 50"/>
              <a:gd name="T8" fmla="*/ 24 w 24"/>
              <a:gd name="T9" fmla="*/ 50 h 50"/>
            </a:gdLst>
            <a:ahLst/>
            <a:cxnLst>
              <a:cxn ang="0">
                <a:pos x="T0" y="T1"/>
              </a:cxn>
              <a:cxn ang="0">
                <a:pos x="T2" y="T3"/>
              </a:cxn>
              <a:cxn ang="0">
                <a:pos x="T4" y="T5"/>
              </a:cxn>
              <a:cxn ang="0">
                <a:pos x="T6" y="T7"/>
              </a:cxn>
              <a:cxn ang="0">
                <a:pos x="T8" y="T9"/>
              </a:cxn>
            </a:cxnLst>
            <a:rect l="0" t="0" r="r" b="b"/>
            <a:pathLst>
              <a:path w="24" h="50">
                <a:moveTo>
                  <a:pt x="24" y="50"/>
                </a:moveTo>
                <a:cubicBezTo>
                  <a:pt x="24" y="0"/>
                  <a:pt x="24" y="0"/>
                  <a:pt x="24" y="0"/>
                </a:cubicBezTo>
                <a:cubicBezTo>
                  <a:pt x="0" y="0"/>
                  <a:pt x="0" y="0"/>
                  <a:pt x="0" y="0"/>
                </a:cubicBezTo>
                <a:cubicBezTo>
                  <a:pt x="0" y="26"/>
                  <a:pt x="0" y="26"/>
                  <a:pt x="0" y="26"/>
                </a:cubicBezTo>
                <a:cubicBezTo>
                  <a:pt x="0" y="40"/>
                  <a:pt x="11" y="50"/>
                  <a:pt x="24" y="5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6" name="Freeform 316"/>
          <p:cNvSpPr>
            <a:spLocks/>
          </p:cNvSpPr>
          <p:nvPr/>
        </p:nvSpPr>
        <p:spPr bwMode="auto">
          <a:xfrm>
            <a:off x="3234254" y="798194"/>
            <a:ext cx="30835" cy="30835"/>
          </a:xfrm>
          <a:custGeom>
            <a:avLst/>
            <a:gdLst>
              <a:gd name="T0" fmla="*/ 24 w 24"/>
              <a:gd name="T1" fmla="*/ 0 h 24"/>
              <a:gd name="T2" fmla="*/ 0 w 24"/>
              <a:gd name="T3" fmla="*/ 24 h 24"/>
              <a:gd name="T4" fmla="*/ 24 w 24"/>
              <a:gd name="T5" fmla="*/ 24 h 24"/>
              <a:gd name="T6" fmla="*/ 24 w 24"/>
              <a:gd name="T7" fmla="*/ 0 h 24"/>
            </a:gdLst>
            <a:ahLst/>
            <a:cxnLst>
              <a:cxn ang="0">
                <a:pos x="T0" y="T1"/>
              </a:cxn>
              <a:cxn ang="0">
                <a:pos x="T2" y="T3"/>
              </a:cxn>
              <a:cxn ang="0">
                <a:pos x="T4" y="T5"/>
              </a:cxn>
              <a:cxn ang="0">
                <a:pos x="T6" y="T7"/>
              </a:cxn>
            </a:cxnLst>
            <a:rect l="0" t="0" r="r" b="b"/>
            <a:pathLst>
              <a:path w="24" h="24">
                <a:moveTo>
                  <a:pt x="24" y="0"/>
                </a:moveTo>
                <a:cubicBezTo>
                  <a:pt x="11" y="0"/>
                  <a:pt x="0" y="11"/>
                  <a:pt x="0" y="24"/>
                </a:cubicBezTo>
                <a:cubicBezTo>
                  <a:pt x="24" y="24"/>
                  <a:pt x="24" y="24"/>
                  <a:pt x="24" y="24"/>
                </a:cubicBezTo>
                <a:lnTo>
                  <a:pt x="24"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7" name="Freeform 317"/>
          <p:cNvSpPr>
            <a:spLocks/>
          </p:cNvSpPr>
          <p:nvPr/>
        </p:nvSpPr>
        <p:spPr bwMode="auto">
          <a:xfrm>
            <a:off x="3169338" y="918286"/>
            <a:ext cx="499847" cy="124421"/>
          </a:xfrm>
          <a:custGeom>
            <a:avLst/>
            <a:gdLst>
              <a:gd name="T0" fmla="*/ 57 w 391"/>
              <a:gd name="T1" fmla="*/ 33 h 97"/>
              <a:gd name="T2" fmla="*/ 57 w 391"/>
              <a:gd name="T3" fmla="*/ 33 h 97"/>
              <a:gd name="T4" fmla="*/ 375 w 391"/>
              <a:gd name="T5" fmla="*/ 33 h 97"/>
              <a:gd name="T6" fmla="*/ 391 w 391"/>
              <a:gd name="T7" fmla="*/ 17 h 97"/>
              <a:gd name="T8" fmla="*/ 375 w 391"/>
              <a:gd name="T9" fmla="*/ 0 h 97"/>
              <a:gd name="T10" fmla="*/ 57 w 391"/>
              <a:gd name="T11" fmla="*/ 0 h 97"/>
              <a:gd name="T12" fmla="*/ 49 w 391"/>
              <a:gd name="T13" fmla="*/ 2 h 97"/>
              <a:gd name="T14" fmla="*/ 5 w 391"/>
              <a:gd name="T15" fmla="*/ 53 h 97"/>
              <a:gd name="T16" fmla="*/ 0 w 391"/>
              <a:gd name="T17" fmla="*/ 97 h 97"/>
              <a:gd name="T18" fmla="*/ 29 w 391"/>
              <a:gd name="T19" fmla="*/ 97 h 97"/>
              <a:gd name="T20" fmla="*/ 29 w 391"/>
              <a:gd name="T21" fmla="*/ 90 h 97"/>
              <a:gd name="T22" fmla="*/ 57 w 391"/>
              <a:gd name="T23" fmla="*/ 3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1" h="97">
                <a:moveTo>
                  <a:pt x="57" y="33"/>
                </a:moveTo>
                <a:cubicBezTo>
                  <a:pt x="57" y="33"/>
                  <a:pt x="57" y="33"/>
                  <a:pt x="57" y="33"/>
                </a:cubicBezTo>
                <a:cubicBezTo>
                  <a:pt x="375" y="33"/>
                  <a:pt x="375" y="33"/>
                  <a:pt x="375" y="33"/>
                </a:cubicBezTo>
                <a:cubicBezTo>
                  <a:pt x="384" y="33"/>
                  <a:pt x="391" y="25"/>
                  <a:pt x="391" y="17"/>
                </a:cubicBezTo>
                <a:cubicBezTo>
                  <a:pt x="391" y="8"/>
                  <a:pt x="384" y="0"/>
                  <a:pt x="375" y="0"/>
                </a:cubicBezTo>
                <a:cubicBezTo>
                  <a:pt x="57" y="0"/>
                  <a:pt x="57" y="0"/>
                  <a:pt x="57" y="0"/>
                </a:cubicBezTo>
                <a:cubicBezTo>
                  <a:pt x="57" y="0"/>
                  <a:pt x="54" y="1"/>
                  <a:pt x="49" y="2"/>
                </a:cubicBezTo>
                <a:cubicBezTo>
                  <a:pt x="35" y="7"/>
                  <a:pt x="8" y="20"/>
                  <a:pt x="5" y="53"/>
                </a:cubicBezTo>
                <a:cubicBezTo>
                  <a:pt x="0" y="97"/>
                  <a:pt x="0" y="97"/>
                  <a:pt x="0" y="97"/>
                </a:cubicBezTo>
                <a:cubicBezTo>
                  <a:pt x="29" y="97"/>
                  <a:pt x="29" y="97"/>
                  <a:pt x="29" y="97"/>
                </a:cubicBezTo>
                <a:cubicBezTo>
                  <a:pt x="29" y="95"/>
                  <a:pt x="29" y="92"/>
                  <a:pt x="29" y="90"/>
                </a:cubicBezTo>
                <a:cubicBezTo>
                  <a:pt x="32" y="34"/>
                  <a:pt x="54" y="33"/>
                  <a:pt x="57" y="3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8" name="Freeform 318"/>
          <p:cNvSpPr>
            <a:spLocks/>
          </p:cNvSpPr>
          <p:nvPr/>
        </p:nvSpPr>
        <p:spPr bwMode="auto">
          <a:xfrm>
            <a:off x="3125521" y="846880"/>
            <a:ext cx="88177" cy="87095"/>
          </a:xfrm>
          <a:custGeom>
            <a:avLst/>
            <a:gdLst>
              <a:gd name="T0" fmla="*/ 64 w 69"/>
              <a:gd name="T1" fmla="*/ 24 h 68"/>
              <a:gd name="T2" fmla="*/ 55 w 69"/>
              <a:gd name="T3" fmla="*/ 0 h 68"/>
              <a:gd name="T4" fmla="*/ 0 w 69"/>
              <a:gd name="T5" fmla="*/ 21 h 68"/>
              <a:gd name="T6" fmla="*/ 19 w 69"/>
              <a:gd name="T7" fmla="*/ 68 h 68"/>
              <a:gd name="T8" fmla="*/ 51 w 69"/>
              <a:gd name="T9" fmla="*/ 55 h 68"/>
              <a:gd name="T10" fmla="*/ 64 w 69"/>
              <a:gd name="T11" fmla="*/ 24 h 68"/>
            </a:gdLst>
            <a:ahLst/>
            <a:cxnLst>
              <a:cxn ang="0">
                <a:pos x="T0" y="T1"/>
              </a:cxn>
              <a:cxn ang="0">
                <a:pos x="T2" y="T3"/>
              </a:cxn>
              <a:cxn ang="0">
                <a:pos x="T4" y="T5"/>
              </a:cxn>
              <a:cxn ang="0">
                <a:pos x="T6" y="T7"/>
              </a:cxn>
              <a:cxn ang="0">
                <a:pos x="T8" y="T9"/>
              </a:cxn>
              <a:cxn ang="0">
                <a:pos x="T10" y="T11"/>
              </a:cxn>
            </a:cxnLst>
            <a:rect l="0" t="0" r="r" b="b"/>
            <a:pathLst>
              <a:path w="69" h="68">
                <a:moveTo>
                  <a:pt x="64" y="24"/>
                </a:moveTo>
                <a:cubicBezTo>
                  <a:pt x="55" y="0"/>
                  <a:pt x="55" y="0"/>
                  <a:pt x="55" y="0"/>
                </a:cubicBezTo>
                <a:cubicBezTo>
                  <a:pt x="0" y="21"/>
                  <a:pt x="0" y="21"/>
                  <a:pt x="0" y="21"/>
                </a:cubicBezTo>
                <a:cubicBezTo>
                  <a:pt x="19" y="68"/>
                  <a:pt x="19" y="68"/>
                  <a:pt x="19" y="68"/>
                </a:cubicBezTo>
                <a:cubicBezTo>
                  <a:pt x="51" y="55"/>
                  <a:pt x="51" y="55"/>
                  <a:pt x="51" y="55"/>
                </a:cubicBezTo>
                <a:cubicBezTo>
                  <a:pt x="63" y="50"/>
                  <a:pt x="69" y="36"/>
                  <a:pt x="64" y="2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49" name="Freeform 319"/>
          <p:cNvSpPr>
            <a:spLocks/>
          </p:cNvSpPr>
          <p:nvPr/>
        </p:nvSpPr>
        <p:spPr bwMode="auto">
          <a:xfrm>
            <a:off x="3110374" y="813880"/>
            <a:ext cx="81685" cy="50850"/>
          </a:xfrm>
          <a:custGeom>
            <a:avLst/>
            <a:gdLst>
              <a:gd name="T0" fmla="*/ 64 w 64"/>
              <a:gd name="T1" fmla="*/ 18 h 40"/>
              <a:gd name="T2" fmla="*/ 33 w 64"/>
              <a:gd name="T3" fmla="*/ 5 h 40"/>
              <a:gd name="T4" fmla="*/ 0 w 64"/>
              <a:gd name="T5" fmla="*/ 18 h 40"/>
              <a:gd name="T6" fmla="*/ 9 w 64"/>
              <a:gd name="T7" fmla="*/ 40 h 40"/>
              <a:gd name="T8" fmla="*/ 64 w 64"/>
              <a:gd name="T9" fmla="*/ 18 h 40"/>
            </a:gdLst>
            <a:ahLst/>
            <a:cxnLst>
              <a:cxn ang="0">
                <a:pos x="T0" y="T1"/>
              </a:cxn>
              <a:cxn ang="0">
                <a:pos x="T2" y="T3"/>
              </a:cxn>
              <a:cxn ang="0">
                <a:pos x="T4" y="T5"/>
              </a:cxn>
              <a:cxn ang="0">
                <a:pos x="T6" y="T7"/>
              </a:cxn>
              <a:cxn ang="0">
                <a:pos x="T8" y="T9"/>
              </a:cxn>
            </a:cxnLst>
            <a:rect l="0" t="0" r="r" b="b"/>
            <a:pathLst>
              <a:path w="64" h="40">
                <a:moveTo>
                  <a:pt x="64" y="18"/>
                </a:moveTo>
                <a:cubicBezTo>
                  <a:pt x="59" y="6"/>
                  <a:pt x="45" y="0"/>
                  <a:pt x="33" y="5"/>
                </a:cubicBezTo>
                <a:cubicBezTo>
                  <a:pt x="0" y="18"/>
                  <a:pt x="0" y="18"/>
                  <a:pt x="0" y="18"/>
                </a:cubicBezTo>
                <a:cubicBezTo>
                  <a:pt x="9" y="40"/>
                  <a:pt x="9" y="40"/>
                  <a:pt x="9" y="40"/>
                </a:cubicBezTo>
                <a:lnTo>
                  <a:pt x="64" y="18"/>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0" name="Freeform 320"/>
          <p:cNvSpPr>
            <a:spLocks/>
          </p:cNvSpPr>
          <p:nvPr/>
        </p:nvSpPr>
        <p:spPr bwMode="auto">
          <a:xfrm>
            <a:off x="3087654" y="877714"/>
            <a:ext cx="51932" cy="66539"/>
          </a:xfrm>
          <a:custGeom>
            <a:avLst/>
            <a:gdLst>
              <a:gd name="T0" fmla="*/ 0 w 41"/>
              <a:gd name="T1" fmla="*/ 9 h 52"/>
              <a:gd name="T2" fmla="*/ 10 w 41"/>
              <a:gd name="T3" fmla="*/ 33 h 52"/>
              <a:gd name="T4" fmla="*/ 41 w 41"/>
              <a:gd name="T5" fmla="*/ 47 h 52"/>
              <a:gd name="T6" fmla="*/ 23 w 41"/>
              <a:gd name="T7" fmla="*/ 0 h 52"/>
              <a:gd name="T8" fmla="*/ 0 w 41"/>
              <a:gd name="T9" fmla="*/ 9 h 52"/>
            </a:gdLst>
            <a:ahLst/>
            <a:cxnLst>
              <a:cxn ang="0">
                <a:pos x="T0" y="T1"/>
              </a:cxn>
              <a:cxn ang="0">
                <a:pos x="T2" y="T3"/>
              </a:cxn>
              <a:cxn ang="0">
                <a:pos x="T4" y="T5"/>
              </a:cxn>
              <a:cxn ang="0">
                <a:pos x="T6" y="T7"/>
              </a:cxn>
              <a:cxn ang="0">
                <a:pos x="T8" y="T9"/>
              </a:cxn>
            </a:cxnLst>
            <a:rect l="0" t="0" r="r" b="b"/>
            <a:pathLst>
              <a:path w="41" h="52">
                <a:moveTo>
                  <a:pt x="0" y="9"/>
                </a:moveTo>
                <a:cubicBezTo>
                  <a:pt x="10" y="33"/>
                  <a:pt x="10" y="33"/>
                  <a:pt x="10" y="33"/>
                </a:cubicBezTo>
                <a:cubicBezTo>
                  <a:pt x="15" y="46"/>
                  <a:pt x="29" y="52"/>
                  <a:pt x="41" y="47"/>
                </a:cubicBezTo>
                <a:cubicBezTo>
                  <a:pt x="23" y="0"/>
                  <a:pt x="23" y="0"/>
                  <a:pt x="23" y="0"/>
                </a:cubicBezTo>
                <a:lnTo>
                  <a:pt x="0" y="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1" name="Freeform 321"/>
          <p:cNvSpPr>
            <a:spLocks/>
          </p:cNvSpPr>
          <p:nvPr/>
        </p:nvSpPr>
        <p:spPr bwMode="auto">
          <a:xfrm>
            <a:off x="3077375" y="840388"/>
            <a:ext cx="35703" cy="40031"/>
          </a:xfrm>
          <a:custGeom>
            <a:avLst/>
            <a:gdLst>
              <a:gd name="T0" fmla="*/ 19 w 28"/>
              <a:gd name="T1" fmla="*/ 0 h 31"/>
              <a:gd name="T2" fmla="*/ 5 w 28"/>
              <a:gd name="T3" fmla="*/ 31 h 31"/>
              <a:gd name="T4" fmla="*/ 28 w 28"/>
              <a:gd name="T5" fmla="*/ 22 h 31"/>
              <a:gd name="T6" fmla="*/ 19 w 28"/>
              <a:gd name="T7" fmla="*/ 0 h 31"/>
            </a:gdLst>
            <a:ahLst/>
            <a:cxnLst>
              <a:cxn ang="0">
                <a:pos x="T0" y="T1"/>
              </a:cxn>
              <a:cxn ang="0">
                <a:pos x="T2" y="T3"/>
              </a:cxn>
              <a:cxn ang="0">
                <a:pos x="T4" y="T5"/>
              </a:cxn>
              <a:cxn ang="0">
                <a:pos x="T6" y="T7"/>
              </a:cxn>
            </a:cxnLst>
            <a:rect l="0" t="0" r="r" b="b"/>
            <a:pathLst>
              <a:path w="28" h="31">
                <a:moveTo>
                  <a:pt x="19" y="0"/>
                </a:moveTo>
                <a:cubicBezTo>
                  <a:pt x="7" y="5"/>
                  <a:pt x="0" y="18"/>
                  <a:pt x="5" y="31"/>
                </a:cubicBezTo>
                <a:cubicBezTo>
                  <a:pt x="28" y="22"/>
                  <a:pt x="28" y="22"/>
                  <a:pt x="28" y="22"/>
                </a:cubicBezTo>
                <a:lnTo>
                  <a:pt x="19"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2" name="Freeform 322"/>
          <p:cNvSpPr>
            <a:spLocks/>
          </p:cNvSpPr>
          <p:nvPr/>
        </p:nvSpPr>
        <p:spPr bwMode="auto">
          <a:xfrm>
            <a:off x="4993455" y="2813267"/>
            <a:ext cx="212597" cy="134158"/>
          </a:xfrm>
          <a:custGeom>
            <a:avLst/>
            <a:gdLst>
              <a:gd name="T0" fmla="*/ 83 w 166"/>
              <a:gd name="T1" fmla="*/ 0 h 105"/>
              <a:gd name="T2" fmla="*/ 0 w 166"/>
              <a:gd name="T3" fmla="*/ 52 h 105"/>
              <a:gd name="T4" fmla="*/ 0 w 166"/>
              <a:gd name="T5" fmla="*/ 105 h 105"/>
              <a:gd name="T6" fmla="*/ 32 w 166"/>
              <a:gd name="T7" fmla="*/ 105 h 105"/>
              <a:gd name="T8" fmla="*/ 32 w 166"/>
              <a:gd name="T9" fmla="*/ 68 h 105"/>
              <a:gd name="T10" fmla="*/ 83 w 166"/>
              <a:gd name="T11" fmla="*/ 32 h 105"/>
              <a:gd name="T12" fmla="*/ 136 w 166"/>
              <a:gd name="T13" fmla="*/ 69 h 105"/>
              <a:gd name="T14" fmla="*/ 136 w 166"/>
              <a:gd name="T15" fmla="*/ 105 h 105"/>
              <a:gd name="T16" fmla="*/ 166 w 166"/>
              <a:gd name="T17" fmla="*/ 105 h 105"/>
              <a:gd name="T18" fmla="*/ 166 w 166"/>
              <a:gd name="T19" fmla="*/ 69 h 105"/>
              <a:gd name="T20" fmla="*/ 83 w 166"/>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105">
                <a:moveTo>
                  <a:pt x="83" y="0"/>
                </a:moveTo>
                <a:cubicBezTo>
                  <a:pt x="2" y="0"/>
                  <a:pt x="0" y="52"/>
                  <a:pt x="0" y="52"/>
                </a:cubicBezTo>
                <a:cubicBezTo>
                  <a:pt x="0" y="105"/>
                  <a:pt x="0" y="105"/>
                  <a:pt x="0" y="105"/>
                </a:cubicBezTo>
                <a:cubicBezTo>
                  <a:pt x="32" y="105"/>
                  <a:pt x="32" y="105"/>
                  <a:pt x="32" y="105"/>
                </a:cubicBezTo>
                <a:cubicBezTo>
                  <a:pt x="32" y="68"/>
                  <a:pt x="32" y="68"/>
                  <a:pt x="32" y="68"/>
                </a:cubicBezTo>
                <a:cubicBezTo>
                  <a:pt x="32" y="68"/>
                  <a:pt x="35" y="32"/>
                  <a:pt x="83" y="32"/>
                </a:cubicBezTo>
                <a:cubicBezTo>
                  <a:pt x="131" y="32"/>
                  <a:pt x="136" y="69"/>
                  <a:pt x="136" y="69"/>
                </a:cubicBezTo>
                <a:cubicBezTo>
                  <a:pt x="136" y="105"/>
                  <a:pt x="136" y="105"/>
                  <a:pt x="136" y="105"/>
                </a:cubicBezTo>
                <a:cubicBezTo>
                  <a:pt x="166" y="105"/>
                  <a:pt x="166" y="105"/>
                  <a:pt x="166" y="105"/>
                </a:cubicBezTo>
                <a:cubicBezTo>
                  <a:pt x="166" y="69"/>
                  <a:pt x="166" y="69"/>
                  <a:pt x="166" y="69"/>
                </a:cubicBezTo>
                <a:cubicBezTo>
                  <a:pt x="166" y="69"/>
                  <a:pt x="164" y="0"/>
                  <a:pt x="83"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3" name="Freeform 323"/>
          <p:cNvSpPr>
            <a:spLocks noEditPoints="1"/>
          </p:cNvSpPr>
          <p:nvPr/>
        </p:nvSpPr>
        <p:spPr bwMode="auto">
          <a:xfrm>
            <a:off x="4767334" y="2971769"/>
            <a:ext cx="320789" cy="305642"/>
          </a:xfrm>
          <a:custGeom>
            <a:avLst/>
            <a:gdLst>
              <a:gd name="T0" fmla="*/ 220 w 251"/>
              <a:gd name="T1" fmla="*/ 0 h 239"/>
              <a:gd name="T2" fmla="*/ 31 w 251"/>
              <a:gd name="T3" fmla="*/ 0 h 239"/>
              <a:gd name="T4" fmla="*/ 0 w 251"/>
              <a:gd name="T5" fmla="*/ 31 h 239"/>
              <a:gd name="T6" fmla="*/ 0 w 251"/>
              <a:gd name="T7" fmla="*/ 208 h 239"/>
              <a:gd name="T8" fmla="*/ 31 w 251"/>
              <a:gd name="T9" fmla="*/ 239 h 239"/>
              <a:gd name="T10" fmla="*/ 220 w 251"/>
              <a:gd name="T11" fmla="*/ 239 h 239"/>
              <a:gd name="T12" fmla="*/ 251 w 251"/>
              <a:gd name="T13" fmla="*/ 208 h 239"/>
              <a:gd name="T14" fmla="*/ 251 w 251"/>
              <a:gd name="T15" fmla="*/ 31 h 239"/>
              <a:gd name="T16" fmla="*/ 220 w 251"/>
              <a:gd name="T17" fmla="*/ 0 h 239"/>
              <a:gd name="T18" fmla="*/ 221 w 251"/>
              <a:gd name="T19" fmla="*/ 189 h 239"/>
              <a:gd name="T20" fmla="*/ 197 w 251"/>
              <a:gd name="T21" fmla="*/ 213 h 239"/>
              <a:gd name="T22" fmla="*/ 53 w 251"/>
              <a:gd name="T23" fmla="*/ 213 h 239"/>
              <a:gd name="T24" fmla="*/ 29 w 251"/>
              <a:gd name="T25" fmla="*/ 189 h 239"/>
              <a:gd name="T26" fmla="*/ 29 w 251"/>
              <a:gd name="T27" fmla="*/ 51 h 239"/>
              <a:gd name="T28" fmla="*/ 53 w 251"/>
              <a:gd name="T29" fmla="*/ 26 h 239"/>
              <a:gd name="T30" fmla="*/ 197 w 251"/>
              <a:gd name="T31" fmla="*/ 26 h 239"/>
              <a:gd name="T32" fmla="*/ 221 w 251"/>
              <a:gd name="T33" fmla="*/ 51 h 239"/>
              <a:gd name="T34" fmla="*/ 221 w 251"/>
              <a:gd name="T35" fmla="*/ 18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1" h="239">
                <a:moveTo>
                  <a:pt x="220" y="0"/>
                </a:moveTo>
                <a:cubicBezTo>
                  <a:pt x="31" y="0"/>
                  <a:pt x="31" y="0"/>
                  <a:pt x="31" y="0"/>
                </a:cubicBezTo>
                <a:cubicBezTo>
                  <a:pt x="14" y="0"/>
                  <a:pt x="0" y="14"/>
                  <a:pt x="0" y="31"/>
                </a:cubicBezTo>
                <a:cubicBezTo>
                  <a:pt x="0" y="208"/>
                  <a:pt x="0" y="208"/>
                  <a:pt x="0" y="208"/>
                </a:cubicBezTo>
                <a:cubicBezTo>
                  <a:pt x="0" y="225"/>
                  <a:pt x="14" y="239"/>
                  <a:pt x="31" y="239"/>
                </a:cubicBezTo>
                <a:cubicBezTo>
                  <a:pt x="220" y="239"/>
                  <a:pt x="220" y="239"/>
                  <a:pt x="220" y="239"/>
                </a:cubicBezTo>
                <a:cubicBezTo>
                  <a:pt x="237" y="239"/>
                  <a:pt x="251" y="225"/>
                  <a:pt x="251" y="208"/>
                </a:cubicBezTo>
                <a:cubicBezTo>
                  <a:pt x="251" y="31"/>
                  <a:pt x="251" y="31"/>
                  <a:pt x="251" y="31"/>
                </a:cubicBezTo>
                <a:cubicBezTo>
                  <a:pt x="251" y="14"/>
                  <a:pt x="237" y="0"/>
                  <a:pt x="220" y="0"/>
                </a:cubicBezTo>
                <a:close/>
                <a:moveTo>
                  <a:pt x="221" y="189"/>
                </a:moveTo>
                <a:cubicBezTo>
                  <a:pt x="221" y="202"/>
                  <a:pt x="210" y="213"/>
                  <a:pt x="197" y="213"/>
                </a:cubicBezTo>
                <a:cubicBezTo>
                  <a:pt x="53" y="213"/>
                  <a:pt x="53" y="213"/>
                  <a:pt x="53" y="213"/>
                </a:cubicBezTo>
                <a:cubicBezTo>
                  <a:pt x="40" y="213"/>
                  <a:pt x="29" y="202"/>
                  <a:pt x="29" y="189"/>
                </a:cubicBezTo>
                <a:cubicBezTo>
                  <a:pt x="29" y="51"/>
                  <a:pt x="29" y="51"/>
                  <a:pt x="29" y="51"/>
                </a:cubicBezTo>
                <a:cubicBezTo>
                  <a:pt x="29" y="37"/>
                  <a:pt x="40" y="26"/>
                  <a:pt x="53" y="26"/>
                </a:cubicBezTo>
                <a:cubicBezTo>
                  <a:pt x="197" y="26"/>
                  <a:pt x="197" y="26"/>
                  <a:pt x="197" y="26"/>
                </a:cubicBezTo>
                <a:cubicBezTo>
                  <a:pt x="210" y="26"/>
                  <a:pt x="221" y="37"/>
                  <a:pt x="221" y="51"/>
                </a:cubicBezTo>
                <a:lnTo>
                  <a:pt x="221" y="189"/>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4" name="Freeform 324"/>
          <p:cNvSpPr>
            <a:spLocks noEditPoints="1"/>
          </p:cNvSpPr>
          <p:nvPr/>
        </p:nvSpPr>
        <p:spPr bwMode="auto">
          <a:xfrm>
            <a:off x="4877147" y="3037225"/>
            <a:ext cx="104946" cy="176353"/>
          </a:xfrm>
          <a:custGeom>
            <a:avLst/>
            <a:gdLst>
              <a:gd name="T0" fmla="*/ 72 w 82"/>
              <a:gd name="T1" fmla="*/ 64 h 138"/>
              <a:gd name="T2" fmla="*/ 61 w 82"/>
              <a:gd name="T3" fmla="*/ 58 h 138"/>
              <a:gd name="T4" fmla="*/ 46 w 82"/>
              <a:gd name="T5" fmla="*/ 54 h 138"/>
              <a:gd name="T6" fmla="*/ 46 w 82"/>
              <a:gd name="T7" fmla="*/ 26 h 138"/>
              <a:gd name="T8" fmla="*/ 58 w 82"/>
              <a:gd name="T9" fmla="*/ 38 h 138"/>
              <a:gd name="T10" fmla="*/ 68 w 82"/>
              <a:gd name="T11" fmla="*/ 45 h 138"/>
              <a:gd name="T12" fmla="*/ 75 w 82"/>
              <a:gd name="T13" fmla="*/ 42 h 138"/>
              <a:gd name="T14" fmla="*/ 78 w 82"/>
              <a:gd name="T15" fmla="*/ 36 h 138"/>
              <a:gd name="T16" fmla="*/ 76 w 82"/>
              <a:gd name="T17" fmla="*/ 30 h 138"/>
              <a:gd name="T18" fmla="*/ 71 w 82"/>
              <a:gd name="T19" fmla="*/ 23 h 138"/>
              <a:gd name="T20" fmla="*/ 60 w 82"/>
              <a:gd name="T21" fmla="*/ 16 h 138"/>
              <a:gd name="T22" fmla="*/ 46 w 82"/>
              <a:gd name="T23" fmla="*/ 13 h 138"/>
              <a:gd name="T24" fmla="*/ 46 w 82"/>
              <a:gd name="T25" fmla="*/ 6 h 138"/>
              <a:gd name="T26" fmla="*/ 41 w 82"/>
              <a:gd name="T27" fmla="*/ 0 h 138"/>
              <a:gd name="T28" fmla="*/ 36 w 82"/>
              <a:gd name="T29" fmla="*/ 6 h 138"/>
              <a:gd name="T30" fmla="*/ 36 w 82"/>
              <a:gd name="T31" fmla="*/ 13 h 138"/>
              <a:gd name="T32" fmla="*/ 12 w 82"/>
              <a:gd name="T33" fmla="*/ 22 h 138"/>
              <a:gd name="T34" fmla="*/ 3 w 82"/>
              <a:gd name="T35" fmla="*/ 41 h 138"/>
              <a:gd name="T36" fmla="*/ 7 w 82"/>
              <a:gd name="T37" fmla="*/ 55 h 138"/>
              <a:gd name="T38" fmla="*/ 19 w 82"/>
              <a:gd name="T39" fmla="*/ 64 h 138"/>
              <a:gd name="T40" fmla="*/ 36 w 82"/>
              <a:gd name="T41" fmla="*/ 69 h 138"/>
              <a:gd name="T42" fmla="*/ 36 w 82"/>
              <a:gd name="T43" fmla="*/ 100 h 138"/>
              <a:gd name="T44" fmla="*/ 28 w 82"/>
              <a:gd name="T45" fmla="*/ 97 h 138"/>
              <a:gd name="T46" fmla="*/ 23 w 82"/>
              <a:gd name="T47" fmla="*/ 91 h 138"/>
              <a:gd name="T48" fmla="*/ 20 w 82"/>
              <a:gd name="T49" fmla="*/ 83 h 138"/>
              <a:gd name="T50" fmla="*/ 16 w 82"/>
              <a:gd name="T51" fmla="*/ 79 h 138"/>
              <a:gd name="T52" fmla="*/ 10 w 82"/>
              <a:gd name="T53" fmla="*/ 78 h 138"/>
              <a:gd name="T54" fmla="*/ 3 w 82"/>
              <a:gd name="T55" fmla="*/ 80 h 138"/>
              <a:gd name="T56" fmla="*/ 0 w 82"/>
              <a:gd name="T57" fmla="*/ 86 h 138"/>
              <a:gd name="T58" fmla="*/ 2 w 82"/>
              <a:gd name="T59" fmla="*/ 95 h 138"/>
              <a:gd name="T60" fmla="*/ 9 w 82"/>
              <a:gd name="T61" fmla="*/ 104 h 138"/>
              <a:gd name="T62" fmla="*/ 20 w 82"/>
              <a:gd name="T63" fmla="*/ 111 h 138"/>
              <a:gd name="T64" fmla="*/ 36 w 82"/>
              <a:gd name="T65" fmla="*/ 114 h 138"/>
              <a:gd name="T66" fmla="*/ 36 w 82"/>
              <a:gd name="T67" fmla="*/ 132 h 138"/>
              <a:gd name="T68" fmla="*/ 37 w 82"/>
              <a:gd name="T69" fmla="*/ 137 h 138"/>
              <a:gd name="T70" fmla="*/ 41 w 82"/>
              <a:gd name="T71" fmla="*/ 138 h 138"/>
              <a:gd name="T72" fmla="*/ 45 w 82"/>
              <a:gd name="T73" fmla="*/ 137 h 138"/>
              <a:gd name="T74" fmla="*/ 46 w 82"/>
              <a:gd name="T75" fmla="*/ 131 h 138"/>
              <a:gd name="T76" fmla="*/ 46 w 82"/>
              <a:gd name="T77" fmla="*/ 114 h 138"/>
              <a:gd name="T78" fmla="*/ 65 w 82"/>
              <a:gd name="T79" fmla="*/ 109 h 138"/>
              <a:gd name="T80" fmla="*/ 78 w 82"/>
              <a:gd name="T81" fmla="*/ 98 h 138"/>
              <a:gd name="T82" fmla="*/ 82 w 82"/>
              <a:gd name="T83" fmla="*/ 84 h 138"/>
              <a:gd name="T84" fmla="*/ 79 w 82"/>
              <a:gd name="T85" fmla="*/ 73 h 138"/>
              <a:gd name="T86" fmla="*/ 72 w 82"/>
              <a:gd name="T87" fmla="*/ 64 h 138"/>
              <a:gd name="T88" fmla="*/ 36 w 82"/>
              <a:gd name="T89" fmla="*/ 52 h 138"/>
              <a:gd name="T90" fmla="*/ 26 w 82"/>
              <a:gd name="T91" fmla="*/ 47 h 138"/>
              <a:gd name="T92" fmla="*/ 22 w 82"/>
              <a:gd name="T93" fmla="*/ 39 h 138"/>
              <a:gd name="T94" fmla="*/ 26 w 82"/>
              <a:gd name="T95" fmla="*/ 31 h 138"/>
              <a:gd name="T96" fmla="*/ 36 w 82"/>
              <a:gd name="T97" fmla="*/ 26 h 138"/>
              <a:gd name="T98" fmla="*/ 36 w 82"/>
              <a:gd name="T99" fmla="*/ 52 h 138"/>
              <a:gd name="T100" fmla="*/ 58 w 82"/>
              <a:gd name="T101" fmla="*/ 96 h 138"/>
              <a:gd name="T102" fmla="*/ 46 w 82"/>
              <a:gd name="T103" fmla="*/ 101 h 138"/>
              <a:gd name="T104" fmla="*/ 46 w 82"/>
              <a:gd name="T105" fmla="*/ 72 h 138"/>
              <a:gd name="T106" fmla="*/ 58 w 82"/>
              <a:gd name="T107" fmla="*/ 77 h 138"/>
              <a:gd name="T108" fmla="*/ 62 w 82"/>
              <a:gd name="T109" fmla="*/ 86 h 138"/>
              <a:gd name="T110" fmla="*/ 58 w 82"/>
              <a:gd name="T111" fmla="*/ 9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 h="138">
                <a:moveTo>
                  <a:pt x="72" y="64"/>
                </a:moveTo>
                <a:cubicBezTo>
                  <a:pt x="69" y="61"/>
                  <a:pt x="65" y="60"/>
                  <a:pt x="61" y="58"/>
                </a:cubicBezTo>
                <a:cubicBezTo>
                  <a:pt x="58" y="57"/>
                  <a:pt x="52" y="56"/>
                  <a:pt x="46" y="54"/>
                </a:cubicBezTo>
                <a:cubicBezTo>
                  <a:pt x="46" y="26"/>
                  <a:pt x="46" y="26"/>
                  <a:pt x="46" y="26"/>
                </a:cubicBezTo>
                <a:cubicBezTo>
                  <a:pt x="53" y="28"/>
                  <a:pt x="57" y="32"/>
                  <a:pt x="58" y="38"/>
                </a:cubicBezTo>
                <a:cubicBezTo>
                  <a:pt x="60" y="42"/>
                  <a:pt x="63" y="45"/>
                  <a:pt x="68" y="45"/>
                </a:cubicBezTo>
                <a:cubicBezTo>
                  <a:pt x="71" y="45"/>
                  <a:pt x="73" y="44"/>
                  <a:pt x="75" y="42"/>
                </a:cubicBezTo>
                <a:cubicBezTo>
                  <a:pt x="77" y="41"/>
                  <a:pt x="78" y="39"/>
                  <a:pt x="78" y="36"/>
                </a:cubicBezTo>
                <a:cubicBezTo>
                  <a:pt x="78" y="34"/>
                  <a:pt x="77" y="32"/>
                  <a:pt x="76" y="30"/>
                </a:cubicBezTo>
                <a:cubicBezTo>
                  <a:pt x="75" y="27"/>
                  <a:pt x="73" y="25"/>
                  <a:pt x="71" y="23"/>
                </a:cubicBezTo>
                <a:cubicBezTo>
                  <a:pt x="68" y="20"/>
                  <a:pt x="64" y="17"/>
                  <a:pt x="60" y="16"/>
                </a:cubicBezTo>
                <a:cubicBezTo>
                  <a:pt x="56" y="15"/>
                  <a:pt x="52" y="14"/>
                  <a:pt x="46" y="13"/>
                </a:cubicBezTo>
                <a:cubicBezTo>
                  <a:pt x="46" y="6"/>
                  <a:pt x="46" y="6"/>
                  <a:pt x="46" y="6"/>
                </a:cubicBezTo>
                <a:cubicBezTo>
                  <a:pt x="46" y="2"/>
                  <a:pt x="44" y="0"/>
                  <a:pt x="41" y="0"/>
                </a:cubicBezTo>
                <a:cubicBezTo>
                  <a:pt x="38" y="0"/>
                  <a:pt x="36" y="2"/>
                  <a:pt x="36" y="6"/>
                </a:cubicBezTo>
                <a:cubicBezTo>
                  <a:pt x="36" y="13"/>
                  <a:pt x="36" y="13"/>
                  <a:pt x="36" y="13"/>
                </a:cubicBezTo>
                <a:cubicBezTo>
                  <a:pt x="25" y="14"/>
                  <a:pt x="17" y="17"/>
                  <a:pt x="12" y="22"/>
                </a:cubicBezTo>
                <a:cubicBezTo>
                  <a:pt x="6" y="27"/>
                  <a:pt x="3" y="33"/>
                  <a:pt x="3" y="41"/>
                </a:cubicBezTo>
                <a:cubicBezTo>
                  <a:pt x="3" y="46"/>
                  <a:pt x="5" y="51"/>
                  <a:pt x="7" y="55"/>
                </a:cubicBezTo>
                <a:cubicBezTo>
                  <a:pt x="10" y="59"/>
                  <a:pt x="14" y="62"/>
                  <a:pt x="19" y="64"/>
                </a:cubicBezTo>
                <a:cubicBezTo>
                  <a:pt x="23" y="66"/>
                  <a:pt x="29" y="68"/>
                  <a:pt x="36" y="69"/>
                </a:cubicBezTo>
                <a:cubicBezTo>
                  <a:pt x="36" y="100"/>
                  <a:pt x="36" y="100"/>
                  <a:pt x="36" y="100"/>
                </a:cubicBezTo>
                <a:cubicBezTo>
                  <a:pt x="33" y="100"/>
                  <a:pt x="30" y="98"/>
                  <a:pt x="28" y="97"/>
                </a:cubicBezTo>
                <a:cubicBezTo>
                  <a:pt x="26" y="95"/>
                  <a:pt x="24" y="93"/>
                  <a:pt x="23" y="91"/>
                </a:cubicBezTo>
                <a:cubicBezTo>
                  <a:pt x="22" y="89"/>
                  <a:pt x="21" y="87"/>
                  <a:pt x="20" y="83"/>
                </a:cubicBezTo>
                <a:cubicBezTo>
                  <a:pt x="19" y="81"/>
                  <a:pt x="18" y="80"/>
                  <a:pt x="16" y="79"/>
                </a:cubicBezTo>
                <a:cubicBezTo>
                  <a:pt x="15" y="78"/>
                  <a:pt x="13" y="78"/>
                  <a:pt x="10" y="78"/>
                </a:cubicBezTo>
                <a:cubicBezTo>
                  <a:pt x="7" y="78"/>
                  <a:pt x="5" y="78"/>
                  <a:pt x="3" y="80"/>
                </a:cubicBezTo>
                <a:cubicBezTo>
                  <a:pt x="1" y="82"/>
                  <a:pt x="0" y="84"/>
                  <a:pt x="0" y="86"/>
                </a:cubicBezTo>
                <a:cubicBezTo>
                  <a:pt x="0" y="89"/>
                  <a:pt x="1" y="92"/>
                  <a:pt x="2" y="95"/>
                </a:cubicBezTo>
                <a:cubicBezTo>
                  <a:pt x="4" y="98"/>
                  <a:pt x="6" y="101"/>
                  <a:pt x="9" y="104"/>
                </a:cubicBezTo>
                <a:cubicBezTo>
                  <a:pt x="12" y="106"/>
                  <a:pt x="16" y="109"/>
                  <a:pt x="20" y="111"/>
                </a:cubicBezTo>
                <a:cubicBezTo>
                  <a:pt x="25" y="112"/>
                  <a:pt x="30" y="114"/>
                  <a:pt x="36" y="114"/>
                </a:cubicBezTo>
                <a:cubicBezTo>
                  <a:pt x="36" y="132"/>
                  <a:pt x="36" y="132"/>
                  <a:pt x="36" y="132"/>
                </a:cubicBezTo>
                <a:cubicBezTo>
                  <a:pt x="36" y="134"/>
                  <a:pt x="37" y="136"/>
                  <a:pt x="37" y="137"/>
                </a:cubicBezTo>
                <a:cubicBezTo>
                  <a:pt x="38" y="138"/>
                  <a:pt x="39" y="138"/>
                  <a:pt x="41" y="138"/>
                </a:cubicBezTo>
                <a:cubicBezTo>
                  <a:pt x="43" y="138"/>
                  <a:pt x="45" y="138"/>
                  <a:pt x="45" y="137"/>
                </a:cubicBezTo>
                <a:cubicBezTo>
                  <a:pt x="46" y="135"/>
                  <a:pt x="46" y="133"/>
                  <a:pt x="46" y="131"/>
                </a:cubicBezTo>
                <a:cubicBezTo>
                  <a:pt x="46" y="114"/>
                  <a:pt x="46" y="114"/>
                  <a:pt x="46" y="114"/>
                </a:cubicBezTo>
                <a:cubicBezTo>
                  <a:pt x="53" y="114"/>
                  <a:pt x="60" y="112"/>
                  <a:pt x="65" y="109"/>
                </a:cubicBezTo>
                <a:cubicBezTo>
                  <a:pt x="71" y="106"/>
                  <a:pt x="75" y="103"/>
                  <a:pt x="78" y="98"/>
                </a:cubicBezTo>
                <a:cubicBezTo>
                  <a:pt x="80" y="94"/>
                  <a:pt x="82" y="89"/>
                  <a:pt x="82" y="84"/>
                </a:cubicBezTo>
                <a:cubicBezTo>
                  <a:pt x="82" y="80"/>
                  <a:pt x="81" y="76"/>
                  <a:pt x="79" y="73"/>
                </a:cubicBezTo>
                <a:cubicBezTo>
                  <a:pt x="77" y="69"/>
                  <a:pt x="75" y="66"/>
                  <a:pt x="72" y="64"/>
                </a:cubicBezTo>
                <a:close/>
                <a:moveTo>
                  <a:pt x="36" y="52"/>
                </a:moveTo>
                <a:cubicBezTo>
                  <a:pt x="32" y="50"/>
                  <a:pt x="28" y="49"/>
                  <a:pt x="26" y="47"/>
                </a:cubicBezTo>
                <a:cubicBezTo>
                  <a:pt x="24" y="45"/>
                  <a:pt x="22" y="42"/>
                  <a:pt x="22" y="39"/>
                </a:cubicBezTo>
                <a:cubicBezTo>
                  <a:pt x="22" y="35"/>
                  <a:pt x="24" y="32"/>
                  <a:pt x="26" y="31"/>
                </a:cubicBezTo>
                <a:cubicBezTo>
                  <a:pt x="28" y="29"/>
                  <a:pt x="32" y="27"/>
                  <a:pt x="36" y="26"/>
                </a:cubicBezTo>
                <a:lnTo>
                  <a:pt x="36" y="52"/>
                </a:lnTo>
                <a:close/>
                <a:moveTo>
                  <a:pt x="58" y="96"/>
                </a:moveTo>
                <a:cubicBezTo>
                  <a:pt x="55" y="98"/>
                  <a:pt x="51" y="100"/>
                  <a:pt x="46" y="101"/>
                </a:cubicBezTo>
                <a:cubicBezTo>
                  <a:pt x="46" y="72"/>
                  <a:pt x="46" y="72"/>
                  <a:pt x="46" y="72"/>
                </a:cubicBezTo>
                <a:cubicBezTo>
                  <a:pt x="52" y="73"/>
                  <a:pt x="56" y="75"/>
                  <a:pt x="58" y="77"/>
                </a:cubicBezTo>
                <a:cubicBezTo>
                  <a:pt x="61" y="79"/>
                  <a:pt x="62" y="82"/>
                  <a:pt x="62" y="86"/>
                </a:cubicBezTo>
                <a:cubicBezTo>
                  <a:pt x="62" y="90"/>
                  <a:pt x="61" y="93"/>
                  <a:pt x="58" y="96"/>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5" name="Freeform 325"/>
          <p:cNvSpPr>
            <a:spLocks/>
          </p:cNvSpPr>
          <p:nvPr/>
        </p:nvSpPr>
        <p:spPr bwMode="auto">
          <a:xfrm>
            <a:off x="4208521" y="2830037"/>
            <a:ext cx="199614" cy="181222"/>
          </a:xfrm>
          <a:custGeom>
            <a:avLst/>
            <a:gdLst>
              <a:gd name="T0" fmla="*/ 0 w 156"/>
              <a:gd name="T1" fmla="*/ 0 h 142"/>
              <a:gd name="T2" fmla="*/ 77 w 156"/>
              <a:gd name="T3" fmla="*/ 142 h 142"/>
              <a:gd name="T4" fmla="*/ 156 w 156"/>
              <a:gd name="T5" fmla="*/ 142 h 142"/>
              <a:gd name="T6" fmla="*/ 0 w 156"/>
              <a:gd name="T7" fmla="*/ 0 h 142"/>
            </a:gdLst>
            <a:ahLst/>
            <a:cxnLst>
              <a:cxn ang="0">
                <a:pos x="T0" y="T1"/>
              </a:cxn>
              <a:cxn ang="0">
                <a:pos x="T2" y="T3"/>
              </a:cxn>
              <a:cxn ang="0">
                <a:pos x="T4" y="T5"/>
              </a:cxn>
              <a:cxn ang="0">
                <a:pos x="T6" y="T7"/>
              </a:cxn>
            </a:cxnLst>
            <a:rect l="0" t="0" r="r" b="b"/>
            <a:pathLst>
              <a:path w="156" h="142">
                <a:moveTo>
                  <a:pt x="0" y="0"/>
                </a:moveTo>
                <a:cubicBezTo>
                  <a:pt x="63" y="27"/>
                  <a:pt x="77" y="142"/>
                  <a:pt x="77" y="142"/>
                </a:cubicBezTo>
                <a:cubicBezTo>
                  <a:pt x="116" y="111"/>
                  <a:pt x="156" y="142"/>
                  <a:pt x="156" y="142"/>
                </a:cubicBezTo>
                <a:cubicBezTo>
                  <a:pt x="134" y="31"/>
                  <a:pt x="20" y="4"/>
                  <a:pt x="0"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6" name="Freeform 326"/>
          <p:cNvSpPr>
            <a:spLocks/>
          </p:cNvSpPr>
          <p:nvPr/>
        </p:nvSpPr>
        <p:spPr bwMode="auto">
          <a:xfrm>
            <a:off x="4098707" y="2810563"/>
            <a:ext cx="195827" cy="195827"/>
          </a:xfrm>
          <a:custGeom>
            <a:avLst/>
            <a:gdLst>
              <a:gd name="T0" fmla="*/ 84 w 153"/>
              <a:gd name="T1" fmla="*/ 3 h 153"/>
              <a:gd name="T2" fmla="*/ 78 w 153"/>
              <a:gd name="T3" fmla="*/ 0 h 153"/>
              <a:gd name="T4" fmla="*/ 70 w 153"/>
              <a:gd name="T5" fmla="*/ 10 h 153"/>
              <a:gd name="T6" fmla="*/ 70 w 153"/>
              <a:gd name="T7" fmla="*/ 14 h 153"/>
              <a:gd name="T8" fmla="*/ 70 w 153"/>
              <a:gd name="T9" fmla="*/ 20 h 153"/>
              <a:gd name="T10" fmla="*/ 15 w 153"/>
              <a:gd name="T11" fmla="*/ 97 h 153"/>
              <a:gd name="T12" fmla="*/ 0 w 153"/>
              <a:gd name="T13" fmla="*/ 153 h 153"/>
              <a:gd name="T14" fmla="*/ 70 w 153"/>
              <a:gd name="T15" fmla="*/ 138 h 153"/>
              <a:gd name="T16" fmla="*/ 70 w 153"/>
              <a:gd name="T17" fmla="*/ 138 h 153"/>
              <a:gd name="T18" fmla="*/ 83 w 153"/>
              <a:gd name="T19" fmla="*/ 138 h 153"/>
              <a:gd name="T20" fmla="*/ 86 w 153"/>
              <a:gd name="T21" fmla="*/ 138 h 153"/>
              <a:gd name="T22" fmla="*/ 153 w 153"/>
              <a:gd name="T23" fmla="*/ 153 h 153"/>
              <a:gd name="T24" fmla="*/ 86 w 153"/>
              <a:gd name="T25" fmla="*/ 20 h 153"/>
              <a:gd name="T26" fmla="*/ 86 w 153"/>
              <a:gd name="T27" fmla="*/ 15 h 153"/>
              <a:gd name="T28" fmla="*/ 86 w 153"/>
              <a:gd name="T29" fmla="*/ 10 h 153"/>
              <a:gd name="T30" fmla="*/ 84 w 153"/>
              <a:gd name="T31" fmla="*/ 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153">
                <a:moveTo>
                  <a:pt x="84" y="3"/>
                </a:moveTo>
                <a:cubicBezTo>
                  <a:pt x="82" y="1"/>
                  <a:pt x="80" y="0"/>
                  <a:pt x="78" y="0"/>
                </a:cubicBezTo>
                <a:cubicBezTo>
                  <a:pt x="74" y="0"/>
                  <a:pt x="70" y="4"/>
                  <a:pt x="70" y="10"/>
                </a:cubicBezTo>
                <a:cubicBezTo>
                  <a:pt x="70" y="14"/>
                  <a:pt x="70" y="14"/>
                  <a:pt x="70" y="14"/>
                </a:cubicBezTo>
                <a:cubicBezTo>
                  <a:pt x="70" y="20"/>
                  <a:pt x="70" y="20"/>
                  <a:pt x="70" y="20"/>
                </a:cubicBezTo>
                <a:cubicBezTo>
                  <a:pt x="44" y="34"/>
                  <a:pt x="26" y="67"/>
                  <a:pt x="15" y="97"/>
                </a:cubicBezTo>
                <a:cubicBezTo>
                  <a:pt x="4" y="127"/>
                  <a:pt x="0" y="153"/>
                  <a:pt x="0" y="153"/>
                </a:cubicBezTo>
                <a:cubicBezTo>
                  <a:pt x="14" y="148"/>
                  <a:pt x="41" y="138"/>
                  <a:pt x="70" y="138"/>
                </a:cubicBezTo>
                <a:cubicBezTo>
                  <a:pt x="70" y="138"/>
                  <a:pt x="70" y="138"/>
                  <a:pt x="70" y="138"/>
                </a:cubicBezTo>
                <a:cubicBezTo>
                  <a:pt x="83" y="138"/>
                  <a:pt x="83" y="138"/>
                  <a:pt x="83" y="138"/>
                </a:cubicBezTo>
                <a:cubicBezTo>
                  <a:pt x="84" y="138"/>
                  <a:pt x="85" y="138"/>
                  <a:pt x="86" y="138"/>
                </a:cubicBezTo>
                <a:cubicBezTo>
                  <a:pt x="113" y="139"/>
                  <a:pt x="140" y="148"/>
                  <a:pt x="153" y="153"/>
                </a:cubicBezTo>
                <a:cubicBezTo>
                  <a:pt x="153" y="153"/>
                  <a:pt x="136" y="52"/>
                  <a:pt x="86" y="20"/>
                </a:cubicBezTo>
                <a:cubicBezTo>
                  <a:pt x="86" y="15"/>
                  <a:pt x="86" y="15"/>
                  <a:pt x="86" y="15"/>
                </a:cubicBezTo>
                <a:cubicBezTo>
                  <a:pt x="86" y="10"/>
                  <a:pt x="86" y="10"/>
                  <a:pt x="86" y="10"/>
                </a:cubicBezTo>
                <a:cubicBezTo>
                  <a:pt x="86" y="7"/>
                  <a:pt x="85" y="5"/>
                  <a:pt x="84" y="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7" name="Freeform 327"/>
          <p:cNvSpPr>
            <a:spLocks/>
          </p:cNvSpPr>
          <p:nvPr/>
        </p:nvSpPr>
        <p:spPr bwMode="auto">
          <a:xfrm>
            <a:off x="4187965" y="2995030"/>
            <a:ext cx="20557" cy="271021"/>
          </a:xfrm>
          <a:custGeom>
            <a:avLst/>
            <a:gdLst>
              <a:gd name="T0" fmla="*/ 0 w 16"/>
              <a:gd name="T1" fmla="*/ 5 h 212"/>
              <a:gd name="T2" fmla="*/ 0 w 16"/>
              <a:gd name="T3" fmla="*/ 203 h 212"/>
              <a:gd name="T4" fmla="*/ 3 w 16"/>
              <a:gd name="T5" fmla="*/ 210 h 212"/>
              <a:gd name="T6" fmla="*/ 8 w 16"/>
              <a:gd name="T7" fmla="*/ 212 h 212"/>
              <a:gd name="T8" fmla="*/ 16 w 16"/>
              <a:gd name="T9" fmla="*/ 203 h 212"/>
              <a:gd name="T10" fmla="*/ 16 w 16"/>
              <a:gd name="T11" fmla="*/ 5 h 212"/>
              <a:gd name="T12" fmla="*/ 0 w 16"/>
              <a:gd name="T13" fmla="*/ 5 h 212"/>
            </a:gdLst>
            <a:ahLst/>
            <a:cxnLst>
              <a:cxn ang="0">
                <a:pos x="T0" y="T1"/>
              </a:cxn>
              <a:cxn ang="0">
                <a:pos x="T2" y="T3"/>
              </a:cxn>
              <a:cxn ang="0">
                <a:pos x="T4" y="T5"/>
              </a:cxn>
              <a:cxn ang="0">
                <a:pos x="T6" y="T7"/>
              </a:cxn>
              <a:cxn ang="0">
                <a:pos x="T8" y="T9"/>
              </a:cxn>
              <a:cxn ang="0">
                <a:pos x="T10" y="T11"/>
              </a:cxn>
              <a:cxn ang="0">
                <a:pos x="T12" y="T13"/>
              </a:cxn>
            </a:cxnLst>
            <a:rect l="0" t="0" r="r" b="b"/>
            <a:pathLst>
              <a:path w="16" h="212">
                <a:moveTo>
                  <a:pt x="0" y="5"/>
                </a:moveTo>
                <a:cubicBezTo>
                  <a:pt x="0" y="203"/>
                  <a:pt x="0" y="203"/>
                  <a:pt x="0" y="203"/>
                </a:cubicBezTo>
                <a:cubicBezTo>
                  <a:pt x="0" y="206"/>
                  <a:pt x="1" y="208"/>
                  <a:pt x="3" y="210"/>
                </a:cubicBezTo>
                <a:cubicBezTo>
                  <a:pt x="4" y="211"/>
                  <a:pt x="6" y="212"/>
                  <a:pt x="8" y="212"/>
                </a:cubicBezTo>
                <a:cubicBezTo>
                  <a:pt x="13" y="212"/>
                  <a:pt x="16" y="208"/>
                  <a:pt x="16" y="203"/>
                </a:cubicBezTo>
                <a:cubicBezTo>
                  <a:pt x="16" y="5"/>
                  <a:pt x="16" y="5"/>
                  <a:pt x="16" y="5"/>
                </a:cubicBezTo>
                <a:cubicBezTo>
                  <a:pt x="9" y="0"/>
                  <a:pt x="0" y="5"/>
                  <a:pt x="0" y="5"/>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8" name="Freeform 328"/>
          <p:cNvSpPr>
            <a:spLocks/>
          </p:cNvSpPr>
          <p:nvPr/>
        </p:nvSpPr>
        <p:spPr bwMode="auto">
          <a:xfrm>
            <a:off x="3985104" y="2828413"/>
            <a:ext cx="202860" cy="182844"/>
          </a:xfrm>
          <a:custGeom>
            <a:avLst/>
            <a:gdLst>
              <a:gd name="T0" fmla="*/ 0 w 159"/>
              <a:gd name="T1" fmla="*/ 143 h 143"/>
              <a:gd name="T2" fmla="*/ 79 w 159"/>
              <a:gd name="T3" fmla="*/ 143 h 143"/>
              <a:gd name="T4" fmla="*/ 159 w 159"/>
              <a:gd name="T5" fmla="*/ 0 h 143"/>
              <a:gd name="T6" fmla="*/ 159 w 159"/>
              <a:gd name="T7" fmla="*/ 0 h 143"/>
              <a:gd name="T8" fmla="*/ 0 w 159"/>
              <a:gd name="T9" fmla="*/ 143 h 143"/>
            </a:gdLst>
            <a:ahLst/>
            <a:cxnLst>
              <a:cxn ang="0">
                <a:pos x="T0" y="T1"/>
              </a:cxn>
              <a:cxn ang="0">
                <a:pos x="T2" y="T3"/>
              </a:cxn>
              <a:cxn ang="0">
                <a:pos x="T4" y="T5"/>
              </a:cxn>
              <a:cxn ang="0">
                <a:pos x="T6" y="T7"/>
              </a:cxn>
              <a:cxn ang="0">
                <a:pos x="T8" y="T9"/>
              </a:cxn>
            </a:cxnLst>
            <a:rect l="0" t="0" r="r" b="b"/>
            <a:pathLst>
              <a:path w="159" h="143">
                <a:moveTo>
                  <a:pt x="0" y="143"/>
                </a:moveTo>
                <a:cubicBezTo>
                  <a:pt x="0" y="143"/>
                  <a:pt x="40" y="112"/>
                  <a:pt x="79" y="143"/>
                </a:cubicBezTo>
                <a:cubicBezTo>
                  <a:pt x="79" y="143"/>
                  <a:pt x="90" y="31"/>
                  <a:pt x="159" y="0"/>
                </a:cubicBezTo>
                <a:cubicBezTo>
                  <a:pt x="159" y="0"/>
                  <a:pt x="159" y="0"/>
                  <a:pt x="159" y="0"/>
                </a:cubicBezTo>
                <a:cubicBezTo>
                  <a:pt x="159" y="0"/>
                  <a:pt x="24" y="21"/>
                  <a:pt x="0" y="14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59" name="Freeform 329"/>
          <p:cNvSpPr>
            <a:spLocks noEditPoints="1"/>
          </p:cNvSpPr>
          <p:nvPr/>
        </p:nvSpPr>
        <p:spPr bwMode="auto">
          <a:xfrm>
            <a:off x="3159061" y="2905231"/>
            <a:ext cx="470635" cy="259661"/>
          </a:xfrm>
          <a:custGeom>
            <a:avLst/>
            <a:gdLst>
              <a:gd name="T0" fmla="*/ 0 w 870"/>
              <a:gd name="T1" fmla="*/ 0 h 480"/>
              <a:gd name="T2" fmla="*/ 0 w 870"/>
              <a:gd name="T3" fmla="*/ 480 h 480"/>
              <a:gd name="T4" fmla="*/ 870 w 870"/>
              <a:gd name="T5" fmla="*/ 480 h 480"/>
              <a:gd name="T6" fmla="*/ 870 w 870"/>
              <a:gd name="T7" fmla="*/ 0 h 480"/>
              <a:gd name="T8" fmla="*/ 0 w 870"/>
              <a:gd name="T9" fmla="*/ 0 h 480"/>
              <a:gd name="T10" fmla="*/ 813 w 870"/>
              <a:gd name="T11" fmla="*/ 423 h 480"/>
              <a:gd name="T12" fmla="*/ 54 w 870"/>
              <a:gd name="T13" fmla="*/ 423 h 480"/>
              <a:gd name="T14" fmla="*/ 54 w 870"/>
              <a:gd name="T15" fmla="*/ 59 h 480"/>
              <a:gd name="T16" fmla="*/ 813 w 870"/>
              <a:gd name="T17" fmla="*/ 59 h 480"/>
              <a:gd name="T18" fmla="*/ 813 w 870"/>
              <a:gd name="T19" fmla="*/ 42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480">
                <a:moveTo>
                  <a:pt x="0" y="0"/>
                </a:moveTo>
                <a:lnTo>
                  <a:pt x="0" y="480"/>
                </a:lnTo>
                <a:lnTo>
                  <a:pt x="870" y="480"/>
                </a:lnTo>
                <a:lnTo>
                  <a:pt x="870" y="0"/>
                </a:lnTo>
                <a:lnTo>
                  <a:pt x="0" y="0"/>
                </a:lnTo>
                <a:close/>
                <a:moveTo>
                  <a:pt x="813" y="423"/>
                </a:moveTo>
                <a:lnTo>
                  <a:pt x="54" y="423"/>
                </a:lnTo>
                <a:lnTo>
                  <a:pt x="54" y="59"/>
                </a:lnTo>
                <a:lnTo>
                  <a:pt x="813" y="59"/>
                </a:lnTo>
                <a:lnTo>
                  <a:pt x="813" y="423"/>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0" name="Freeform 330"/>
          <p:cNvSpPr>
            <a:spLocks noEditPoints="1"/>
          </p:cNvSpPr>
          <p:nvPr/>
        </p:nvSpPr>
        <p:spPr bwMode="auto">
          <a:xfrm>
            <a:off x="3336495" y="2964195"/>
            <a:ext cx="102242" cy="148223"/>
          </a:xfrm>
          <a:custGeom>
            <a:avLst/>
            <a:gdLst>
              <a:gd name="T0" fmla="*/ 8 w 80"/>
              <a:gd name="T1" fmla="*/ 86 h 116"/>
              <a:gd name="T2" fmla="*/ 20 w 80"/>
              <a:gd name="T3" fmla="*/ 92 h 116"/>
              <a:gd name="T4" fmla="*/ 35 w 80"/>
              <a:gd name="T5" fmla="*/ 95 h 116"/>
              <a:gd name="T6" fmla="*/ 35 w 80"/>
              <a:gd name="T7" fmla="*/ 110 h 116"/>
              <a:gd name="T8" fmla="*/ 36 w 80"/>
              <a:gd name="T9" fmla="*/ 114 h 116"/>
              <a:gd name="T10" fmla="*/ 40 w 80"/>
              <a:gd name="T11" fmla="*/ 116 h 116"/>
              <a:gd name="T12" fmla="*/ 44 w 80"/>
              <a:gd name="T13" fmla="*/ 114 h 116"/>
              <a:gd name="T14" fmla="*/ 45 w 80"/>
              <a:gd name="T15" fmla="*/ 109 h 116"/>
              <a:gd name="T16" fmla="*/ 45 w 80"/>
              <a:gd name="T17" fmla="*/ 95 h 116"/>
              <a:gd name="T18" fmla="*/ 64 w 80"/>
              <a:gd name="T19" fmla="*/ 91 h 116"/>
              <a:gd name="T20" fmla="*/ 76 w 80"/>
              <a:gd name="T21" fmla="*/ 82 h 116"/>
              <a:gd name="T22" fmla="*/ 80 w 80"/>
              <a:gd name="T23" fmla="*/ 70 h 116"/>
              <a:gd name="T24" fmla="*/ 77 w 80"/>
              <a:gd name="T25" fmla="*/ 60 h 116"/>
              <a:gd name="T26" fmla="*/ 70 w 80"/>
              <a:gd name="T27" fmla="*/ 53 h 116"/>
              <a:gd name="T28" fmla="*/ 60 w 80"/>
              <a:gd name="T29" fmla="*/ 49 h 116"/>
              <a:gd name="T30" fmla="*/ 45 w 80"/>
              <a:gd name="T31" fmla="*/ 45 h 116"/>
              <a:gd name="T32" fmla="*/ 45 w 80"/>
              <a:gd name="T33" fmla="*/ 22 h 116"/>
              <a:gd name="T34" fmla="*/ 57 w 80"/>
              <a:gd name="T35" fmla="*/ 31 h 116"/>
              <a:gd name="T36" fmla="*/ 67 w 80"/>
              <a:gd name="T37" fmla="*/ 37 h 116"/>
              <a:gd name="T38" fmla="*/ 74 w 80"/>
              <a:gd name="T39" fmla="*/ 35 h 116"/>
              <a:gd name="T40" fmla="*/ 76 w 80"/>
              <a:gd name="T41" fmla="*/ 30 h 116"/>
              <a:gd name="T42" fmla="*/ 75 w 80"/>
              <a:gd name="T43" fmla="*/ 25 h 116"/>
              <a:gd name="T44" fmla="*/ 69 w 80"/>
              <a:gd name="T45" fmla="*/ 19 h 116"/>
              <a:gd name="T46" fmla="*/ 59 w 80"/>
              <a:gd name="T47" fmla="*/ 13 h 116"/>
              <a:gd name="T48" fmla="*/ 45 w 80"/>
              <a:gd name="T49" fmla="*/ 11 h 116"/>
              <a:gd name="T50" fmla="*/ 45 w 80"/>
              <a:gd name="T51" fmla="*/ 4 h 116"/>
              <a:gd name="T52" fmla="*/ 40 w 80"/>
              <a:gd name="T53" fmla="*/ 0 h 116"/>
              <a:gd name="T54" fmla="*/ 35 w 80"/>
              <a:gd name="T55" fmla="*/ 5 h 116"/>
              <a:gd name="T56" fmla="*/ 35 w 80"/>
              <a:gd name="T57" fmla="*/ 11 h 116"/>
              <a:gd name="T58" fmla="*/ 11 w 80"/>
              <a:gd name="T59" fmla="*/ 18 h 116"/>
              <a:gd name="T60" fmla="*/ 3 w 80"/>
              <a:gd name="T61" fmla="*/ 34 h 116"/>
              <a:gd name="T62" fmla="*/ 7 w 80"/>
              <a:gd name="T63" fmla="*/ 46 h 116"/>
              <a:gd name="T64" fmla="*/ 18 w 80"/>
              <a:gd name="T65" fmla="*/ 53 h 116"/>
              <a:gd name="T66" fmla="*/ 35 w 80"/>
              <a:gd name="T67" fmla="*/ 58 h 116"/>
              <a:gd name="T68" fmla="*/ 35 w 80"/>
              <a:gd name="T69" fmla="*/ 84 h 116"/>
              <a:gd name="T70" fmla="*/ 27 w 80"/>
              <a:gd name="T71" fmla="*/ 81 h 116"/>
              <a:gd name="T72" fmla="*/ 22 w 80"/>
              <a:gd name="T73" fmla="*/ 76 h 116"/>
              <a:gd name="T74" fmla="*/ 19 w 80"/>
              <a:gd name="T75" fmla="*/ 69 h 116"/>
              <a:gd name="T76" fmla="*/ 16 w 80"/>
              <a:gd name="T77" fmla="*/ 66 h 116"/>
              <a:gd name="T78" fmla="*/ 10 w 80"/>
              <a:gd name="T79" fmla="*/ 65 h 116"/>
              <a:gd name="T80" fmla="*/ 2 w 80"/>
              <a:gd name="T81" fmla="*/ 67 h 116"/>
              <a:gd name="T82" fmla="*/ 0 w 80"/>
              <a:gd name="T83" fmla="*/ 72 h 116"/>
              <a:gd name="T84" fmla="*/ 2 w 80"/>
              <a:gd name="T85" fmla="*/ 79 h 116"/>
              <a:gd name="T86" fmla="*/ 8 w 80"/>
              <a:gd name="T87" fmla="*/ 86 h 116"/>
              <a:gd name="T88" fmla="*/ 45 w 80"/>
              <a:gd name="T89" fmla="*/ 60 h 116"/>
              <a:gd name="T90" fmla="*/ 57 w 80"/>
              <a:gd name="T91" fmla="*/ 64 h 116"/>
              <a:gd name="T92" fmla="*/ 61 w 80"/>
              <a:gd name="T93" fmla="*/ 72 h 116"/>
              <a:gd name="T94" fmla="*/ 57 w 80"/>
              <a:gd name="T95" fmla="*/ 80 h 116"/>
              <a:gd name="T96" fmla="*/ 45 w 80"/>
              <a:gd name="T97" fmla="*/ 84 h 116"/>
              <a:gd name="T98" fmla="*/ 45 w 80"/>
              <a:gd name="T99" fmla="*/ 60 h 116"/>
              <a:gd name="T100" fmla="*/ 25 w 80"/>
              <a:gd name="T101" fmla="*/ 39 h 116"/>
              <a:gd name="T102" fmla="*/ 22 w 80"/>
              <a:gd name="T103" fmla="*/ 32 h 116"/>
              <a:gd name="T104" fmla="*/ 25 w 80"/>
              <a:gd name="T105" fmla="*/ 25 h 116"/>
              <a:gd name="T106" fmla="*/ 35 w 80"/>
              <a:gd name="T107" fmla="*/ 21 h 116"/>
              <a:gd name="T108" fmla="*/ 35 w 80"/>
              <a:gd name="T109" fmla="*/ 43 h 116"/>
              <a:gd name="T110" fmla="*/ 25 w 80"/>
              <a:gd name="T111" fmla="*/ 3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 h="116">
                <a:moveTo>
                  <a:pt x="8" y="86"/>
                </a:moveTo>
                <a:cubicBezTo>
                  <a:pt x="11" y="89"/>
                  <a:pt x="15" y="91"/>
                  <a:pt x="20" y="92"/>
                </a:cubicBezTo>
                <a:cubicBezTo>
                  <a:pt x="24" y="94"/>
                  <a:pt x="29" y="95"/>
                  <a:pt x="35" y="95"/>
                </a:cubicBezTo>
                <a:cubicBezTo>
                  <a:pt x="35" y="110"/>
                  <a:pt x="35" y="110"/>
                  <a:pt x="35" y="110"/>
                </a:cubicBezTo>
                <a:cubicBezTo>
                  <a:pt x="35" y="112"/>
                  <a:pt x="36" y="113"/>
                  <a:pt x="36" y="114"/>
                </a:cubicBezTo>
                <a:cubicBezTo>
                  <a:pt x="37" y="115"/>
                  <a:pt x="38" y="116"/>
                  <a:pt x="40" y="116"/>
                </a:cubicBezTo>
                <a:cubicBezTo>
                  <a:pt x="42" y="116"/>
                  <a:pt x="44" y="115"/>
                  <a:pt x="44" y="114"/>
                </a:cubicBezTo>
                <a:cubicBezTo>
                  <a:pt x="45" y="113"/>
                  <a:pt x="45" y="111"/>
                  <a:pt x="45" y="109"/>
                </a:cubicBezTo>
                <a:cubicBezTo>
                  <a:pt x="45" y="95"/>
                  <a:pt x="45" y="95"/>
                  <a:pt x="45" y="95"/>
                </a:cubicBezTo>
                <a:cubicBezTo>
                  <a:pt x="52" y="95"/>
                  <a:pt x="59" y="93"/>
                  <a:pt x="64" y="91"/>
                </a:cubicBezTo>
                <a:cubicBezTo>
                  <a:pt x="69" y="89"/>
                  <a:pt x="73" y="86"/>
                  <a:pt x="76" y="82"/>
                </a:cubicBezTo>
                <a:cubicBezTo>
                  <a:pt x="79" y="78"/>
                  <a:pt x="80" y="74"/>
                  <a:pt x="80" y="70"/>
                </a:cubicBezTo>
                <a:cubicBezTo>
                  <a:pt x="80" y="66"/>
                  <a:pt x="79" y="63"/>
                  <a:pt x="77" y="60"/>
                </a:cubicBezTo>
                <a:cubicBezTo>
                  <a:pt x="76" y="58"/>
                  <a:pt x="73" y="55"/>
                  <a:pt x="70" y="53"/>
                </a:cubicBezTo>
                <a:cubicBezTo>
                  <a:pt x="67" y="51"/>
                  <a:pt x="64" y="50"/>
                  <a:pt x="60" y="49"/>
                </a:cubicBezTo>
                <a:cubicBezTo>
                  <a:pt x="56" y="48"/>
                  <a:pt x="51" y="46"/>
                  <a:pt x="45" y="45"/>
                </a:cubicBezTo>
                <a:cubicBezTo>
                  <a:pt x="45" y="22"/>
                  <a:pt x="45" y="22"/>
                  <a:pt x="45" y="22"/>
                </a:cubicBezTo>
                <a:cubicBezTo>
                  <a:pt x="51" y="23"/>
                  <a:pt x="55" y="26"/>
                  <a:pt x="57" y="31"/>
                </a:cubicBezTo>
                <a:cubicBezTo>
                  <a:pt x="59" y="35"/>
                  <a:pt x="62" y="37"/>
                  <a:pt x="67" y="37"/>
                </a:cubicBezTo>
                <a:cubicBezTo>
                  <a:pt x="70" y="37"/>
                  <a:pt x="72" y="36"/>
                  <a:pt x="74" y="35"/>
                </a:cubicBezTo>
                <a:cubicBezTo>
                  <a:pt x="76" y="34"/>
                  <a:pt x="76" y="32"/>
                  <a:pt x="76" y="30"/>
                </a:cubicBezTo>
                <a:cubicBezTo>
                  <a:pt x="76" y="28"/>
                  <a:pt x="76" y="26"/>
                  <a:pt x="75" y="25"/>
                </a:cubicBezTo>
                <a:cubicBezTo>
                  <a:pt x="73" y="22"/>
                  <a:pt x="72" y="21"/>
                  <a:pt x="69" y="19"/>
                </a:cubicBezTo>
                <a:cubicBezTo>
                  <a:pt x="66" y="16"/>
                  <a:pt x="63" y="14"/>
                  <a:pt x="59" y="13"/>
                </a:cubicBezTo>
                <a:cubicBezTo>
                  <a:pt x="55" y="12"/>
                  <a:pt x="50" y="11"/>
                  <a:pt x="45" y="11"/>
                </a:cubicBezTo>
                <a:cubicBezTo>
                  <a:pt x="45" y="4"/>
                  <a:pt x="45" y="4"/>
                  <a:pt x="45" y="4"/>
                </a:cubicBezTo>
                <a:cubicBezTo>
                  <a:pt x="45" y="1"/>
                  <a:pt x="43" y="0"/>
                  <a:pt x="40" y="0"/>
                </a:cubicBezTo>
                <a:cubicBezTo>
                  <a:pt x="37" y="0"/>
                  <a:pt x="35" y="1"/>
                  <a:pt x="35" y="5"/>
                </a:cubicBezTo>
                <a:cubicBezTo>
                  <a:pt x="35" y="11"/>
                  <a:pt x="35" y="11"/>
                  <a:pt x="35" y="11"/>
                </a:cubicBezTo>
                <a:cubicBezTo>
                  <a:pt x="25" y="11"/>
                  <a:pt x="17" y="14"/>
                  <a:pt x="11" y="18"/>
                </a:cubicBezTo>
                <a:cubicBezTo>
                  <a:pt x="5" y="22"/>
                  <a:pt x="3" y="27"/>
                  <a:pt x="3" y="34"/>
                </a:cubicBezTo>
                <a:cubicBezTo>
                  <a:pt x="3" y="38"/>
                  <a:pt x="4" y="43"/>
                  <a:pt x="7" y="46"/>
                </a:cubicBezTo>
                <a:cubicBezTo>
                  <a:pt x="10" y="49"/>
                  <a:pt x="14" y="51"/>
                  <a:pt x="18" y="53"/>
                </a:cubicBezTo>
                <a:cubicBezTo>
                  <a:pt x="23" y="55"/>
                  <a:pt x="28" y="56"/>
                  <a:pt x="35" y="58"/>
                </a:cubicBezTo>
                <a:cubicBezTo>
                  <a:pt x="35" y="84"/>
                  <a:pt x="35" y="84"/>
                  <a:pt x="35" y="84"/>
                </a:cubicBezTo>
                <a:cubicBezTo>
                  <a:pt x="32" y="83"/>
                  <a:pt x="29" y="82"/>
                  <a:pt x="27" y="81"/>
                </a:cubicBezTo>
                <a:cubicBezTo>
                  <a:pt x="25" y="79"/>
                  <a:pt x="23" y="78"/>
                  <a:pt x="22" y="76"/>
                </a:cubicBezTo>
                <a:cubicBezTo>
                  <a:pt x="21" y="75"/>
                  <a:pt x="20" y="72"/>
                  <a:pt x="19" y="69"/>
                </a:cubicBezTo>
                <a:cubicBezTo>
                  <a:pt x="18" y="68"/>
                  <a:pt x="17" y="67"/>
                  <a:pt x="16" y="66"/>
                </a:cubicBezTo>
                <a:cubicBezTo>
                  <a:pt x="14" y="65"/>
                  <a:pt x="12" y="65"/>
                  <a:pt x="10" y="65"/>
                </a:cubicBezTo>
                <a:cubicBezTo>
                  <a:pt x="7" y="65"/>
                  <a:pt x="4" y="65"/>
                  <a:pt x="2" y="67"/>
                </a:cubicBezTo>
                <a:cubicBezTo>
                  <a:pt x="1" y="68"/>
                  <a:pt x="0" y="70"/>
                  <a:pt x="0" y="72"/>
                </a:cubicBezTo>
                <a:cubicBezTo>
                  <a:pt x="0" y="74"/>
                  <a:pt x="0" y="77"/>
                  <a:pt x="2" y="79"/>
                </a:cubicBezTo>
                <a:cubicBezTo>
                  <a:pt x="3" y="82"/>
                  <a:pt x="5" y="84"/>
                  <a:pt x="8" y="86"/>
                </a:cubicBezTo>
                <a:close/>
                <a:moveTo>
                  <a:pt x="45" y="60"/>
                </a:moveTo>
                <a:cubicBezTo>
                  <a:pt x="50" y="61"/>
                  <a:pt x="54" y="62"/>
                  <a:pt x="57" y="64"/>
                </a:cubicBezTo>
                <a:cubicBezTo>
                  <a:pt x="60" y="66"/>
                  <a:pt x="61" y="68"/>
                  <a:pt x="61" y="72"/>
                </a:cubicBezTo>
                <a:cubicBezTo>
                  <a:pt x="61" y="75"/>
                  <a:pt x="60" y="77"/>
                  <a:pt x="57" y="80"/>
                </a:cubicBezTo>
                <a:cubicBezTo>
                  <a:pt x="54" y="82"/>
                  <a:pt x="50" y="84"/>
                  <a:pt x="45" y="84"/>
                </a:cubicBezTo>
                <a:lnTo>
                  <a:pt x="45" y="60"/>
                </a:lnTo>
                <a:close/>
                <a:moveTo>
                  <a:pt x="25" y="39"/>
                </a:moveTo>
                <a:cubicBezTo>
                  <a:pt x="23" y="37"/>
                  <a:pt x="22" y="35"/>
                  <a:pt x="22" y="32"/>
                </a:cubicBezTo>
                <a:cubicBezTo>
                  <a:pt x="22" y="29"/>
                  <a:pt x="23" y="27"/>
                  <a:pt x="25" y="25"/>
                </a:cubicBezTo>
                <a:cubicBezTo>
                  <a:pt x="28" y="24"/>
                  <a:pt x="31" y="22"/>
                  <a:pt x="35" y="21"/>
                </a:cubicBezTo>
                <a:cubicBezTo>
                  <a:pt x="35" y="43"/>
                  <a:pt x="35" y="43"/>
                  <a:pt x="35" y="43"/>
                </a:cubicBezTo>
                <a:cubicBezTo>
                  <a:pt x="31" y="42"/>
                  <a:pt x="27" y="40"/>
                  <a:pt x="25" y="39"/>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1" name="Freeform 331"/>
          <p:cNvSpPr>
            <a:spLocks/>
          </p:cNvSpPr>
          <p:nvPr/>
        </p:nvSpPr>
        <p:spPr bwMode="auto">
          <a:xfrm>
            <a:off x="2487729" y="2855463"/>
            <a:ext cx="391114" cy="280217"/>
          </a:xfrm>
          <a:custGeom>
            <a:avLst/>
            <a:gdLst>
              <a:gd name="T0" fmla="*/ 277 w 306"/>
              <a:gd name="T1" fmla="*/ 0 h 219"/>
              <a:gd name="T2" fmla="*/ 28 w 306"/>
              <a:gd name="T3" fmla="*/ 0 h 219"/>
              <a:gd name="T4" fmla="*/ 0 w 306"/>
              <a:gd name="T5" fmla="*/ 28 h 219"/>
              <a:gd name="T6" fmla="*/ 0 w 306"/>
              <a:gd name="T7" fmla="*/ 43 h 219"/>
              <a:gd name="T8" fmla="*/ 21 w 306"/>
              <a:gd name="T9" fmla="*/ 43 h 219"/>
              <a:gd name="T10" fmla="*/ 45 w 306"/>
              <a:gd name="T11" fmla="*/ 20 h 219"/>
              <a:gd name="T12" fmla="*/ 260 w 306"/>
              <a:gd name="T13" fmla="*/ 20 h 219"/>
              <a:gd name="T14" fmla="*/ 284 w 306"/>
              <a:gd name="T15" fmla="*/ 43 h 219"/>
              <a:gd name="T16" fmla="*/ 284 w 306"/>
              <a:gd name="T17" fmla="*/ 176 h 219"/>
              <a:gd name="T18" fmla="*/ 275 w 306"/>
              <a:gd name="T19" fmla="*/ 194 h 219"/>
              <a:gd name="T20" fmla="*/ 275 w 306"/>
              <a:gd name="T21" fmla="*/ 194 h 219"/>
              <a:gd name="T22" fmla="*/ 275 w 306"/>
              <a:gd name="T23" fmla="*/ 219 h 219"/>
              <a:gd name="T24" fmla="*/ 277 w 306"/>
              <a:gd name="T25" fmla="*/ 219 h 219"/>
              <a:gd name="T26" fmla="*/ 306 w 306"/>
              <a:gd name="T27" fmla="*/ 191 h 219"/>
              <a:gd name="T28" fmla="*/ 306 w 306"/>
              <a:gd name="T29" fmla="*/ 28 h 219"/>
              <a:gd name="T30" fmla="*/ 277 w 306"/>
              <a:gd name="T3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6" h="219">
                <a:moveTo>
                  <a:pt x="277" y="0"/>
                </a:moveTo>
                <a:cubicBezTo>
                  <a:pt x="28" y="0"/>
                  <a:pt x="28" y="0"/>
                  <a:pt x="28" y="0"/>
                </a:cubicBezTo>
                <a:cubicBezTo>
                  <a:pt x="13" y="0"/>
                  <a:pt x="0" y="12"/>
                  <a:pt x="0" y="28"/>
                </a:cubicBezTo>
                <a:cubicBezTo>
                  <a:pt x="0" y="43"/>
                  <a:pt x="0" y="43"/>
                  <a:pt x="0" y="43"/>
                </a:cubicBezTo>
                <a:cubicBezTo>
                  <a:pt x="21" y="43"/>
                  <a:pt x="21" y="43"/>
                  <a:pt x="21" y="43"/>
                </a:cubicBezTo>
                <a:cubicBezTo>
                  <a:pt x="21" y="30"/>
                  <a:pt x="32" y="20"/>
                  <a:pt x="45" y="20"/>
                </a:cubicBezTo>
                <a:cubicBezTo>
                  <a:pt x="260" y="20"/>
                  <a:pt x="260" y="20"/>
                  <a:pt x="260" y="20"/>
                </a:cubicBezTo>
                <a:cubicBezTo>
                  <a:pt x="273" y="20"/>
                  <a:pt x="284" y="30"/>
                  <a:pt x="284" y="43"/>
                </a:cubicBezTo>
                <a:cubicBezTo>
                  <a:pt x="284" y="176"/>
                  <a:pt x="284" y="176"/>
                  <a:pt x="284" y="176"/>
                </a:cubicBezTo>
                <a:cubicBezTo>
                  <a:pt x="284" y="183"/>
                  <a:pt x="281" y="190"/>
                  <a:pt x="275" y="194"/>
                </a:cubicBezTo>
                <a:cubicBezTo>
                  <a:pt x="275" y="194"/>
                  <a:pt x="275" y="194"/>
                  <a:pt x="275" y="194"/>
                </a:cubicBezTo>
                <a:cubicBezTo>
                  <a:pt x="275" y="219"/>
                  <a:pt x="275" y="219"/>
                  <a:pt x="275" y="219"/>
                </a:cubicBezTo>
                <a:cubicBezTo>
                  <a:pt x="277" y="219"/>
                  <a:pt x="277" y="219"/>
                  <a:pt x="277" y="219"/>
                </a:cubicBezTo>
                <a:cubicBezTo>
                  <a:pt x="293" y="219"/>
                  <a:pt x="306" y="207"/>
                  <a:pt x="306" y="191"/>
                </a:cubicBezTo>
                <a:cubicBezTo>
                  <a:pt x="306" y="28"/>
                  <a:pt x="306" y="28"/>
                  <a:pt x="306" y="28"/>
                </a:cubicBezTo>
                <a:cubicBezTo>
                  <a:pt x="306" y="12"/>
                  <a:pt x="293" y="0"/>
                  <a:pt x="277"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2" name="Freeform 332"/>
          <p:cNvSpPr>
            <a:spLocks noEditPoints="1"/>
          </p:cNvSpPr>
          <p:nvPr/>
        </p:nvSpPr>
        <p:spPr bwMode="auto">
          <a:xfrm>
            <a:off x="2349785" y="2925788"/>
            <a:ext cx="458734" cy="308347"/>
          </a:xfrm>
          <a:custGeom>
            <a:avLst/>
            <a:gdLst>
              <a:gd name="T0" fmla="*/ 331 w 359"/>
              <a:gd name="T1" fmla="*/ 0 h 241"/>
              <a:gd name="T2" fmla="*/ 129 w 359"/>
              <a:gd name="T3" fmla="*/ 0 h 241"/>
              <a:gd name="T4" fmla="*/ 108 w 359"/>
              <a:gd name="T5" fmla="*/ 0 h 241"/>
              <a:gd name="T6" fmla="*/ 28 w 359"/>
              <a:gd name="T7" fmla="*/ 0 h 241"/>
              <a:gd name="T8" fmla="*/ 0 w 359"/>
              <a:gd name="T9" fmla="*/ 28 h 241"/>
              <a:gd name="T10" fmla="*/ 0 w 359"/>
              <a:gd name="T11" fmla="*/ 212 h 241"/>
              <a:gd name="T12" fmla="*/ 28 w 359"/>
              <a:gd name="T13" fmla="*/ 241 h 241"/>
              <a:gd name="T14" fmla="*/ 331 w 359"/>
              <a:gd name="T15" fmla="*/ 241 h 241"/>
              <a:gd name="T16" fmla="*/ 359 w 359"/>
              <a:gd name="T17" fmla="*/ 212 h 241"/>
              <a:gd name="T18" fmla="*/ 359 w 359"/>
              <a:gd name="T19" fmla="*/ 164 h 241"/>
              <a:gd name="T20" fmla="*/ 359 w 359"/>
              <a:gd name="T21" fmla="*/ 144 h 241"/>
              <a:gd name="T22" fmla="*/ 359 w 359"/>
              <a:gd name="T23" fmla="*/ 28 h 241"/>
              <a:gd name="T24" fmla="*/ 331 w 359"/>
              <a:gd name="T25" fmla="*/ 0 h 241"/>
              <a:gd name="T26" fmla="*/ 336 w 359"/>
              <a:gd name="T27" fmla="*/ 164 h 241"/>
              <a:gd name="T28" fmla="*/ 336 w 359"/>
              <a:gd name="T29" fmla="*/ 189 h 241"/>
              <a:gd name="T30" fmla="*/ 311 w 359"/>
              <a:gd name="T31" fmla="*/ 211 h 241"/>
              <a:gd name="T32" fmla="*/ 48 w 359"/>
              <a:gd name="T33" fmla="*/ 211 h 241"/>
              <a:gd name="T34" fmla="*/ 23 w 359"/>
              <a:gd name="T35" fmla="*/ 189 h 241"/>
              <a:gd name="T36" fmla="*/ 23 w 359"/>
              <a:gd name="T37" fmla="*/ 47 h 241"/>
              <a:gd name="T38" fmla="*/ 48 w 359"/>
              <a:gd name="T39" fmla="*/ 25 h 241"/>
              <a:gd name="T40" fmla="*/ 108 w 359"/>
              <a:gd name="T41" fmla="*/ 25 h 241"/>
              <a:gd name="T42" fmla="*/ 129 w 359"/>
              <a:gd name="T43" fmla="*/ 25 h 241"/>
              <a:gd name="T44" fmla="*/ 311 w 359"/>
              <a:gd name="T45" fmla="*/ 25 h 241"/>
              <a:gd name="T46" fmla="*/ 336 w 359"/>
              <a:gd name="T47" fmla="*/ 47 h 241"/>
              <a:gd name="T48" fmla="*/ 336 w 359"/>
              <a:gd name="T49" fmla="*/ 144 h 241"/>
              <a:gd name="T50" fmla="*/ 336 w 359"/>
              <a:gd name="T51" fmla="*/ 164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 h="241">
                <a:moveTo>
                  <a:pt x="331" y="0"/>
                </a:moveTo>
                <a:cubicBezTo>
                  <a:pt x="129" y="0"/>
                  <a:pt x="129" y="0"/>
                  <a:pt x="129" y="0"/>
                </a:cubicBezTo>
                <a:cubicBezTo>
                  <a:pt x="108" y="0"/>
                  <a:pt x="108" y="0"/>
                  <a:pt x="108" y="0"/>
                </a:cubicBezTo>
                <a:cubicBezTo>
                  <a:pt x="28" y="0"/>
                  <a:pt x="28" y="0"/>
                  <a:pt x="28" y="0"/>
                </a:cubicBezTo>
                <a:cubicBezTo>
                  <a:pt x="12" y="0"/>
                  <a:pt x="0" y="12"/>
                  <a:pt x="0" y="28"/>
                </a:cubicBezTo>
                <a:cubicBezTo>
                  <a:pt x="0" y="212"/>
                  <a:pt x="0" y="212"/>
                  <a:pt x="0" y="212"/>
                </a:cubicBezTo>
                <a:cubicBezTo>
                  <a:pt x="0" y="228"/>
                  <a:pt x="12" y="241"/>
                  <a:pt x="28" y="241"/>
                </a:cubicBezTo>
                <a:cubicBezTo>
                  <a:pt x="331" y="241"/>
                  <a:pt x="331" y="241"/>
                  <a:pt x="331" y="241"/>
                </a:cubicBezTo>
                <a:cubicBezTo>
                  <a:pt x="346" y="241"/>
                  <a:pt x="359" y="228"/>
                  <a:pt x="359" y="212"/>
                </a:cubicBezTo>
                <a:cubicBezTo>
                  <a:pt x="359" y="164"/>
                  <a:pt x="359" y="164"/>
                  <a:pt x="359" y="164"/>
                </a:cubicBezTo>
                <a:cubicBezTo>
                  <a:pt x="359" y="144"/>
                  <a:pt x="359" y="144"/>
                  <a:pt x="359" y="144"/>
                </a:cubicBezTo>
                <a:cubicBezTo>
                  <a:pt x="359" y="28"/>
                  <a:pt x="359" y="28"/>
                  <a:pt x="359" y="28"/>
                </a:cubicBezTo>
                <a:cubicBezTo>
                  <a:pt x="359" y="12"/>
                  <a:pt x="346" y="0"/>
                  <a:pt x="331" y="0"/>
                </a:cubicBezTo>
                <a:close/>
                <a:moveTo>
                  <a:pt x="336" y="164"/>
                </a:moveTo>
                <a:cubicBezTo>
                  <a:pt x="336" y="189"/>
                  <a:pt x="336" y="189"/>
                  <a:pt x="336" y="189"/>
                </a:cubicBezTo>
                <a:cubicBezTo>
                  <a:pt x="336" y="201"/>
                  <a:pt x="325" y="211"/>
                  <a:pt x="311" y="211"/>
                </a:cubicBezTo>
                <a:cubicBezTo>
                  <a:pt x="48" y="211"/>
                  <a:pt x="48" y="211"/>
                  <a:pt x="48" y="211"/>
                </a:cubicBezTo>
                <a:cubicBezTo>
                  <a:pt x="34" y="211"/>
                  <a:pt x="23" y="201"/>
                  <a:pt x="23" y="189"/>
                </a:cubicBezTo>
                <a:cubicBezTo>
                  <a:pt x="23" y="47"/>
                  <a:pt x="23" y="47"/>
                  <a:pt x="23" y="47"/>
                </a:cubicBezTo>
                <a:cubicBezTo>
                  <a:pt x="23" y="35"/>
                  <a:pt x="34" y="25"/>
                  <a:pt x="48" y="25"/>
                </a:cubicBezTo>
                <a:cubicBezTo>
                  <a:pt x="108" y="25"/>
                  <a:pt x="108" y="25"/>
                  <a:pt x="108" y="25"/>
                </a:cubicBezTo>
                <a:cubicBezTo>
                  <a:pt x="129" y="25"/>
                  <a:pt x="129" y="25"/>
                  <a:pt x="129" y="25"/>
                </a:cubicBezTo>
                <a:cubicBezTo>
                  <a:pt x="311" y="25"/>
                  <a:pt x="311" y="25"/>
                  <a:pt x="311" y="25"/>
                </a:cubicBezTo>
                <a:cubicBezTo>
                  <a:pt x="325" y="25"/>
                  <a:pt x="336" y="35"/>
                  <a:pt x="336" y="47"/>
                </a:cubicBezTo>
                <a:cubicBezTo>
                  <a:pt x="336" y="144"/>
                  <a:pt x="336" y="144"/>
                  <a:pt x="336" y="144"/>
                </a:cubicBezTo>
                <a:lnTo>
                  <a:pt x="336" y="164"/>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3" name="Freeform 333"/>
          <p:cNvSpPr>
            <a:spLocks noEditPoints="1"/>
          </p:cNvSpPr>
          <p:nvPr/>
        </p:nvSpPr>
        <p:spPr bwMode="auto">
          <a:xfrm>
            <a:off x="2448240" y="2999899"/>
            <a:ext cx="260743" cy="171485"/>
          </a:xfrm>
          <a:custGeom>
            <a:avLst/>
            <a:gdLst>
              <a:gd name="T0" fmla="*/ 138 w 204"/>
              <a:gd name="T1" fmla="*/ 0 h 134"/>
              <a:gd name="T2" fmla="*/ 102 w 204"/>
              <a:gd name="T3" fmla="*/ 11 h 134"/>
              <a:gd name="T4" fmla="*/ 102 w 204"/>
              <a:gd name="T5" fmla="*/ 11 h 134"/>
              <a:gd name="T6" fmla="*/ 67 w 204"/>
              <a:gd name="T7" fmla="*/ 0 h 134"/>
              <a:gd name="T8" fmla="*/ 52 w 204"/>
              <a:gd name="T9" fmla="*/ 2 h 134"/>
              <a:gd name="T10" fmla="*/ 31 w 204"/>
              <a:gd name="T11" fmla="*/ 11 h 134"/>
              <a:gd name="T12" fmla="*/ 0 w 204"/>
              <a:gd name="T13" fmla="*/ 67 h 134"/>
              <a:gd name="T14" fmla="*/ 67 w 204"/>
              <a:gd name="T15" fmla="*/ 134 h 134"/>
              <a:gd name="T16" fmla="*/ 102 w 204"/>
              <a:gd name="T17" fmla="*/ 123 h 134"/>
              <a:gd name="T18" fmla="*/ 138 w 204"/>
              <a:gd name="T19" fmla="*/ 134 h 134"/>
              <a:gd name="T20" fmla="*/ 191 w 204"/>
              <a:gd name="T21" fmla="*/ 106 h 134"/>
              <a:gd name="T22" fmla="*/ 202 w 204"/>
              <a:gd name="T23" fmla="*/ 86 h 134"/>
              <a:gd name="T24" fmla="*/ 204 w 204"/>
              <a:gd name="T25" fmla="*/ 67 h 134"/>
              <a:gd name="T26" fmla="*/ 138 w 204"/>
              <a:gd name="T27" fmla="*/ 0 h 134"/>
              <a:gd name="T28" fmla="*/ 112 w 204"/>
              <a:gd name="T29" fmla="*/ 86 h 134"/>
              <a:gd name="T30" fmla="*/ 103 w 204"/>
              <a:gd name="T31" fmla="*/ 100 h 134"/>
              <a:gd name="T32" fmla="*/ 94 w 204"/>
              <a:gd name="T33" fmla="*/ 86 h 134"/>
              <a:gd name="T34" fmla="*/ 90 w 204"/>
              <a:gd name="T35" fmla="*/ 67 h 134"/>
              <a:gd name="T36" fmla="*/ 103 w 204"/>
              <a:gd name="T37" fmla="*/ 34 h 134"/>
              <a:gd name="T38" fmla="*/ 116 w 204"/>
              <a:gd name="T39" fmla="*/ 67 h 134"/>
              <a:gd name="T40" fmla="*/ 112 w 204"/>
              <a:gd name="T41" fmla="*/ 86 h 134"/>
              <a:gd name="T42" fmla="*/ 67 w 204"/>
              <a:gd name="T43" fmla="*/ 116 h 134"/>
              <a:gd name="T44" fmla="*/ 19 w 204"/>
              <a:gd name="T45" fmla="*/ 67 h 134"/>
              <a:gd name="T46" fmla="*/ 31 w 204"/>
              <a:gd name="T47" fmla="*/ 35 h 134"/>
              <a:gd name="T48" fmla="*/ 52 w 204"/>
              <a:gd name="T49" fmla="*/ 21 h 134"/>
              <a:gd name="T50" fmla="*/ 67 w 204"/>
              <a:gd name="T51" fmla="*/ 18 h 134"/>
              <a:gd name="T52" fmla="*/ 88 w 204"/>
              <a:gd name="T53" fmla="*/ 23 h 134"/>
              <a:gd name="T54" fmla="*/ 71 w 204"/>
              <a:gd name="T55" fmla="*/ 67 h 134"/>
              <a:gd name="T56" fmla="*/ 74 w 204"/>
              <a:gd name="T57" fmla="*/ 86 h 134"/>
              <a:gd name="T58" fmla="*/ 84 w 204"/>
              <a:gd name="T59" fmla="*/ 106 h 134"/>
              <a:gd name="T60" fmla="*/ 88 w 204"/>
              <a:gd name="T61" fmla="*/ 111 h 134"/>
              <a:gd name="T62" fmla="*/ 67 w 204"/>
              <a:gd name="T63" fmla="*/ 116 h 134"/>
              <a:gd name="T64" fmla="*/ 183 w 204"/>
              <a:gd name="T65" fmla="*/ 86 h 134"/>
              <a:gd name="T66" fmla="*/ 167 w 204"/>
              <a:gd name="T67" fmla="*/ 106 h 134"/>
              <a:gd name="T68" fmla="*/ 139 w 204"/>
              <a:gd name="T69" fmla="*/ 116 h 134"/>
              <a:gd name="T70" fmla="*/ 117 w 204"/>
              <a:gd name="T71" fmla="*/ 111 h 134"/>
              <a:gd name="T72" fmla="*/ 120 w 204"/>
              <a:gd name="T73" fmla="*/ 106 h 134"/>
              <a:gd name="T74" fmla="*/ 130 w 204"/>
              <a:gd name="T75" fmla="*/ 86 h 134"/>
              <a:gd name="T76" fmla="*/ 133 w 204"/>
              <a:gd name="T77" fmla="*/ 67 h 134"/>
              <a:gd name="T78" fmla="*/ 117 w 204"/>
              <a:gd name="T79" fmla="*/ 23 h 134"/>
              <a:gd name="T80" fmla="*/ 139 w 204"/>
              <a:gd name="T81" fmla="*/ 18 h 134"/>
              <a:gd name="T82" fmla="*/ 187 w 204"/>
              <a:gd name="T83" fmla="*/ 67 h 134"/>
              <a:gd name="T84" fmla="*/ 183 w 204"/>
              <a:gd name="T85" fmla="*/ 8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4" h="134">
                <a:moveTo>
                  <a:pt x="138" y="0"/>
                </a:moveTo>
                <a:cubicBezTo>
                  <a:pt x="125" y="0"/>
                  <a:pt x="112" y="4"/>
                  <a:pt x="102" y="11"/>
                </a:cubicBezTo>
                <a:cubicBezTo>
                  <a:pt x="102" y="11"/>
                  <a:pt x="102" y="11"/>
                  <a:pt x="102" y="11"/>
                </a:cubicBezTo>
                <a:cubicBezTo>
                  <a:pt x="92" y="4"/>
                  <a:pt x="80" y="0"/>
                  <a:pt x="67" y="0"/>
                </a:cubicBezTo>
                <a:cubicBezTo>
                  <a:pt x="62" y="0"/>
                  <a:pt x="57" y="1"/>
                  <a:pt x="52" y="2"/>
                </a:cubicBezTo>
                <a:cubicBezTo>
                  <a:pt x="44" y="4"/>
                  <a:pt x="37" y="7"/>
                  <a:pt x="31" y="11"/>
                </a:cubicBezTo>
                <a:cubicBezTo>
                  <a:pt x="12" y="23"/>
                  <a:pt x="0" y="43"/>
                  <a:pt x="0" y="67"/>
                </a:cubicBezTo>
                <a:cubicBezTo>
                  <a:pt x="0" y="104"/>
                  <a:pt x="30" y="134"/>
                  <a:pt x="67" y="134"/>
                </a:cubicBezTo>
                <a:cubicBezTo>
                  <a:pt x="80" y="134"/>
                  <a:pt x="92" y="130"/>
                  <a:pt x="102" y="123"/>
                </a:cubicBezTo>
                <a:cubicBezTo>
                  <a:pt x="113" y="130"/>
                  <a:pt x="125" y="134"/>
                  <a:pt x="138" y="134"/>
                </a:cubicBezTo>
                <a:cubicBezTo>
                  <a:pt x="160" y="134"/>
                  <a:pt x="179" y="123"/>
                  <a:pt x="191" y="106"/>
                </a:cubicBezTo>
                <a:cubicBezTo>
                  <a:pt x="196" y="100"/>
                  <a:pt x="199" y="94"/>
                  <a:pt x="202" y="86"/>
                </a:cubicBezTo>
                <a:cubicBezTo>
                  <a:pt x="203" y="80"/>
                  <a:pt x="204" y="74"/>
                  <a:pt x="204" y="67"/>
                </a:cubicBezTo>
                <a:cubicBezTo>
                  <a:pt x="204" y="30"/>
                  <a:pt x="175" y="0"/>
                  <a:pt x="138" y="0"/>
                </a:cubicBezTo>
                <a:close/>
                <a:moveTo>
                  <a:pt x="112" y="86"/>
                </a:moveTo>
                <a:cubicBezTo>
                  <a:pt x="110" y="91"/>
                  <a:pt x="107" y="96"/>
                  <a:pt x="103" y="100"/>
                </a:cubicBezTo>
                <a:cubicBezTo>
                  <a:pt x="99" y="96"/>
                  <a:pt x="96" y="91"/>
                  <a:pt x="94" y="86"/>
                </a:cubicBezTo>
                <a:cubicBezTo>
                  <a:pt x="91" y="80"/>
                  <a:pt x="90" y="74"/>
                  <a:pt x="90" y="67"/>
                </a:cubicBezTo>
                <a:cubicBezTo>
                  <a:pt x="90" y="54"/>
                  <a:pt x="95" y="42"/>
                  <a:pt x="103" y="34"/>
                </a:cubicBezTo>
                <a:cubicBezTo>
                  <a:pt x="111" y="42"/>
                  <a:pt x="116" y="54"/>
                  <a:pt x="116" y="67"/>
                </a:cubicBezTo>
                <a:cubicBezTo>
                  <a:pt x="116" y="74"/>
                  <a:pt x="115" y="80"/>
                  <a:pt x="112" y="86"/>
                </a:cubicBezTo>
                <a:close/>
                <a:moveTo>
                  <a:pt x="67" y="116"/>
                </a:moveTo>
                <a:cubicBezTo>
                  <a:pt x="40" y="116"/>
                  <a:pt x="19" y="94"/>
                  <a:pt x="19" y="67"/>
                </a:cubicBezTo>
                <a:cubicBezTo>
                  <a:pt x="19" y="55"/>
                  <a:pt x="23" y="43"/>
                  <a:pt x="31" y="35"/>
                </a:cubicBezTo>
                <a:cubicBezTo>
                  <a:pt x="36" y="28"/>
                  <a:pt x="44" y="23"/>
                  <a:pt x="52" y="21"/>
                </a:cubicBezTo>
                <a:cubicBezTo>
                  <a:pt x="57" y="19"/>
                  <a:pt x="62" y="18"/>
                  <a:pt x="67" y="18"/>
                </a:cubicBezTo>
                <a:cubicBezTo>
                  <a:pt x="75" y="18"/>
                  <a:pt x="82" y="20"/>
                  <a:pt x="88" y="23"/>
                </a:cubicBezTo>
                <a:cubicBezTo>
                  <a:pt x="77" y="34"/>
                  <a:pt x="71" y="50"/>
                  <a:pt x="71" y="67"/>
                </a:cubicBezTo>
                <a:cubicBezTo>
                  <a:pt x="71" y="74"/>
                  <a:pt x="72" y="80"/>
                  <a:pt x="74" y="86"/>
                </a:cubicBezTo>
                <a:cubicBezTo>
                  <a:pt x="76" y="94"/>
                  <a:pt x="80" y="100"/>
                  <a:pt x="84" y="106"/>
                </a:cubicBezTo>
                <a:cubicBezTo>
                  <a:pt x="85" y="108"/>
                  <a:pt x="87" y="110"/>
                  <a:pt x="88" y="111"/>
                </a:cubicBezTo>
                <a:cubicBezTo>
                  <a:pt x="82" y="114"/>
                  <a:pt x="75" y="116"/>
                  <a:pt x="67" y="116"/>
                </a:cubicBezTo>
                <a:close/>
                <a:moveTo>
                  <a:pt x="183" y="86"/>
                </a:moveTo>
                <a:cubicBezTo>
                  <a:pt x="180" y="94"/>
                  <a:pt x="174" y="101"/>
                  <a:pt x="167" y="106"/>
                </a:cubicBezTo>
                <a:cubicBezTo>
                  <a:pt x="159" y="112"/>
                  <a:pt x="149" y="116"/>
                  <a:pt x="139" y="116"/>
                </a:cubicBezTo>
                <a:cubicBezTo>
                  <a:pt x="131" y="116"/>
                  <a:pt x="124" y="114"/>
                  <a:pt x="117" y="111"/>
                </a:cubicBezTo>
                <a:cubicBezTo>
                  <a:pt x="118" y="109"/>
                  <a:pt x="119" y="108"/>
                  <a:pt x="120" y="106"/>
                </a:cubicBezTo>
                <a:cubicBezTo>
                  <a:pt x="125" y="100"/>
                  <a:pt x="128" y="94"/>
                  <a:pt x="130" y="86"/>
                </a:cubicBezTo>
                <a:cubicBezTo>
                  <a:pt x="132" y="80"/>
                  <a:pt x="133" y="74"/>
                  <a:pt x="133" y="67"/>
                </a:cubicBezTo>
                <a:cubicBezTo>
                  <a:pt x="133" y="50"/>
                  <a:pt x="127" y="35"/>
                  <a:pt x="117" y="23"/>
                </a:cubicBezTo>
                <a:cubicBezTo>
                  <a:pt x="123" y="20"/>
                  <a:pt x="131" y="18"/>
                  <a:pt x="139" y="18"/>
                </a:cubicBezTo>
                <a:cubicBezTo>
                  <a:pt x="166" y="18"/>
                  <a:pt x="187" y="40"/>
                  <a:pt x="187" y="67"/>
                </a:cubicBezTo>
                <a:cubicBezTo>
                  <a:pt x="187" y="74"/>
                  <a:pt x="186" y="80"/>
                  <a:pt x="183" y="86"/>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4" name="Freeform 334"/>
          <p:cNvSpPr>
            <a:spLocks/>
          </p:cNvSpPr>
          <p:nvPr/>
        </p:nvSpPr>
        <p:spPr bwMode="auto">
          <a:xfrm>
            <a:off x="1062300" y="2977178"/>
            <a:ext cx="235318" cy="112520"/>
          </a:xfrm>
          <a:custGeom>
            <a:avLst/>
            <a:gdLst>
              <a:gd name="T0" fmla="*/ 155 w 184"/>
              <a:gd name="T1" fmla="*/ 0 h 88"/>
              <a:gd name="T2" fmla="*/ 144 w 184"/>
              <a:gd name="T3" fmla="*/ 0 h 88"/>
              <a:gd name="T4" fmla="*/ 144 w 184"/>
              <a:gd name="T5" fmla="*/ 14 h 88"/>
              <a:gd name="T6" fmla="*/ 128 w 184"/>
              <a:gd name="T7" fmla="*/ 14 h 88"/>
              <a:gd name="T8" fmla="*/ 128 w 184"/>
              <a:gd name="T9" fmla="*/ 0 h 88"/>
              <a:gd name="T10" fmla="*/ 29 w 184"/>
              <a:gd name="T11" fmla="*/ 0 h 88"/>
              <a:gd name="T12" fmla="*/ 0 w 184"/>
              <a:gd name="T13" fmla="*/ 29 h 88"/>
              <a:gd name="T14" fmla="*/ 0 w 184"/>
              <a:gd name="T15" fmla="*/ 59 h 88"/>
              <a:gd name="T16" fmla="*/ 29 w 184"/>
              <a:gd name="T17" fmla="*/ 88 h 88"/>
              <a:gd name="T18" fmla="*/ 128 w 184"/>
              <a:gd name="T19" fmla="*/ 88 h 88"/>
              <a:gd name="T20" fmla="*/ 128 w 184"/>
              <a:gd name="T21" fmla="*/ 74 h 88"/>
              <a:gd name="T22" fmla="*/ 144 w 184"/>
              <a:gd name="T23" fmla="*/ 74 h 88"/>
              <a:gd name="T24" fmla="*/ 144 w 184"/>
              <a:gd name="T25" fmla="*/ 88 h 88"/>
              <a:gd name="T26" fmla="*/ 155 w 184"/>
              <a:gd name="T27" fmla="*/ 88 h 88"/>
              <a:gd name="T28" fmla="*/ 184 w 184"/>
              <a:gd name="T29" fmla="*/ 59 h 88"/>
              <a:gd name="T30" fmla="*/ 184 w 184"/>
              <a:gd name="T31" fmla="*/ 29 h 88"/>
              <a:gd name="T32" fmla="*/ 155 w 184"/>
              <a:gd name="T3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88">
                <a:moveTo>
                  <a:pt x="155" y="0"/>
                </a:moveTo>
                <a:cubicBezTo>
                  <a:pt x="144" y="0"/>
                  <a:pt x="144" y="0"/>
                  <a:pt x="144" y="0"/>
                </a:cubicBezTo>
                <a:cubicBezTo>
                  <a:pt x="144" y="14"/>
                  <a:pt x="144" y="14"/>
                  <a:pt x="144" y="14"/>
                </a:cubicBezTo>
                <a:cubicBezTo>
                  <a:pt x="128" y="14"/>
                  <a:pt x="128" y="14"/>
                  <a:pt x="128" y="14"/>
                </a:cubicBezTo>
                <a:cubicBezTo>
                  <a:pt x="128" y="0"/>
                  <a:pt x="128" y="0"/>
                  <a:pt x="128" y="0"/>
                </a:cubicBezTo>
                <a:cubicBezTo>
                  <a:pt x="29" y="0"/>
                  <a:pt x="29" y="0"/>
                  <a:pt x="29" y="0"/>
                </a:cubicBezTo>
                <a:cubicBezTo>
                  <a:pt x="13" y="0"/>
                  <a:pt x="0" y="13"/>
                  <a:pt x="0" y="29"/>
                </a:cubicBezTo>
                <a:cubicBezTo>
                  <a:pt x="0" y="59"/>
                  <a:pt x="0" y="59"/>
                  <a:pt x="0" y="59"/>
                </a:cubicBezTo>
                <a:cubicBezTo>
                  <a:pt x="0" y="75"/>
                  <a:pt x="13" y="88"/>
                  <a:pt x="29" y="88"/>
                </a:cubicBezTo>
                <a:cubicBezTo>
                  <a:pt x="128" y="88"/>
                  <a:pt x="128" y="88"/>
                  <a:pt x="128" y="88"/>
                </a:cubicBezTo>
                <a:cubicBezTo>
                  <a:pt x="128" y="74"/>
                  <a:pt x="128" y="74"/>
                  <a:pt x="128" y="74"/>
                </a:cubicBezTo>
                <a:cubicBezTo>
                  <a:pt x="144" y="74"/>
                  <a:pt x="144" y="74"/>
                  <a:pt x="144" y="74"/>
                </a:cubicBezTo>
                <a:cubicBezTo>
                  <a:pt x="144" y="88"/>
                  <a:pt x="144" y="88"/>
                  <a:pt x="144" y="88"/>
                </a:cubicBezTo>
                <a:cubicBezTo>
                  <a:pt x="155" y="88"/>
                  <a:pt x="155" y="88"/>
                  <a:pt x="155" y="88"/>
                </a:cubicBezTo>
                <a:cubicBezTo>
                  <a:pt x="171" y="88"/>
                  <a:pt x="184" y="75"/>
                  <a:pt x="184" y="59"/>
                </a:cubicBezTo>
                <a:cubicBezTo>
                  <a:pt x="184" y="29"/>
                  <a:pt x="184" y="29"/>
                  <a:pt x="184" y="29"/>
                </a:cubicBezTo>
                <a:cubicBezTo>
                  <a:pt x="184" y="13"/>
                  <a:pt x="171" y="0"/>
                  <a:pt x="155"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5" name="Rectangle 335"/>
          <p:cNvSpPr>
            <a:spLocks noChangeArrowheads="1"/>
          </p:cNvSpPr>
          <p:nvPr/>
        </p:nvSpPr>
        <p:spPr bwMode="auto">
          <a:xfrm>
            <a:off x="828066" y="3132975"/>
            <a:ext cx="8114" cy="3083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6" name="Rectangle 336"/>
          <p:cNvSpPr>
            <a:spLocks noChangeArrowheads="1"/>
          </p:cNvSpPr>
          <p:nvPr/>
        </p:nvSpPr>
        <p:spPr bwMode="auto">
          <a:xfrm>
            <a:off x="828066" y="3085371"/>
            <a:ext cx="8114" cy="3083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7" name="Rectangle 337"/>
          <p:cNvSpPr>
            <a:spLocks noChangeArrowheads="1"/>
          </p:cNvSpPr>
          <p:nvPr/>
        </p:nvSpPr>
        <p:spPr bwMode="auto">
          <a:xfrm>
            <a:off x="828066" y="3038307"/>
            <a:ext cx="8114" cy="30835"/>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8" name="Rectangle 338"/>
          <p:cNvSpPr>
            <a:spLocks noChangeArrowheads="1"/>
          </p:cNvSpPr>
          <p:nvPr/>
        </p:nvSpPr>
        <p:spPr bwMode="auto">
          <a:xfrm>
            <a:off x="828066" y="2991242"/>
            <a:ext cx="8114" cy="3029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69" name="Rectangle 339"/>
          <p:cNvSpPr>
            <a:spLocks noChangeArrowheads="1"/>
          </p:cNvSpPr>
          <p:nvPr/>
        </p:nvSpPr>
        <p:spPr bwMode="auto">
          <a:xfrm>
            <a:off x="828066" y="2942556"/>
            <a:ext cx="8114" cy="30294"/>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0" name="Rectangle 340"/>
          <p:cNvSpPr>
            <a:spLocks noChangeArrowheads="1"/>
          </p:cNvSpPr>
          <p:nvPr/>
        </p:nvSpPr>
        <p:spPr bwMode="auto">
          <a:xfrm>
            <a:off x="828066" y="2896574"/>
            <a:ext cx="8114" cy="29212"/>
          </a:xfrm>
          <a:prstGeom prst="rect">
            <a:avLst/>
          </a:prstGeom>
          <a:solidFill>
            <a:srgbClr val="33BF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1" name="Freeform 341"/>
          <p:cNvSpPr>
            <a:spLocks/>
          </p:cNvSpPr>
          <p:nvPr/>
        </p:nvSpPr>
        <p:spPr bwMode="auto">
          <a:xfrm>
            <a:off x="771805" y="2838693"/>
            <a:ext cx="474422" cy="382459"/>
          </a:xfrm>
          <a:custGeom>
            <a:avLst/>
            <a:gdLst>
              <a:gd name="T0" fmla="*/ 355 w 371"/>
              <a:gd name="T1" fmla="*/ 256 h 299"/>
              <a:gd name="T2" fmla="*/ 328 w 371"/>
              <a:gd name="T3" fmla="*/ 281 h 299"/>
              <a:gd name="T4" fmla="*/ 42 w 371"/>
              <a:gd name="T5" fmla="*/ 281 h 299"/>
              <a:gd name="T6" fmla="*/ 15 w 371"/>
              <a:gd name="T7" fmla="*/ 256 h 299"/>
              <a:gd name="T8" fmla="*/ 15 w 371"/>
              <a:gd name="T9" fmla="*/ 43 h 299"/>
              <a:gd name="T10" fmla="*/ 42 w 371"/>
              <a:gd name="T11" fmla="*/ 18 h 299"/>
              <a:gd name="T12" fmla="*/ 328 w 371"/>
              <a:gd name="T13" fmla="*/ 18 h 299"/>
              <a:gd name="T14" fmla="*/ 355 w 371"/>
              <a:gd name="T15" fmla="*/ 43 h 299"/>
              <a:gd name="T16" fmla="*/ 355 w 371"/>
              <a:gd name="T17" fmla="*/ 108 h 299"/>
              <a:gd name="T18" fmla="*/ 371 w 371"/>
              <a:gd name="T19" fmla="*/ 108 h 299"/>
              <a:gd name="T20" fmla="*/ 371 w 371"/>
              <a:gd name="T21" fmla="*/ 29 h 299"/>
              <a:gd name="T22" fmla="*/ 342 w 371"/>
              <a:gd name="T23" fmla="*/ 0 h 299"/>
              <a:gd name="T24" fmla="*/ 29 w 371"/>
              <a:gd name="T25" fmla="*/ 0 h 299"/>
              <a:gd name="T26" fmla="*/ 0 w 371"/>
              <a:gd name="T27" fmla="*/ 29 h 299"/>
              <a:gd name="T28" fmla="*/ 0 w 371"/>
              <a:gd name="T29" fmla="*/ 270 h 299"/>
              <a:gd name="T30" fmla="*/ 29 w 371"/>
              <a:gd name="T31" fmla="*/ 299 h 299"/>
              <a:gd name="T32" fmla="*/ 342 w 371"/>
              <a:gd name="T33" fmla="*/ 299 h 299"/>
              <a:gd name="T34" fmla="*/ 371 w 371"/>
              <a:gd name="T35" fmla="*/ 270 h 299"/>
              <a:gd name="T36" fmla="*/ 371 w 371"/>
              <a:gd name="T37" fmla="*/ 196 h 299"/>
              <a:gd name="T38" fmla="*/ 355 w 371"/>
              <a:gd name="T39" fmla="*/ 196 h 299"/>
              <a:gd name="T40" fmla="*/ 355 w 371"/>
              <a:gd name="T41" fmla="*/ 25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 h="299">
                <a:moveTo>
                  <a:pt x="355" y="256"/>
                </a:moveTo>
                <a:cubicBezTo>
                  <a:pt x="355" y="270"/>
                  <a:pt x="343" y="281"/>
                  <a:pt x="328" y="281"/>
                </a:cubicBezTo>
                <a:cubicBezTo>
                  <a:pt x="42" y="281"/>
                  <a:pt x="42" y="281"/>
                  <a:pt x="42" y="281"/>
                </a:cubicBezTo>
                <a:cubicBezTo>
                  <a:pt x="27" y="281"/>
                  <a:pt x="15" y="270"/>
                  <a:pt x="15" y="256"/>
                </a:cubicBezTo>
                <a:cubicBezTo>
                  <a:pt x="15" y="43"/>
                  <a:pt x="15" y="43"/>
                  <a:pt x="15" y="43"/>
                </a:cubicBezTo>
                <a:cubicBezTo>
                  <a:pt x="15" y="29"/>
                  <a:pt x="27" y="18"/>
                  <a:pt x="42" y="18"/>
                </a:cubicBezTo>
                <a:cubicBezTo>
                  <a:pt x="328" y="18"/>
                  <a:pt x="328" y="18"/>
                  <a:pt x="328" y="18"/>
                </a:cubicBezTo>
                <a:cubicBezTo>
                  <a:pt x="343" y="18"/>
                  <a:pt x="355" y="29"/>
                  <a:pt x="355" y="43"/>
                </a:cubicBezTo>
                <a:cubicBezTo>
                  <a:pt x="355" y="108"/>
                  <a:pt x="355" y="108"/>
                  <a:pt x="355" y="108"/>
                </a:cubicBezTo>
                <a:cubicBezTo>
                  <a:pt x="371" y="108"/>
                  <a:pt x="371" y="108"/>
                  <a:pt x="371" y="108"/>
                </a:cubicBezTo>
                <a:cubicBezTo>
                  <a:pt x="371" y="29"/>
                  <a:pt x="371" y="29"/>
                  <a:pt x="371" y="29"/>
                </a:cubicBezTo>
                <a:cubicBezTo>
                  <a:pt x="371" y="13"/>
                  <a:pt x="358" y="0"/>
                  <a:pt x="342" y="0"/>
                </a:cubicBezTo>
                <a:cubicBezTo>
                  <a:pt x="29" y="0"/>
                  <a:pt x="29" y="0"/>
                  <a:pt x="29" y="0"/>
                </a:cubicBezTo>
                <a:cubicBezTo>
                  <a:pt x="13" y="0"/>
                  <a:pt x="0" y="13"/>
                  <a:pt x="0" y="29"/>
                </a:cubicBezTo>
                <a:cubicBezTo>
                  <a:pt x="0" y="270"/>
                  <a:pt x="0" y="270"/>
                  <a:pt x="0" y="270"/>
                </a:cubicBezTo>
                <a:cubicBezTo>
                  <a:pt x="0" y="286"/>
                  <a:pt x="13" y="299"/>
                  <a:pt x="29" y="299"/>
                </a:cubicBezTo>
                <a:cubicBezTo>
                  <a:pt x="342" y="299"/>
                  <a:pt x="342" y="299"/>
                  <a:pt x="342" y="299"/>
                </a:cubicBezTo>
                <a:cubicBezTo>
                  <a:pt x="358" y="299"/>
                  <a:pt x="371" y="286"/>
                  <a:pt x="371" y="270"/>
                </a:cubicBezTo>
                <a:cubicBezTo>
                  <a:pt x="371" y="196"/>
                  <a:pt x="371" y="196"/>
                  <a:pt x="371" y="196"/>
                </a:cubicBezTo>
                <a:cubicBezTo>
                  <a:pt x="355" y="196"/>
                  <a:pt x="355" y="196"/>
                  <a:pt x="355" y="196"/>
                </a:cubicBezTo>
                <a:lnTo>
                  <a:pt x="355" y="25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2" name="Freeform 342"/>
          <p:cNvSpPr>
            <a:spLocks/>
          </p:cNvSpPr>
          <p:nvPr/>
        </p:nvSpPr>
        <p:spPr bwMode="auto">
          <a:xfrm>
            <a:off x="1710371" y="2869528"/>
            <a:ext cx="360821" cy="235318"/>
          </a:xfrm>
          <a:custGeom>
            <a:avLst/>
            <a:gdLst>
              <a:gd name="T0" fmla="*/ 262 w 282"/>
              <a:gd name="T1" fmla="*/ 0 h 184"/>
              <a:gd name="T2" fmla="*/ 20 w 282"/>
              <a:gd name="T3" fmla="*/ 0 h 184"/>
              <a:gd name="T4" fmla="*/ 0 w 282"/>
              <a:gd name="T5" fmla="*/ 20 h 184"/>
              <a:gd name="T6" fmla="*/ 0 w 282"/>
              <a:gd name="T7" fmla="*/ 38 h 184"/>
              <a:gd name="T8" fmla="*/ 22 w 282"/>
              <a:gd name="T9" fmla="*/ 38 h 184"/>
              <a:gd name="T10" fmla="*/ 38 w 282"/>
              <a:gd name="T11" fmla="*/ 22 h 184"/>
              <a:gd name="T12" fmla="*/ 238 w 282"/>
              <a:gd name="T13" fmla="*/ 22 h 184"/>
              <a:gd name="T14" fmla="*/ 254 w 282"/>
              <a:gd name="T15" fmla="*/ 38 h 184"/>
              <a:gd name="T16" fmla="*/ 254 w 282"/>
              <a:gd name="T17" fmla="*/ 150 h 184"/>
              <a:gd name="T18" fmla="*/ 238 w 282"/>
              <a:gd name="T19" fmla="*/ 165 h 184"/>
              <a:gd name="T20" fmla="*/ 238 w 282"/>
              <a:gd name="T21" fmla="*/ 184 h 184"/>
              <a:gd name="T22" fmla="*/ 262 w 282"/>
              <a:gd name="T23" fmla="*/ 184 h 184"/>
              <a:gd name="T24" fmla="*/ 282 w 282"/>
              <a:gd name="T25" fmla="*/ 164 h 184"/>
              <a:gd name="T26" fmla="*/ 282 w 282"/>
              <a:gd name="T27" fmla="*/ 20 h 184"/>
              <a:gd name="T28" fmla="*/ 262 w 282"/>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2" h="184">
                <a:moveTo>
                  <a:pt x="262" y="0"/>
                </a:moveTo>
                <a:cubicBezTo>
                  <a:pt x="20" y="0"/>
                  <a:pt x="20" y="0"/>
                  <a:pt x="20" y="0"/>
                </a:cubicBezTo>
                <a:cubicBezTo>
                  <a:pt x="9" y="0"/>
                  <a:pt x="0" y="9"/>
                  <a:pt x="0" y="20"/>
                </a:cubicBezTo>
                <a:cubicBezTo>
                  <a:pt x="0" y="38"/>
                  <a:pt x="0" y="38"/>
                  <a:pt x="0" y="38"/>
                </a:cubicBezTo>
                <a:cubicBezTo>
                  <a:pt x="22" y="38"/>
                  <a:pt x="22" y="38"/>
                  <a:pt x="22" y="38"/>
                </a:cubicBezTo>
                <a:cubicBezTo>
                  <a:pt x="22" y="29"/>
                  <a:pt x="29" y="22"/>
                  <a:pt x="38" y="22"/>
                </a:cubicBezTo>
                <a:cubicBezTo>
                  <a:pt x="238" y="22"/>
                  <a:pt x="238" y="22"/>
                  <a:pt x="238" y="22"/>
                </a:cubicBezTo>
                <a:cubicBezTo>
                  <a:pt x="247" y="22"/>
                  <a:pt x="254" y="29"/>
                  <a:pt x="254" y="38"/>
                </a:cubicBezTo>
                <a:cubicBezTo>
                  <a:pt x="254" y="150"/>
                  <a:pt x="254" y="150"/>
                  <a:pt x="254" y="150"/>
                </a:cubicBezTo>
                <a:cubicBezTo>
                  <a:pt x="254" y="158"/>
                  <a:pt x="247" y="165"/>
                  <a:pt x="238" y="165"/>
                </a:cubicBezTo>
                <a:cubicBezTo>
                  <a:pt x="238" y="184"/>
                  <a:pt x="238" y="184"/>
                  <a:pt x="238" y="184"/>
                </a:cubicBezTo>
                <a:cubicBezTo>
                  <a:pt x="262" y="184"/>
                  <a:pt x="262" y="184"/>
                  <a:pt x="262" y="184"/>
                </a:cubicBezTo>
                <a:cubicBezTo>
                  <a:pt x="273" y="184"/>
                  <a:pt x="282" y="175"/>
                  <a:pt x="282" y="164"/>
                </a:cubicBezTo>
                <a:cubicBezTo>
                  <a:pt x="282" y="20"/>
                  <a:pt x="282" y="20"/>
                  <a:pt x="282" y="20"/>
                </a:cubicBezTo>
                <a:cubicBezTo>
                  <a:pt x="282" y="9"/>
                  <a:pt x="273" y="0"/>
                  <a:pt x="262"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3" name="Freeform 343"/>
          <p:cNvSpPr>
            <a:spLocks/>
          </p:cNvSpPr>
          <p:nvPr/>
        </p:nvSpPr>
        <p:spPr bwMode="auto">
          <a:xfrm>
            <a:off x="1575131" y="3072928"/>
            <a:ext cx="417621" cy="136863"/>
          </a:xfrm>
          <a:custGeom>
            <a:avLst/>
            <a:gdLst>
              <a:gd name="T0" fmla="*/ 106 w 327"/>
              <a:gd name="T1" fmla="*/ 0 h 107"/>
              <a:gd name="T2" fmla="*/ 0 w 327"/>
              <a:gd name="T3" fmla="*/ 0 h 107"/>
              <a:gd name="T4" fmla="*/ 0 w 327"/>
              <a:gd name="T5" fmla="*/ 84 h 107"/>
              <a:gd name="T6" fmla="*/ 23 w 327"/>
              <a:gd name="T7" fmla="*/ 107 h 107"/>
              <a:gd name="T8" fmla="*/ 304 w 327"/>
              <a:gd name="T9" fmla="*/ 107 h 107"/>
              <a:gd name="T10" fmla="*/ 327 w 327"/>
              <a:gd name="T11" fmla="*/ 84 h 107"/>
              <a:gd name="T12" fmla="*/ 327 w 327"/>
              <a:gd name="T13" fmla="*/ 25 h 107"/>
              <a:gd name="T14" fmla="*/ 327 w 327"/>
              <a:gd name="T15" fmla="*/ 6 h 107"/>
              <a:gd name="T16" fmla="*/ 327 w 327"/>
              <a:gd name="T17" fmla="*/ 0 h 107"/>
              <a:gd name="T18" fmla="*/ 132 w 327"/>
              <a:gd name="T19" fmla="*/ 0 h 107"/>
              <a:gd name="T20" fmla="*/ 106 w 327"/>
              <a:gd name="T21"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107">
                <a:moveTo>
                  <a:pt x="106" y="0"/>
                </a:moveTo>
                <a:cubicBezTo>
                  <a:pt x="0" y="0"/>
                  <a:pt x="0" y="0"/>
                  <a:pt x="0" y="0"/>
                </a:cubicBezTo>
                <a:cubicBezTo>
                  <a:pt x="0" y="84"/>
                  <a:pt x="0" y="84"/>
                  <a:pt x="0" y="84"/>
                </a:cubicBezTo>
                <a:cubicBezTo>
                  <a:pt x="0" y="97"/>
                  <a:pt x="11" y="107"/>
                  <a:pt x="23" y="107"/>
                </a:cubicBezTo>
                <a:cubicBezTo>
                  <a:pt x="304" y="107"/>
                  <a:pt x="304" y="107"/>
                  <a:pt x="304" y="107"/>
                </a:cubicBezTo>
                <a:cubicBezTo>
                  <a:pt x="316" y="107"/>
                  <a:pt x="327" y="97"/>
                  <a:pt x="327" y="84"/>
                </a:cubicBezTo>
                <a:cubicBezTo>
                  <a:pt x="327" y="25"/>
                  <a:pt x="327" y="25"/>
                  <a:pt x="327" y="25"/>
                </a:cubicBezTo>
                <a:cubicBezTo>
                  <a:pt x="327" y="6"/>
                  <a:pt x="327" y="6"/>
                  <a:pt x="327" y="6"/>
                </a:cubicBezTo>
                <a:cubicBezTo>
                  <a:pt x="327" y="0"/>
                  <a:pt x="327" y="0"/>
                  <a:pt x="327" y="0"/>
                </a:cubicBezTo>
                <a:cubicBezTo>
                  <a:pt x="132" y="0"/>
                  <a:pt x="132" y="0"/>
                  <a:pt x="132" y="0"/>
                </a:cubicBezTo>
                <a:lnTo>
                  <a:pt x="106"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4" name="Freeform 344"/>
          <p:cNvSpPr>
            <a:spLocks/>
          </p:cNvSpPr>
          <p:nvPr/>
        </p:nvSpPr>
        <p:spPr bwMode="auto">
          <a:xfrm>
            <a:off x="1575131" y="2937146"/>
            <a:ext cx="417621" cy="83308"/>
          </a:xfrm>
          <a:custGeom>
            <a:avLst/>
            <a:gdLst>
              <a:gd name="T0" fmla="*/ 304 w 327"/>
              <a:gd name="T1" fmla="*/ 0 h 65"/>
              <a:gd name="T2" fmla="*/ 128 w 327"/>
              <a:gd name="T3" fmla="*/ 0 h 65"/>
              <a:gd name="T4" fmla="*/ 106 w 327"/>
              <a:gd name="T5" fmla="*/ 0 h 65"/>
              <a:gd name="T6" fmla="*/ 23 w 327"/>
              <a:gd name="T7" fmla="*/ 0 h 65"/>
              <a:gd name="T8" fmla="*/ 0 w 327"/>
              <a:gd name="T9" fmla="*/ 23 h 65"/>
              <a:gd name="T10" fmla="*/ 0 w 327"/>
              <a:gd name="T11" fmla="*/ 65 h 65"/>
              <a:gd name="T12" fmla="*/ 106 w 327"/>
              <a:gd name="T13" fmla="*/ 65 h 65"/>
              <a:gd name="T14" fmla="*/ 128 w 327"/>
              <a:gd name="T15" fmla="*/ 65 h 65"/>
              <a:gd name="T16" fmla="*/ 327 w 327"/>
              <a:gd name="T17" fmla="*/ 65 h 65"/>
              <a:gd name="T18" fmla="*/ 327 w 327"/>
              <a:gd name="T19" fmla="*/ 23 h 65"/>
              <a:gd name="T20" fmla="*/ 304 w 32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65">
                <a:moveTo>
                  <a:pt x="304" y="0"/>
                </a:moveTo>
                <a:cubicBezTo>
                  <a:pt x="128" y="0"/>
                  <a:pt x="128" y="0"/>
                  <a:pt x="128" y="0"/>
                </a:cubicBezTo>
                <a:cubicBezTo>
                  <a:pt x="106" y="0"/>
                  <a:pt x="106" y="0"/>
                  <a:pt x="106" y="0"/>
                </a:cubicBezTo>
                <a:cubicBezTo>
                  <a:pt x="23" y="0"/>
                  <a:pt x="23" y="0"/>
                  <a:pt x="23" y="0"/>
                </a:cubicBezTo>
                <a:cubicBezTo>
                  <a:pt x="11" y="0"/>
                  <a:pt x="0" y="10"/>
                  <a:pt x="0" y="23"/>
                </a:cubicBezTo>
                <a:cubicBezTo>
                  <a:pt x="0" y="65"/>
                  <a:pt x="0" y="65"/>
                  <a:pt x="0" y="65"/>
                </a:cubicBezTo>
                <a:cubicBezTo>
                  <a:pt x="106" y="65"/>
                  <a:pt x="106" y="65"/>
                  <a:pt x="106" y="65"/>
                </a:cubicBezTo>
                <a:cubicBezTo>
                  <a:pt x="128" y="65"/>
                  <a:pt x="128" y="65"/>
                  <a:pt x="128" y="65"/>
                </a:cubicBezTo>
                <a:cubicBezTo>
                  <a:pt x="327" y="65"/>
                  <a:pt x="327" y="65"/>
                  <a:pt x="327" y="65"/>
                </a:cubicBezTo>
                <a:cubicBezTo>
                  <a:pt x="327" y="23"/>
                  <a:pt x="327" y="23"/>
                  <a:pt x="327" y="23"/>
                </a:cubicBezTo>
                <a:cubicBezTo>
                  <a:pt x="327" y="10"/>
                  <a:pt x="316" y="0"/>
                  <a:pt x="304"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5" name="Freeform 345"/>
          <p:cNvSpPr>
            <a:spLocks/>
          </p:cNvSpPr>
          <p:nvPr/>
        </p:nvSpPr>
        <p:spPr bwMode="auto">
          <a:xfrm>
            <a:off x="2820420" y="2337764"/>
            <a:ext cx="54637" cy="22721"/>
          </a:xfrm>
          <a:custGeom>
            <a:avLst/>
            <a:gdLst>
              <a:gd name="T0" fmla="*/ 9 w 43"/>
              <a:gd name="T1" fmla="*/ 18 h 18"/>
              <a:gd name="T2" fmla="*/ 34 w 43"/>
              <a:gd name="T3" fmla="*/ 17 h 18"/>
              <a:gd name="T4" fmla="*/ 42 w 43"/>
              <a:gd name="T5" fmla="*/ 8 h 18"/>
              <a:gd name="T6" fmla="*/ 34 w 43"/>
              <a:gd name="T7" fmla="*/ 0 h 18"/>
              <a:gd name="T8" fmla="*/ 8 w 43"/>
              <a:gd name="T9" fmla="*/ 1 h 18"/>
              <a:gd name="T10" fmla="*/ 0 w 43"/>
              <a:gd name="T11" fmla="*/ 9 h 18"/>
              <a:gd name="T12" fmla="*/ 0 w 43"/>
              <a:gd name="T13" fmla="*/ 9 h 18"/>
              <a:gd name="T14" fmla="*/ 9 w 43"/>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8">
                <a:moveTo>
                  <a:pt x="9" y="18"/>
                </a:moveTo>
                <a:cubicBezTo>
                  <a:pt x="34" y="17"/>
                  <a:pt x="34" y="17"/>
                  <a:pt x="34" y="17"/>
                </a:cubicBezTo>
                <a:cubicBezTo>
                  <a:pt x="39" y="17"/>
                  <a:pt x="43" y="13"/>
                  <a:pt x="42" y="8"/>
                </a:cubicBezTo>
                <a:cubicBezTo>
                  <a:pt x="42" y="3"/>
                  <a:pt x="38" y="0"/>
                  <a:pt x="34" y="0"/>
                </a:cubicBezTo>
                <a:cubicBezTo>
                  <a:pt x="8" y="1"/>
                  <a:pt x="8" y="1"/>
                  <a:pt x="8" y="1"/>
                </a:cubicBezTo>
                <a:cubicBezTo>
                  <a:pt x="3" y="1"/>
                  <a:pt x="0" y="4"/>
                  <a:pt x="0" y="9"/>
                </a:cubicBezTo>
                <a:cubicBezTo>
                  <a:pt x="0" y="9"/>
                  <a:pt x="0" y="9"/>
                  <a:pt x="0" y="9"/>
                </a:cubicBezTo>
                <a:cubicBezTo>
                  <a:pt x="0" y="14"/>
                  <a:pt x="4" y="18"/>
                  <a:pt x="9" y="18"/>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6" name="Freeform 346"/>
          <p:cNvSpPr>
            <a:spLocks/>
          </p:cNvSpPr>
          <p:nvPr/>
        </p:nvSpPr>
        <p:spPr bwMode="auto">
          <a:xfrm>
            <a:off x="2821502" y="2187918"/>
            <a:ext cx="53555" cy="37327"/>
          </a:xfrm>
          <a:custGeom>
            <a:avLst/>
            <a:gdLst>
              <a:gd name="T0" fmla="*/ 11 w 42"/>
              <a:gd name="T1" fmla="*/ 27 h 29"/>
              <a:gd name="T2" fmla="*/ 35 w 42"/>
              <a:gd name="T3" fmla="*/ 18 h 29"/>
              <a:gd name="T4" fmla="*/ 40 w 42"/>
              <a:gd name="T5" fmla="*/ 7 h 29"/>
              <a:gd name="T6" fmla="*/ 29 w 42"/>
              <a:gd name="T7" fmla="*/ 2 h 29"/>
              <a:gd name="T8" fmla="*/ 5 w 42"/>
              <a:gd name="T9" fmla="*/ 12 h 29"/>
              <a:gd name="T10" fmla="*/ 0 w 42"/>
              <a:gd name="T11" fmla="*/ 19 h 29"/>
              <a:gd name="T12" fmla="*/ 0 w 42"/>
              <a:gd name="T13" fmla="*/ 23 h 29"/>
              <a:gd name="T14" fmla="*/ 11 w 42"/>
              <a:gd name="T15" fmla="*/ 2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9">
                <a:moveTo>
                  <a:pt x="11" y="27"/>
                </a:moveTo>
                <a:cubicBezTo>
                  <a:pt x="35" y="18"/>
                  <a:pt x="35" y="18"/>
                  <a:pt x="35" y="18"/>
                </a:cubicBezTo>
                <a:cubicBezTo>
                  <a:pt x="39" y="16"/>
                  <a:pt x="42" y="11"/>
                  <a:pt x="40" y="7"/>
                </a:cubicBezTo>
                <a:cubicBezTo>
                  <a:pt x="38" y="2"/>
                  <a:pt x="33" y="0"/>
                  <a:pt x="29" y="2"/>
                </a:cubicBezTo>
                <a:cubicBezTo>
                  <a:pt x="5" y="12"/>
                  <a:pt x="5" y="12"/>
                  <a:pt x="5" y="12"/>
                </a:cubicBezTo>
                <a:cubicBezTo>
                  <a:pt x="2" y="13"/>
                  <a:pt x="0" y="16"/>
                  <a:pt x="0" y="19"/>
                </a:cubicBezTo>
                <a:cubicBezTo>
                  <a:pt x="0" y="21"/>
                  <a:pt x="0" y="22"/>
                  <a:pt x="0" y="23"/>
                </a:cubicBezTo>
                <a:cubicBezTo>
                  <a:pt x="2" y="27"/>
                  <a:pt x="7" y="29"/>
                  <a:pt x="11" y="27"/>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7" name="Freeform 347"/>
          <p:cNvSpPr>
            <a:spLocks/>
          </p:cNvSpPr>
          <p:nvPr/>
        </p:nvSpPr>
        <p:spPr bwMode="auto">
          <a:xfrm>
            <a:off x="2821502" y="2460562"/>
            <a:ext cx="53555" cy="36785"/>
          </a:xfrm>
          <a:custGeom>
            <a:avLst/>
            <a:gdLst>
              <a:gd name="T0" fmla="*/ 35 w 42"/>
              <a:gd name="T1" fmla="*/ 11 h 29"/>
              <a:gd name="T2" fmla="*/ 11 w 42"/>
              <a:gd name="T3" fmla="*/ 2 h 29"/>
              <a:gd name="T4" fmla="*/ 0 w 42"/>
              <a:gd name="T5" fmla="*/ 6 h 29"/>
              <a:gd name="T6" fmla="*/ 0 w 42"/>
              <a:gd name="T7" fmla="*/ 10 h 29"/>
              <a:gd name="T8" fmla="*/ 5 w 42"/>
              <a:gd name="T9" fmla="*/ 17 h 29"/>
              <a:gd name="T10" fmla="*/ 29 w 42"/>
              <a:gd name="T11" fmla="*/ 27 h 29"/>
              <a:gd name="T12" fmla="*/ 40 w 42"/>
              <a:gd name="T13" fmla="*/ 22 h 29"/>
              <a:gd name="T14" fmla="*/ 35 w 42"/>
              <a:gd name="T15" fmla="*/ 1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9">
                <a:moveTo>
                  <a:pt x="35" y="11"/>
                </a:moveTo>
                <a:cubicBezTo>
                  <a:pt x="11" y="2"/>
                  <a:pt x="11" y="2"/>
                  <a:pt x="11" y="2"/>
                </a:cubicBezTo>
                <a:cubicBezTo>
                  <a:pt x="7" y="0"/>
                  <a:pt x="2" y="2"/>
                  <a:pt x="0" y="6"/>
                </a:cubicBezTo>
                <a:cubicBezTo>
                  <a:pt x="0" y="7"/>
                  <a:pt x="0" y="8"/>
                  <a:pt x="0" y="10"/>
                </a:cubicBezTo>
                <a:cubicBezTo>
                  <a:pt x="0" y="13"/>
                  <a:pt x="2" y="16"/>
                  <a:pt x="5" y="17"/>
                </a:cubicBezTo>
                <a:cubicBezTo>
                  <a:pt x="29" y="27"/>
                  <a:pt x="29" y="27"/>
                  <a:pt x="29" y="27"/>
                </a:cubicBezTo>
                <a:cubicBezTo>
                  <a:pt x="33" y="29"/>
                  <a:pt x="38" y="27"/>
                  <a:pt x="40" y="22"/>
                </a:cubicBezTo>
                <a:cubicBezTo>
                  <a:pt x="42" y="18"/>
                  <a:pt x="39" y="13"/>
                  <a:pt x="35" y="1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8" name="Freeform 348"/>
          <p:cNvSpPr>
            <a:spLocks/>
          </p:cNvSpPr>
          <p:nvPr/>
        </p:nvSpPr>
        <p:spPr bwMode="auto">
          <a:xfrm>
            <a:off x="2727914" y="2120297"/>
            <a:ext cx="52473" cy="456570"/>
          </a:xfrm>
          <a:custGeom>
            <a:avLst/>
            <a:gdLst>
              <a:gd name="T0" fmla="*/ 20 w 41"/>
              <a:gd name="T1" fmla="*/ 0 h 357"/>
              <a:gd name="T2" fmla="*/ 0 w 41"/>
              <a:gd name="T3" fmla="*/ 23 h 357"/>
              <a:gd name="T4" fmla="*/ 0 w 41"/>
              <a:gd name="T5" fmla="*/ 335 h 357"/>
              <a:gd name="T6" fmla="*/ 6 w 41"/>
              <a:gd name="T7" fmla="*/ 351 h 357"/>
              <a:gd name="T8" fmla="*/ 20 w 41"/>
              <a:gd name="T9" fmla="*/ 357 h 357"/>
              <a:gd name="T10" fmla="*/ 41 w 41"/>
              <a:gd name="T11" fmla="*/ 335 h 357"/>
              <a:gd name="T12" fmla="*/ 41 w 41"/>
              <a:gd name="T13" fmla="*/ 23 h 357"/>
              <a:gd name="T14" fmla="*/ 35 w 41"/>
              <a:gd name="T15" fmla="*/ 7 h 357"/>
              <a:gd name="T16" fmla="*/ 20 w 41"/>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57">
                <a:moveTo>
                  <a:pt x="20" y="0"/>
                </a:moveTo>
                <a:cubicBezTo>
                  <a:pt x="9" y="0"/>
                  <a:pt x="0" y="10"/>
                  <a:pt x="0" y="23"/>
                </a:cubicBezTo>
                <a:cubicBezTo>
                  <a:pt x="0" y="335"/>
                  <a:pt x="0" y="335"/>
                  <a:pt x="0" y="335"/>
                </a:cubicBezTo>
                <a:cubicBezTo>
                  <a:pt x="0" y="341"/>
                  <a:pt x="2" y="347"/>
                  <a:pt x="6" y="351"/>
                </a:cubicBezTo>
                <a:cubicBezTo>
                  <a:pt x="10" y="355"/>
                  <a:pt x="15" y="357"/>
                  <a:pt x="20" y="357"/>
                </a:cubicBezTo>
                <a:cubicBezTo>
                  <a:pt x="31" y="357"/>
                  <a:pt x="41" y="347"/>
                  <a:pt x="41" y="335"/>
                </a:cubicBezTo>
                <a:cubicBezTo>
                  <a:pt x="41" y="23"/>
                  <a:pt x="41" y="23"/>
                  <a:pt x="41" y="23"/>
                </a:cubicBezTo>
                <a:cubicBezTo>
                  <a:pt x="41" y="16"/>
                  <a:pt x="38" y="11"/>
                  <a:pt x="35" y="7"/>
                </a:cubicBezTo>
                <a:cubicBezTo>
                  <a:pt x="31" y="3"/>
                  <a:pt x="26" y="0"/>
                  <a:pt x="20"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79" name="Freeform 349"/>
          <p:cNvSpPr>
            <a:spLocks/>
          </p:cNvSpPr>
          <p:nvPr/>
        </p:nvSpPr>
        <p:spPr bwMode="auto">
          <a:xfrm>
            <a:off x="2493139" y="2141937"/>
            <a:ext cx="210434" cy="410588"/>
          </a:xfrm>
          <a:custGeom>
            <a:avLst/>
            <a:gdLst>
              <a:gd name="T0" fmla="*/ 0 w 165"/>
              <a:gd name="T1" fmla="*/ 224 h 321"/>
              <a:gd name="T2" fmla="*/ 165 w 165"/>
              <a:gd name="T3" fmla="*/ 321 h 321"/>
              <a:gd name="T4" fmla="*/ 165 w 165"/>
              <a:gd name="T5" fmla="*/ 43 h 321"/>
              <a:gd name="T6" fmla="*/ 165 w 165"/>
              <a:gd name="T7" fmla="*/ 0 h 321"/>
              <a:gd name="T8" fmla="*/ 0 w 165"/>
              <a:gd name="T9" fmla="*/ 57 h 321"/>
              <a:gd name="T10" fmla="*/ 0 w 165"/>
              <a:gd name="T11" fmla="*/ 224 h 321"/>
            </a:gdLst>
            <a:ahLst/>
            <a:cxnLst>
              <a:cxn ang="0">
                <a:pos x="T0" y="T1"/>
              </a:cxn>
              <a:cxn ang="0">
                <a:pos x="T2" y="T3"/>
              </a:cxn>
              <a:cxn ang="0">
                <a:pos x="T4" y="T5"/>
              </a:cxn>
              <a:cxn ang="0">
                <a:pos x="T6" y="T7"/>
              </a:cxn>
              <a:cxn ang="0">
                <a:pos x="T8" y="T9"/>
              </a:cxn>
              <a:cxn ang="0">
                <a:pos x="T10" y="T11"/>
              </a:cxn>
            </a:cxnLst>
            <a:rect l="0" t="0" r="r" b="b"/>
            <a:pathLst>
              <a:path w="165" h="321">
                <a:moveTo>
                  <a:pt x="0" y="224"/>
                </a:moveTo>
                <a:cubicBezTo>
                  <a:pt x="69" y="239"/>
                  <a:pt x="165" y="321"/>
                  <a:pt x="165" y="321"/>
                </a:cubicBezTo>
                <a:cubicBezTo>
                  <a:pt x="165" y="43"/>
                  <a:pt x="165" y="43"/>
                  <a:pt x="165" y="43"/>
                </a:cubicBezTo>
                <a:cubicBezTo>
                  <a:pt x="165" y="0"/>
                  <a:pt x="165" y="0"/>
                  <a:pt x="165" y="0"/>
                </a:cubicBezTo>
                <a:cubicBezTo>
                  <a:pt x="124" y="41"/>
                  <a:pt x="0" y="57"/>
                  <a:pt x="0" y="57"/>
                </a:cubicBezTo>
                <a:lnTo>
                  <a:pt x="0" y="224"/>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0" name="Freeform 350"/>
          <p:cNvSpPr>
            <a:spLocks/>
          </p:cNvSpPr>
          <p:nvPr/>
        </p:nvSpPr>
        <p:spPr bwMode="auto">
          <a:xfrm>
            <a:off x="2409831" y="2446496"/>
            <a:ext cx="116306" cy="130372"/>
          </a:xfrm>
          <a:custGeom>
            <a:avLst/>
            <a:gdLst>
              <a:gd name="T0" fmla="*/ 45 w 91"/>
              <a:gd name="T1" fmla="*/ 0 h 102"/>
              <a:gd name="T2" fmla="*/ 0 w 91"/>
              <a:gd name="T3" fmla="*/ 0 h 102"/>
              <a:gd name="T4" fmla="*/ 45 w 91"/>
              <a:gd name="T5" fmla="*/ 57 h 102"/>
              <a:gd name="T6" fmla="*/ 45 w 91"/>
              <a:gd name="T7" fmla="*/ 77 h 102"/>
              <a:gd name="T8" fmla="*/ 65 w 91"/>
              <a:gd name="T9" fmla="*/ 102 h 102"/>
              <a:gd name="T10" fmla="*/ 88 w 91"/>
              <a:gd name="T11" fmla="*/ 102 h 102"/>
              <a:gd name="T12" fmla="*/ 88 w 91"/>
              <a:gd name="T13" fmla="*/ 51 h 102"/>
              <a:gd name="T14" fmla="*/ 45 w 91"/>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02">
                <a:moveTo>
                  <a:pt x="45" y="0"/>
                </a:moveTo>
                <a:cubicBezTo>
                  <a:pt x="0" y="0"/>
                  <a:pt x="0" y="0"/>
                  <a:pt x="0" y="0"/>
                </a:cubicBezTo>
                <a:cubicBezTo>
                  <a:pt x="0" y="0"/>
                  <a:pt x="45" y="37"/>
                  <a:pt x="45" y="57"/>
                </a:cubicBezTo>
                <a:cubicBezTo>
                  <a:pt x="45" y="77"/>
                  <a:pt x="45" y="77"/>
                  <a:pt x="45" y="77"/>
                </a:cubicBezTo>
                <a:cubicBezTo>
                  <a:pt x="45" y="77"/>
                  <a:pt x="42" y="102"/>
                  <a:pt x="65" y="102"/>
                </a:cubicBezTo>
                <a:cubicBezTo>
                  <a:pt x="88" y="102"/>
                  <a:pt x="88" y="102"/>
                  <a:pt x="88" y="102"/>
                </a:cubicBezTo>
                <a:cubicBezTo>
                  <a:pt x="88" y="51"/>
                  <a:pt x="88" y="51"/>
                  <a:pt x="88" y="51"/>
                </a:cubicBezTo>
                <a:cubicBezTo>
                  <a:pt x="88" y="51"/>
                  <a:pt x="91" y="0"/>
                  <a:pt x="45"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1" name="Freeform 351"/>
          <p:cNvSpPr>
            <a:spLocks/>
          </p:cNvSpPr>
          <p:nvPr/>
        </p:nvSpPr>
        <p:spPr bwMode="auto">
          <a:xfrm>
            <a:off x="2370342" y="2214965"/>
            <a:ext cx="96832" cy="209892"/>
          </a:xfrm>
          <a:custGeom>
            <a:avLst/>
            <a:gdLst>
              <a:gd name="T0" fmla="*/ 76 w 76"/>
              <a:gd name="T1" fmla="*/ 164 h 164"/>
              <a:gd name="T2" fmla="*/ 76 w 76"/>
              <a:gd name="T3" fmla="*/ 0 h 164"/>
              <a:gd name="T4" fmla="*/ 42 w 76"/>
              <a:gd name="T5" fmla="*/ 0 h 164"/>
              <a:gd name="T6" fmla="*/ 0 w 76"/>
              <a:gd name="T7" fmla="*/ 31 h 164"/>
              <a:gd name="T8" fmla="*/ 0 w 76"/>
              <a:gd name="T9" fmla="*/ 122 h 164"/>
              <a:gd name="T10" fmla="*/ 31 w 76"/>
              <a:gd name="T11" fmla="*/ 164 h 164"/>
              <a:gd name="T12" fmla="*/ 76 w 76"/>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76" h="164">
                <a:moveTo>
                  <a:pt x="76" y="164"/>
                </a:moveTo>
                <a:cubicBezTo>
                  <a:pt x="76" y="0"/>
                  <a:pt x="76" y="0"/>
                  <a:pt x="76" y="0"/>
                </a:cubicBezTo>
                <a:cubicBezTo>
                  <a:pt x="68" y="0"/>
                  <a:pt x="57" y="0"/>
                  <a:pt x="42" y="0"/>
                </a:cubicBezTo>
                <a:cubicBezTo>
                  <a:pt x="0" y="0"/>
                  <a:pt x="0" y="30"/>
                  <a:pt x="0" y="31"/>
                </a:cubicBezTo>
                <a:cubicBezTo>
                  <a:pt x="0" y="31"/>
                  <a:pt x="0" y="82"/>
                  <a:pt x="0" y="122"/>
                </a:cubicBezTo>
                <a:cubicBezTo>
                  <a:pt x="0" y="162"/>
                  <a:pt x="31" y="164"/>
                  <a:pt x="31" y="164"/>
                </a:cubicBezTo>
                <a:cubicBezTo>
                  <a:pt x="36" y="164"/>
                  <a:pt x="49" y="164"/>
                  <a:pt x="76" y="16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2" name="Freeform 352"/>
          <p:cNvSpPr>
            <a:spLocks noEditPoints="1"/>
          </p:cNvSpPr>
          <p:nvPr/>
        </p:nvSpPr>
        <p:spPr bwMode="auto">
          <a:xfrm>
            <a:off x="1619488" y="2119217"/>
            <a:ext cx="423572" cy="277513"/>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3" name="Freeform 353"/>
          <p:cNvSpPr>
            <a:spLocks/>
          </p:cNvSpPr>
          <p:nvPr/>
        </p:nvSpPr>
        <p:spPr bwMode="auto">
          <a:xfrm>
            <a:off x="1918639" y="2208475"/>
            <a:ext cx="64374" cy="98455"/>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4" name="Freeform 354"/>
          <p:cNvSpPr>
            <a:spLocks/>
          </p:cNvSpPr>
          <p:nvPr/>
        </p:nvSpPr>
        <p:spPr bwMode="auto">
          <a:xfrm>
            <a:off x="1847233" y="2207394"/>
            <a:ext cx="60047" cy="99536"/>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5" name="Freeform 355"/>
          <p:cNvSpPr>
            <a:spLocks/>
          </p:cNvSpPr>
          <p:nvPr/>
        </p:nvSpPr>
        <p:spPr bwMode="auto">
          <a:xfrm>
            <a:off x="1806121" y="2411876"/>
            <a:ext cx="38408" cy="153632"/>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6" name="Freeform 356"/>
          <p:cNvSpPr>
            <a:spLocks/>
          </p:cNvSpPr>
          <p:nvPr/>
        </p:nvSpPr>
        <p:spPr bwMode="auto">
          <a:xfrm>
            <a:off x="1752566" y="2533051"/>
            <a:ext cx="147141" cy="70325"/>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7" name="Freeform 357"/>
          <p:cNvSpPr>
            <a:spLocks noEditPoints="1"/>
          </p:cNvSpPr>
          <p:nvPr/>
        </p:nvSpPr>
        <p:spPr bwMode="auto">
          <a:xfrm>
            <a:off x="1759057" y="2207393"/>
            <a:ext cx="76817" cy="100619"/>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8" name="Freeform 358"/>
          <p:cNvSpPr>
            <a:spLocks/>
          </p:cNvSpPr>
          <p:nvPr/>
        </p:nvSpPr>
        <p:spPr bwMode="auto">
          <a:xfrm>
            <a:off x="1683862" y="2207393"/>
            <a:ext cx="65997" cy="100619"/>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89" name="Freeform 359"/>
          <p:cNvSpPr>
            <a:spLocks noEditPoints="1"/>
          </p:cNvSpPr>
          <p:nvPr/>
        </p:nvSpPr>
        <p:spPr bwMode="auto">
          <a:xfrm>
            <a:off x="795067" y="2110019"/>
            <a:ext cx="472799" cy="483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0" name="Freeform 360"/>
          <p:cNvSpPr>
            <a:spLocks/>
          </p:cNvSpPr>
          <p:nvPr/>
        </p:nvSpPr>
        <p:spPr bwMode="auto">
          <a:xfrm>
            <a:off x="784789" y="1448968"/>
            <a:ext cx="478208" cy="424654"/>
          </a:xfrm>
          <a:custGeom>
            <a:avLst/>
            <a:gdLst>
              <a:gd name="T0" fmla="*/ 612 w 884"/>
              <a:gd name="T1" fmla="*/ 0 h 785"/>
              <a:gd name="T2" fmla="*/ 612 w 884"/>
              <a:gd name="T3" fmla="*/ 234 h 785"/>
              <a:gd name="T4" fmla="*/ 574 w 884"/>
              <a:gd name="T5" fmla="*/ 234 h 785"/>
              <a:gd name="T6" fmla="*/ 503 w 884"/>
              <a:gd name="T7" fmla="*/ 156 h 785"/>
              <a:gd name="T8" fmla="*/ 449 w 884"/>
              <a:gd name="T9" fmla="*/ 234 h 785"/>
              <a:gd name="T10" fmla="*/ 371 w 884"/>
              <a:gd name="T11" fmla="*/ 159 h 785"/>
              <a:gd name="T12" fmla="*/ 312 w 884"/>
              <a:gd name="T13" fmla="*/ 232 h 785"/>
              <a:gd name="T14" fmla="*/ 277 w 884"/>
              <a:gd name="T15" fmla="*/ 232 h 785"/>
              <a:gd name="T16" fmla="*/ 277 w 884"/>
              <a:gd name="T17" fmla="*/ 0 h 785"/>
              <a:gd name="T18" fmla="*/ 0 w 884"/>
              <a:gd name="T19" fmla="*/ 0 h 785"/>
              <a:gd name="T20" fmla="*/ 0 w 884"/>
              <a:gd name="T21" fmla="*/ 785 h 785"/>
              <a:gd name="T22" fmla="*/ 288 w 884"/>
              <a:gd name="T23" fmla="*/ 785 h 785"/>
              <a:gd name="T24" fmla="*/ 288 w 884"/>
              <a:gd name="T25" fmla="*/ 553 h 785"/>
              <a:gd name="T26" fmla="*/ 326 w 884"/>
              <a:gd name="T27" fmla="*/ 553 h 785"/>
              <a:gd name="T28" fmla="*/ 385 w 884"/>
              <a:gd name="T29" fmla="*/ 627 h 785"/>
              <a:gd name="T30" fmla="*/ 463 w 884"/>
              <a:gd name="T31" fmla="*/ 551 h 785"/>
              <a:gd name="T32" fmla="*/ 518 w 884"/>
              <a:gd name="T33" fmla="*/ 629 h 785"/>
              <a:gd name="T34" fmla="*/ 589 w 884"/>
              <a:gd name="T35" fmla="*/ 551 h 785"/>
              <a:gd name="T36" fmla="*/ 626 w 884"/>
              <a:gd name="T37" fmla="*/ 551 h 785"/>
              <a:gd name="T38" fmla="*/ 626 w 884"/>
              <a:gd name="T39" fmla="*/ 785 h 785"/>
              <a:gd name="T40" fmla="*/ 884 w 884"/>
              <a:gd name="T41" fmla="*/ 785 h 785"/>
              <a:gd name="T42" fmla="*/ 884 w 884"/>
              <a:gd name="T43" fmla="*/ 0 h 785"/>
              <a:gd name="T44" fmla="*/ 612 w 884"/>
              <a:gd name="T45"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84" h="785">
                <a:moveTo>
                  <a:pt x="612" y="0"/>
                </a:moveTo>
                <a:lnTo>
                  <a:pt x="612" y="234"/>
                </a:lnTo>
                <a:lnTo>
                  <a:pt x="574" y="234"/>
                </a:lnTo>
                <a:lnTo>
                  <a:pt x="503" y="156"/>
                </a:lnTo>
                <a:lnTo>
                  <a:pt x="449" y="234"/>
                </a:lnTo>
                <a:lnTo>
                  <a:pt x="371" y="159"/>
                </a:lnTo>
                <a:lnTo>
                  <a:pt x="312" y="232"/>
                </a:lnTo>
                <a:lnTo>
                  <a:pt x="277" y="232"/>
                </a:lnTo>
                <a:lnTo>
                  <a:pt x="277" y="0"/>
                </a:lnTo>
                <a:lnTo>
                  <a:pt x="0" y="0"/>
                </a:lnTo>
                <a:lnTo>
                  <a:pt x="0" y="785"/>
                </a:lnTo>
                <a:lnTo>
                  <a:pt x="288" y="785"/>
                </a:lnTo>
                <a:lnTo>
                  <a:pt x="288" y="553"/>
                </a:lnTo>
                <a:lnTo>
                  <a:pt x="326" y="553"/>
                </a:lnTo>
                <a:lnTo>
                  <a:pt x="385" y="627"/>
                </a:lnTo>
                <a:lnTo>
                  <a:pt x="463" y="551"/>
                </a:lnTo>
                <a:lnTo>
                  <a:pt x="518" y="629"/>
                </a:lnTo>
                <a:lnTo>
                  <a:pt x="589" y="551"/>
                </a:lnTo>
                <a:lnTo>
                  <a:pt x="626" y="551"/>
                </a:lnTo>
                <a:lnTo>
                  <a:pt x="626" y="785"/>
                </a:lnTo>
                <a:lnTo>
                  <a:pt x="884" y="785"/>
                </a:lnTo>
                <a:lnTo>
                  <a:pt x="884" y="0"/>
                </a:lnTo>
                <a:lnTo>
                  <a:pt x="612"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1" name="Freeform 361"/>
          <p:cNvSpPr>
            <a:spLocks/>
          </p:cNvSpPr>
          <p:nvPr/>
        </p:nvSpPr>
        <p:spPr bwMode="auto">
          <a:xfrm>
            <a:off x="961142" y="1772462"/>
            <a:ext cx="142273" cy="101159"/>
          </a:xfrm>
          <a:custGeom>
            <a:avLst/>
            <a:gdLst>
              <a:gd name="T0" fmla="*/ 135 w 263"/>
              <a:gd name="T1" fmla="*/ 0 h 187"/>
              <a:gd name="T2" fmla="*/ 59 w 263"/>
              <a:gd name="T3" fmla="*/ 85 h 187"/>
              <a:gd name="T4" fmla="*/ 0 w 263"/>
              <a:gd name="T5" fmla="*/ 0 h 187"/>
              <a:gd name="T6" fmla="*/ 0 w 263"/>
              <a:gd name="T7" fmla="*/ 187 h 187"/>
              <a:gd name="T8" fmla="*/ 263 w 263"/>
              <a:gd name="T9" fmla="*/ 187 h 187"/>
              <a:gd name="T10" fmla="*/ 263 w 263"/>
              <a:gd name="T11" fmla="*/ 0 h 187"/>
              <a:gd name="T12" fmla="*/ 192 w 263"/>
              <a:gd name="T13" fmla="*/ 85 h 187"/>
              <a:gd name="T14" fmla="*/ 135 w 263"/>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187">
                <a:moveTo>
                  <a:pt x="135" y="0"/>
                </a:moveTo>
                <a:lnTo>
                  <a:pt x="59" y="85"/>
                </a:lnTo>
                <a:lnTo>
                  <a:pt x="0" y="0"/>
                </a:lnTo>
                <a:lnTo>
                  <a:pt x="0" y="187"/>
                </a:lnTo>
                <a:lnTo>
                  <a:pt x="263" y="187"/>
                </a:lnTo>
                <a:lnTo>
                  <a:pt x="263" y="0"/>
                </a:lnTo>
                <a:lnTo>
                  <a:pt x="192" y="85"/>
                </a:lnTo>
                <a:lnTo>
                  <a:pt x="135"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2" name="Freeform 362"/>
          <p:cNvSpPr>
            <a:spLocks/>
          </p:cNvSpPr>
          <p:nvPr/>
        </p:nvSpPr>
        <p:spPr bwMode="auto">
          <a:xfrm>
            <a:off x="953569" y="1448968"/>
            <a:ext cx="141731" cy="101159"/>
          </a:xfrm>
          <a:custGeom>
            <a:avLst/>
            <a:gdLst>
              <a:gd name="T0" fmla="*/ 137 w 262"/>
              <a:gd name="T1" fmla="*/ 187 h 187"/>
              <a:gd name="T2" fmla="*/ 191 w 262"/>
              <a:gd name="T3" fmla="*/ 102 h 187"/>
              <a:gd name="T4" fmla="*/ 262 w 262"/>
              <a:gd name="T5" fmla="*/ 187 h 187"/>
              <a:gd name="T6" fmla="*/ 262 w 262"/>
              <a:gd name="T7" fmla="*/ 0 h 187"/>
              <a:gd name="T8" fmla="*/ 0 w 262"/>
              <a:gd name="T9" fmla="*/ 0 h 187"/>
              <a:gd name="T10" fmla="*/ 0 w 262"/>
              <a:gd name="T11" fmla="*/ 187 h 187"/>
              <a:gd name="T12" fmla="*/ 59 w 262"/>
              <a:gd name="T13" fmla="*/ 102 h 187"/>
              <a:gd name="T14" fmla="*/ 137 w 262"/>
              <a:gd name="T15" fmla="*/ 187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87">
                <a:moveTo>
                  <a:pt x="137" y="187"/>
                </a:moveTo>
                <a:lnTo>
                  <a:pt x="191" y="102"/>
                </a:lnTo>
                <a:lnTo>
                  <a:pt x="262" y="187"/>
                </a:lnTo>
                <a:lnTo>
                  <a:pt x="262" y="0"/>
                </a:lnTo>
                <a:lnTo>
                  <a:pt x="0" y="0"/>
                </a:lnTo>
                <a:lnTo>
                  <a:pt x="0" y="187"/>
                </a:lnTo>
                <a:lnTo>
                  <a:pt x="59" y="102"/>
                </a:lnTo>
                <a:lnTo>
                  <a:pt x="137" y="187"/>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3" name="Freeform 363"/>
          <p:cNvSpPr>
            <a:spLocks/>
          </p:cNvSpPr>
          <p:nvPr/>
        </p:nvSpPr>
        <p:spPr bwMode="auto">
          <a:xfrm>
            <a:off x="1260292" y="1047576"/>
            <a:ext cx="71948" cy="19475"/>
          </a:xfrm>
          <a:custGeom>
            <a:avLst/>
            <a:gdLst>
              <a:gd name="T0" fmla="*/ 49 w 56"/>
              <a:gd name="T1" fmla="*/ 0 h 15"/>
              <a:gd name="T2" fmla="*/ 4 w 56"/>
              <a:gd name="T3" fmla="*/ 0 h 15"/>
              <a:gd name="T4" fmla="*/ 0 w 56"/>
              <a:gd name="T5" fmla="*/ 15 h 15"/>
              <a:gd name="T6" fmla="*/ 49 w 56"/>
              <a:gd name="T7" fmla="*/ 15 h 15"/>
              <a:gd name="T8" fmla="*/ 56 w 56"/>
              <a:gd name="T9" fmla="*/ 8 h 15"/>
              <a:gd name="T10" fmla="*/ 49 w 56"/>
              <a:gd name="T11" fmla="*/ 0 h 15"/>
            </a:gdLst>
            <a:ahLst/>
            <a:cxnLst>
              <a:cxn ang="0">
                <a:pos x="T0" y="T1"/>
              </a:cxn>
              <a:cxn ang="0">
                <a:pos x="T2" y="T3"/>
              </a:cxn>
              <a:cxn ang="0">
                <a:pos x="T4" y="T5"/>
              </a:cxn>
              <a:cxn ang="0">
                <a:pos x="T6" y="T7"/>
              </a:cxn>
              <a:cxn ang="0">
                <a:pos x="T8" y="T9"/>
              </a:cxn>
              <a:cxn ang="0">
                <a:pos x="T10" y="T11"/>
              </a:cxn>
            </a:cxnLst>
            <a:rect l="0" t="0" r="r" b="b"/>
            <a:pathLst>
              <a:path w="56" h="15">
                <a:moveTo>
                  <a:pt x="49" y="0"/>
                </a:moveTo>
                <a:cubicBezTo>
                  <a:pt x="4" y="0"/>
                  <a:pt x="4" y="0"/>
                  <a:pt x="4" y="0"/>
                </a:cubicBezTo>
                <a:cubicBezTo>
                  <a:pt x="4" y="6"/>
                  <a:pt x="3" y="11"/>
                  <a:pt x="0" y="15"/>
                </a:cubicBezTo>
                <a:cubicBezTo>
                  <a:pt x="49" y="15"/>
                  <a:pt x="49" y="15"/>
                  <a:pt x="49" y="15"/>
                </a:cubicBezTo>
                <a:cubicBezTo>
                  <a:pt x="53" y="15"/>
                  <a:pt x="56" y="12"/>
                  <a:pt x="56" y="8"/>
                </a:cubicBezTo>
                <a:cubicBezTo>
                  <a:pt x="56" y="4"/>
                  <a:pt x="53" y="0"/>
                  <a:pt x="49" y="0"/>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4" name="Freeform 364"/>
          <p:cNvSpPr>
            <a:spLocks noEditPoints="1"/>
          </p:cNvSpPr>
          <p:nvPr/>
        </p:nvSpPr>
        <p:spPr bwMode="auto">
          <a:xfrm>
            <a:off x="1196459" y="1016739"/>
            <a:ext cx="60047" cy="61670"/>
          </a:xfrm>
          <a:custGeom>
            <a:avLst/>
            <a:gdLst>
              <a:gd name="T0" fmla="*/ 24 w 47"/>
              <a:gd name="T1" fmla="*/ 0 h 48"/>
              <a:gd name="T2" fmla="*/ 4 w 47"/>
              <a:gd name="T3" fmla="*/ 12 h 48"/>
              <a:gd name="T4" fmla="*/ 0 w 47"/>
              <a:gd name="T5" fmla="*/ 24 h 48"/>
              <a:gd name="T6" fmla="*/ 0 w 47"/>
              <a:gd name="T7" fmla="*/ 24 h 48"/>
              <a:gd name="T8" fmla="*/ 6 w 47"/>
              <a:gd name="T9" fmla="*/ 39 h 48"/>
              <a:gd name="T10" fmla="*/ 24 w 47"/>
              <a:gd name="T11" fmla="*/ 48 h 48"/>
              <a:gd name="T12" fmla="*/ 42 w 47"/>
              <a:gd name="T13" fmla="*/ 39 h 48"/>
              <a:gd name="T14" fmla="*/ 47 w 47"/>
              <a:gd name="T15" fmla="*/ 24 h 48"/>
              <a:gd name="T16" fmla="*/ 47 w 47"/>
              <a:gd name="T17" fmla="*/ 24 h 48"/>
              <a:gd name="T18" fmla="*/ 44 w 47"/>
              <a:gd name="T19" fmla="*/ 12 h 48"/>
              <a:gd name="T20" fmla="*/ 24 w 47"/>
              <a:gd name="T21" fmla="*/ 0 h 48"/>
              <a:gd name="T22" fmla="*/ 24 w 47"/>
              <a:gd name="T23" fmla="*/ 33 h 48"/>
              <a:gd name="T24" fmla="*/ 14 w 47"/>
              <a:gd name="T25" fmla="*/ 24 h 48"/>
              <a:gd name="T26" fmla="*/ 14 w 47"/>
              <a:gd name="T27" fmla="*/ 24 h 48"/>
              <a:gd name="T28" fmla="*/ 24 w 47"/>
              <a:gd name="T29" fmla="*/ 15 h 48"/>
              <a:gd name="T30" fmla="*/ 33 w 47"/>
              <a:gd name="T31" fmla="*/ 24 h 48"/>
              <a:gd name="T32" fmla="*/ 33 w 47"/>
              <a:gd name="T33" fmla="*/ 24 h 48"/>
              <a:gd name="T34" fmla="*/ 24 w 47"/>
              <a:gd name="T35"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48">
                <a:moveTo>
                  <a:pt x="24" y="0"/>
                </a:moveTo>
                <a:cubicBezTo>
                  <a:pt x="15" y="0"/>
                  <a:pt x="8" y="5"/>
                  <a:pt x="4" y="12"/>
                </a:cubicBezTo>
                <a:cubicBezTo>
                  <a:pt x="2" y="15"/>
                  <a:pt x="0" y="19"/>
                  <a:pt x="0" y="24"/>
                </a:cubicBezTo>
                <a:cubicBezTo>
                  <a:pt x="0" y="24"/>
                  <a:pt x="0" y="24"/>
                  <a:pt x="0" y="24"/>
                </a:cubicBezTo>
                <a:cubicBezTo>
                  <a:pt x="0" y="30"/>
                  <a:pt x="2" y="35"/>
                  <a:pt x="6" y="39"/>
                </a:cubicBezTo>
                <a:cubicBezTo>
                  <a:pt x="10" y="44"/>
                  <a:pt x="17" y="48"/>
                  <a:pt x="24" y="48"/>
                </a:cubicBezTo>
                <a:cubicBezTo>
                  <a:pt x="31" y="48"/>
                  <a:pt x="38" y="44"/>
                  <a:pt x="42" y="39"/>
                </a:cubicBezTo>
                <a:cubicBezTo>
                  <a:pt x="45" y="35"/>
                  <a:pt x="47" y="30"/>
                  <a:pt x="47" y="24"/>
                </a:cubicBezTo>
                <a:cubicBezTo>
                  <a:pt x="47" y="24"/>
                  <a:pt x="47" y="24"/>
                  <a:pt x="47" y="24"/>
                </a:cubicBezTo>
                <a:cubicBezTo>
                  <a:pt x="47" y="19"/>
                  <a:pt x="46" y="15"/>
                  <a:pt x="44" y="12"/>
                </a:cubicBezTo>
                <a:cubicBezTo>
                  <a:pt x="40" y="5"/>
                  <a:pt x="32" y="0"/>
                  <a:pt x="24" y="0"/>
                </a:cubicBezTo>
                <a:close/>
                <a:moveTo>
                  <a:pt x="24" y="33"/>
                </a:moveTo>
                <a:cubicBezTo>
                  <a:pt x="19" y="33"/>
                  <a:pt x="15" y="29"/>
                  <a:pt x="14" y="24"/>
                </a:cubicBezTo>
                <a:cubicBezTo>
                  <a:pt x="14" y="24"/>
                  <a:pt x="14" y="24"/>
                  <a:pt x="14" y="24"/>
                </a:cubicBezTo>
                <a:cubicBezTo>
                  <a:pt x="14" y="19"/>
                  <a:pt x="19" y="15"/>
                  <a:pt x="24" y="15"/>
                </a:cubicBezTo>
                <a:cubicBezTo>
                  <a:pt x="29" y="15"/>
                  <a:pt x="33" y="19"/>
                  <a:pt x="33" y="24"/>
                </a:cubicBezTo>
                <a:cubicBezTo>
                  <a:pt x="33" y="24"/>
                  <a:pt x="33" y="24"/>
                  <a:pt x="33" y="24"/>
                </a:cubicBezTo>
                <a:cubicBezTo>
                  <a:pt x="33" y="29"/>
                  <a:pt x="29" y="33"/>
                  <a:pt x="24" y="3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5" name="Freeform 365"/>
          <p:cNvSpPr>
            <a:spLocks noEditPoints="1"/>
          </p:cNvSpPr>
          <p:nvPr/>
        </p:nvSpPr>
        <p:spPr bwMode="auto">
          <a:xfrm>
            <a:off x="903799" y="798192"/>
            <a:ext cx="410048" cy="234236"/>
          </a:xfrm>
          <a:custGeom>
            <a:avLst/>
            <a:gdLst>
              <a:gd name="T0" fmla="*/ 21 w 321"/>
              <a:gd name="T1" fmla="*/ 183 h 183"/>
              <a:gd name="T2" fmla="*/ 225 w 321"/>
              <a:gd name="T3" fmla="*/ 183 h 183"/>
              <a:gd name="T4" fmla="*/ 253 w 321"/>
              <a:gd name="T5" fmla="*/ 165 h 183"/>
              <a:gd name="T6" fmla="*/ 280 w 321"/>
              <a:gd name="T7" fmla="*/ 183 h 183"/>
              <a:gd name="T8" fmla="*/ 299 w 321"/>
              <a:gd name="T9" fmla="*/ 183 h 183"/>
              <a:gd name="T10" fmla="*/ 321 w 321"/>
              <a:gd name="T11" fmla="*/ 161 h 183"/>
              <a:gd name="T12" fmla="*/ 321 w 321"/>
              <a:gd name="T13" fmla="*/ 22 h 183"/>
              <a:gd name="T14" fmla="*/ 299 w 321"/>
              <a:gd name="T15" fmla="*/ 0 h 183"/>
              <a:gd name="T16" fmla="*/ 21 w 321"/>
              <a:gd name="T17" fmla="*/ 0 h 183"/>
              <a:gd name="T18" fmla="*/ 0 w 321"/>
              <a:gd name="T19" fmla="*/ 22 h 183"/>
              <a:gd name="T20" fmla="*/ 0 w 321"/>
              <a:gd name="T21" fmla="*/ 145 h 183"/>
              <a:gd name="T22" fmla="*/ 0 w 321"/>
              <a:gd name="T23" fmla="*/ 161 h 183"/>
              <a:gd name="T24" fmla="*/ 21 w 321"/>
              <a:gd name="T25" fmla="*/ 183 h 183"/>
              <a:gd name="T26" fmla="*/ 15 w 321"/>
              <a:gd name="T27" fmla="*/ 37 h 183"/>
              <a:gd name="T28" fmla="*/ 35 w 321"/>
              <a:gd name="T29" fmla="*/ 20 h 183"/>
              <a:gd name="T30" fmla="*/ 286 w 321"/>
              <a:gd name="T31" fmla="*/ 20 h 183"/>
              <a:gd name="T32" fmla="*/ 305 w 321"/>
              <a:gd name="T33" fmla="*/ 37 h 183"/>
              <a:gd name="T34" fmla="*/ 305 w 321"/>
              <a:gd name="T35" fmla="*/ 145 h 183"/>
              <a:gd name="T36" fmla="*/ 286 w 321"/>
              <a:gd name="T37" fmla="*/ 162 h 183"/>
              <a:gd name="T38" fmla="*/ 253 w 321"/>
              <a:gd name="T39" fmla="*/ 162 h 183"/>
              <a:gd name="T40" fmla="*/ 35 w 321"/>
              <a:gd name="T41" fmla="*/ 162 h 183"/>
              <a:gd name="T42" fmla="*/ 15 w 321"/>
              <a:gd name="T43" fmla="*/ 145 h 183"/>
              <a:gd name="T44" fmla="*/ 15 w 321"/>
              <a:gd name="T45" fmla="*/ 3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1" h="183">
                <a:moveTo>
                  <a:pt x="21" y="183"/>
                </a:moveTo>
                <a:cubicBezTo>
                  <a:pt x="225" y="183"/>
                  <a:pt x="225" y="183"/>
                  <a:pt x="225" y="183"/>
                </a:cubicBezTo>
                <a:cubicBezTo>
                  <a:pt x="230" y="172"/>
                  <a:pt x="241" y="165"/>
                  <a:pt x="253" y="165"/>
                </a:cubicBezTo>
                <a:cubicBezTo>
                  <a:pt x="265" y="165"/>
                  <a:pt x="276" y="172"/>
                  <a:pt x="280" y="183"/>
                </a:cubicBezTo>
                <a:cubicBezTo>
                  <a:pt x="299" y="183"/>
                  <a:pt x="299" y="183"/>
                  <a:pt x="299" y="183"/>
                </a:cubicBezTo>
                <a:cubicBezTo>
                  <a:pt x="311" y="183"/>
                  <a:pt x="321" y="173"/>
                  <a:pt x="321" y="161"/>
                </a:cubicBezTo>
                <a:cubicBezTo>
                  <a:pt x="321" y="22"/>
                  <a:pt x="321" y="22"/>
                  <a:pt x="321" y="22"/>
                </a:cubicBezTo>
                <a:cubicBezTo>
                  <a:pt x="321" y="10"/>
                  <a:pt x="311" y="0"/>
                  <a:pt x="299" y="0"/>
                </a:cubicBezTo>
                <a:cubicBezTo>
                  <a:pt x="21" y="0"/>
                  <a:pt x="21" y="0"/>
                  <a:pt x="21" y="0"/>
                </a:cubicBezTo>
                <a:cubicBezTo>
                  <a:pt x="9" y="0"/>
                  <a:pt x="0" y="10"/>
                  <a:pt x="0" y="22"/>
                </a:cubicBezTo>
                <a:cubicBezTo>
                  <a:pt x="0" y="145"/>
                  <a:pt x="0" y="145"/>
                  <a:pt x="0" y="145"/>
                </a:cubicBezTo>
                <a:cubicBezTo>
                  <a:pt x="0" y="161"/>
                  <a:pt x="0" y="161"/>
                  <a:pt x="0" y="161"/>
                </a:cubicBezTo>
                <a:cubicBezTo>
                  <a:pt x="0" y="173"/>
                  <a:pt x="9" y="183"/>
                  <a:pt x="21" y="183"/>
                </a:cubicBezTo>
                <a:close/>
                <a:moveTo>
                  <a:pt x="15" y="37"/>
                </a:moveTo>
                <a:cubicBezTo>
                  <a:pt x="15" y="28"/>
                  <a:pt x="24" y="20"/>
                  <a:pt x="35" y="20"/>
                </a:cubicBezTo>
                <a:cubicBezTo>
                  <a:pt x="286" y="20"/>
                  <a:pt x="286" y="20"/>
                  <a:pt x="286" y="20"/>
                </a:cubicBezTo>
                <a:cubicBezTo>
                  <a:pt x="296" y="20"/>
                  <a:pt x="305" y="28"/>
                  <a:pt x="305" y="37"/>
                </a:cubicBezTo>
                <a:cubicBezTo>
                  <a:pt x="305" y="145"/>
                  <a:pt x="305" y="145"/>
                  <a:pt x="305" y="145"/>
                </a:cubicBezTo>
                <a:cubicBezTo>
                  <a:pt x="305" y="155"/>
                  <a:pt x="296" y="162"/>
                  <a:pt x="286" y="162"/>
                </a:cubicBezTo>
                <a:cubicBezTo>
                  <a:pt x="253" y="162"/>
                  <a:pt x="253" y="162"/>
                  <a:pt x="253" y="162"/>
                </a:cubicBezTo>
                <a:cubicBezTo>
                  <a:pt x="35" y="162"/>
                  <a:pt x="35" y="162"/>
                  <a:pt x="35" y="162"/>
                </a:cubicBezTo>
                <a:cubicBezTo>
                  <a:pt x="24" y="162"/>
                  <a:pt x="15" y="155"/>
                  <a:pt x="15" y="145"/>
                </a:cubicBezTo>
                <a:lnTo>
                  <a:pt x="15" y="37"/>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6" name="Freeform 366"/>
          <p:cNvSpPr>
            <a:spLocks/>
          </p:cNvSpPr>
          <p:nvPr/>
        </p:nvSpPr>
        <p:spPr bwMode="auto">
          <a:xfrm>
            <a:off x="856195" y="1047576"/>
            <a:ext cx="337559" cy="19475"/>
          </a:xfrm>
          <a:custGeom>
            <a:avLst/>
            <a:gdLst>
              <a:gd name="T0" fmla="*/ 4 w 264"/>
              <a:gd name="T1" fmla="*/ 0 h 15"/>
              <a:gd name="T2" fmla="*/ 0 w 264"/>
              <a:gd name="T3" fmla="*/ 15 h 15"/>
              <a:gd name="T4" fmla="*/ 264 w 264"/>
              <a:gd name="T5" fmla="*/ 15 h 15"/>
              <a:gd name="T6" fmla="*/ 260 w 264"/>
              <a:gd name="T7" fmla="*/ 0 h 15"/>
              <a:gd name="T8" fmla="*/ 4 w 264"/>
              <a:gd name="T9" fmla="*/ 0 h 15"/>
            </a:gdLst>
            <a:ahLst/>
            <a:cxnLst>
              <a:cxn ang="0">
                <a:pos x="T0" y="T1"/>
              </a:cxn>
              <a:cxn ang="0">
                <a:pos x="T2" y="T3"/>
              </a:cxn>
              <a:cxn ang="0">
                <a:pos x="T4" y="T5"/>
              </a:cxn>
              <a:cxn ang="0">
                <a:pos x="T6" y="T7"/>
              </a:cxn>
              <a:cxn ang="0">
                <a:pos x="T8" y="T9"/>
              </a:cxn>
            </a:cxnLst>
            <a:rect l="0" t="0" r="r" b="b"/>
            <a:pathLst>
              <a:path w="264" h="15">
                <a:moveTo>
                  <a:pt x="4" y="0"/>
                </a:moveTo>
                <a:cubicBezTo>
                  <a:pt x="4" y="6"/>
                  <a:pt x="3" y="11"/>
                  <a:pt x="0" y="15"/>
                </a:cubicBezTo>
                <a:cubicBezTo>
                  <a:pt x="264" y="15"/>
                  <a:pt x="264" y="15"/>
                  <a:pt x="264" y="15"/>
                </a:cubicBezTo>
                <a:cubicBezTo>
                  <a:pt x="261" y="11"/>
                  <a:pt x="260" y="6"/>
                  <a:pt x="260" y="0"/>
                </a:cubicBezTo>
                <a:lnTo>
                  <a:pt x="4"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7" name="Freeform 367"/>
          <p:cNvSpPr>
            <a:spLocks noEditPoints="1"/>
          </p:cNvSpPr>
          <p:nvPr/>
        </p:nvSpPr>
        <p:spPr bwMode="auto">
          <a:xfrm>
            <a:off x="755576" y="886370"/>
            <a:ext cx="128748" cy="146059"/>
          </a:xfrm>
          <a:custGeom>
            <a:avLst/>
            <a:gdLst>
              <a:gd name="T0" fmla="*/ 19 w 101"/>
              <a:gd name="T1" fmla="*/ 114 h 114"/>
              <a:gd name="T2" fmla="*/ 25 w 101"/>
              <a:gd name="T3" fmla="*/ 114 h 114"/>
              <a:gd name="T4" fmla="*/ 53 w 101"/>
              <a:gd name="T5" fmla="*/ 96 h 114"/>
              <a:gd name="T6" fmla="*/ 80 w 101"/>
              <a:gd name="T7" fmla="*/ 114 h 114"/>
              <a:gd name="T8" fmla="*/ 101 w 101"/>
              <a:gd name="T9" fmla="*/ 114 h 114"/>
              <a:gd name="T10" fmla="*/ 101 w 101"/>
              <a:gd name="T11" fmla="*/ 0 h 114"/>
              <a:gd name="T12" fmla="*/ 0 w 101"/>
              <a:gd name="T13" fmla="*/ 49 h 114"/>
              <a:gd name="T14" fmla="*/ 0 w 101"/>
              <a:gd name="T15" fmla="*/ 93 h 114"/>
              <a:gd name="T16" fmla="*/ 19 w 101"/>
              <a:gd name="T17" fmla="*/ 114 h 114"/>
              <a:gd name="T18" fmla="*/ 89 w 101"/>
              <a:gd name="T19" fmla="*/ 87 h 114"/>
              <a:gd name="T20" fmla="*/ 85 w 101"/>
              <a:gd name="T21" fmla="*/ 92 h 114"/>
              <a:gd name="T22" fmla="*/ 65 w 101"/>
              <a:gd name="T23" fmla="*/ 92 h 114"/>
              <a:gd name="T24" fmla="*/ 61 w 101"/>
              <a:gd name="T25" fmla="*/ 87 h 114"/>
              <a:gd name="T26" fmla="*/ 62 w 101"/>
              <a:gd name="T27" fmla="*/ 84 h 114"/>
              <a:gd name="T28" fmla="*/ 65 w 101"/>
              <a:gd name="T29" fmla="*/ 83 h 114"/>
              <a:gd name="T30" fmla="*/ 85 w 101"/>
              <a:gd name="T31" fmla="*/ 83 h 114"/>
              <a:gd name="T32" fmla="*/ 89 w 101"/>
              <a:gd name="T33" fmla="*/ 87 h 114"/>
              <a:gd name="T34" fmla="*/ 19 w 101"/>
              <a:gd name="T35" fmla="*/ 53 h 114"/>
              <a:gd name="T36" fmla="*/ 86 w 101"/>
              <a:gd name="T37" fmla="*/ 19 h 114"/>
              <a:gd name="T38" fmla="*/ 86 w 101"/>
              <a:gd name="T39" fmla="*/ 53 h 114"/>
              <a:gd name="T40" fmla="*/ 73 w 101"/>
              <a:gd name="T41" fmla="*/ 73 h 114"/>
              <a:gd name="T42" fmla="*/ 19 w 101"/>
              <a:gd name="T43" fmla="*/ 73 h 114"/>
              <a:gd name="T44" fmla="*/ 19 w 101"/>
              <a:gd name="T45" fmla="*/ 5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114">
                <a:moveTo>
                  <a:pt x="19" y="114"/>
                </a:moveTo>
                <a:cubicBezTo>
                  <a:pt x="25" y="114"/>
                  <a:pt x="25" y="114"/>
                  <a:pt x="25" y="114"/>
                </a:cubicBezTo>
                <a:cubicBezTo>
                  <a:pt x="30" y="103"/>
                  <a:pt x="41" y="96"/>
                  <a:pt x="53" y="96"/>
                </a:cubicBezTo>
                <a:cubicBezTo>
                  <a:pt x="65" y="96"/>
                  <a:pt x="75" y="103"/>
                  <a:pt x="80" y="114"/>
                </a:cubicBezTo>
                <a:cubicBezTo>
                  <a:pt x="101" y="114"/>
                  <a:pt x="101" y="114"/>
                  <a:pt x="101" y="114"/>
                </a:cubicBezTo>
                <a:cubicBezTo>
                  <a:pt x="101" y="0"/>
                  <a:pt x="101" y="0"/>
                  <a:pt x="101" y="0"/>
                </a:cubicBezTo>
                <a:cubicBezTo>
                  <a:pt x="1" y="0"/>
                  <a:pt x="0" y="49"/>
                  <a:pt x="0" y="49"/>
                </a:cubicBezTo>
                <a:cubicBezTo>
                  <a:pt x="0" y="49"/>
                  <a:pt x="0" y="74"/>
                  <a:pt x="0" y="93"/>
                </a:cubicBezTo>
                <a:cubicBezTo>
                  <a:pt x="0" y="112"/>
                  <a:pt x="19" y="114"/>
                  <a:pt x="19" y="114"/>
                </a:cubicBezTo>
                <a:close/>
                <a:moveTo>
                  <a:pt x="89" y="87"/>
                </a:moveTo>
                <a:cubicBezTo>
                  <a:pt x="89" y="90"/>
                  <a:pt x="88" y="92"/>
                  <a:pt x="85" y="92"/>
                </a:cubicBezTo>
                <a:cubicBezTo>
                  <a:pt x="65" y="92"/>
                  <a:pt x="65" y="92"/>
                  <a:pt x="65" y="92"/>
                </a:cubicBezTo>
                <a:cubicBezTo>
                  <a:pt x="63" y="92"/>
                  <a:pt x="61" y="90"/>
                  <a:pt x="61" y="87"/>
                </a:cubicBezTo>
                <a:cubicBezTo>
                  <a:pt x="61" y="86"/>
                  <a:pt x="61" y="85"/>
                  <a:pt x="62" y="84"/>
                </a:cubicBezTo>
                <a:cubicBezTo>
                  <a:pt x="63" y="83"/>
                  <a:pt x="64" y="83"/>
                  <a:pt x="65" y="83"/>
                </a:cubicBezTo>
                <a:cubicBezTo>
                  <a:pt x="85" y="83"/>
                  <a:pt x="85" y="83"/>
                  <a:pt x="85" y="83"/>
                </a:cubicBezTo>
                <a:cubicBezTo>
                  <a:pt x="88" y="83"/>
                  <a:pt x="89" y="85"/>
                  <a:pt x="89" y="87"/>
                </a:cubicBezTo>
                <a:close/>
                <a:moveTo>
                  <a:pt x="19" y="53"/>
                </a:moveTo>
                <a:cubicBezTo>
                  <a:pt x="19" y="25"/>
                  <a:pt x="86" y="19"/>
                  <a:pt x="86" y="19"/>
                </a:cubicBezTo>
                <a:cubicBezTo>
                  <a:pt x="86" y="19"/>
                  <a:pt x="86" y="42"/>
                  <a:pt x="86" y="53"/>
                </a:cubicBezTo>
                <a:cubicBezTo>
                  <a:pt x="86" y="64"/>
                  <a:pt x="73" y="73"/>
                  <a:pt x="73" y="73"/>
                </a:cubicBezTo>
                <a:cubicBezTo>
                  <a:pt x="19" y="73"/>
                  <a:pt x="19" y="73"/>
                  <a:pt x="19" y="73"/>
                </a:cubicBezTo>
                <a:cubicBezTo>
                  <a:pt x="19" y="71"/>
                  <a:pt x="19" y="65"/>
                  <a:pt x="19" y="53"/>
                </a:cubicBez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8" name="Freeform 368"/>
          <p:cNvSpPr>
            <a:spLocks noEditPoints="1"/>
          </p:cNvSpPr>
          <p:nvPr/>
        </p:nvSpPr>
        <p:spPr bwMode="auto">
          <a:xfrm>
            <a:off x="792362" y="1018363"/>
            <a:ext cx="60047" cy="60047"/>
          </a:xfrm>
          <a:custGeom>
            <a:avLst/>
            <a:gdLst>
              <a:gd name="T0" fmla="*/ 24 w 47"/>
              <a:gd name="T1" fmla="*/ 0 h 47"/>
              <a:gd name="T2" fmla="*/ 4 w 47"/>
              <a:gd name="T3" fmla="*/ 11 h 47"/>
              <a:gd name="T4" fmla="*/ 0 w 47"/>
              <a:gd name="T5" fmla="*/ 23 h 47"/>
              <a:gd name="T6" fmla="*/ 0 w 47"/>
              <a:gd name="T7" fmla="*/ 23 h 47"/>
              <a:gd name="T8" fmla="*/ 5 w 47"/>
              <a:gd name="T9" fmla="*/ 38 h 47"/>
              <a:gd name="T10" fmla="*/ 24 w 47"/>
              <a:gd name="T11" fmla="*/ 47 h 47"/>
              <a:gd name="T12" fmla="*/ 42 w 47"/>
              <a:gd name="T13" fmla="*/ 38 h 47"/>
              <a:gd name="T14" fmla="*/ 47 w 47"/>
              <a:gd name="T15" fmla="*/ 23 h 47"/>
              <a:gd name="T16" fmla="*/ 47 w 47"/>
              <a:gd name="T17" fmla="*/ 23 h 47"/>
              <a:gd name="T18" fmla="*/ 44 w 47"/>
              <a:gd name="T19" fmla="*/ 11 h 47"/>
              <a:gd name="T20" fmla="*/ 24 w 47"/>
              <a:gd name="T21" fmla="*/ 0 h 47"/>
              <a:gd name="T22" fmla="*/ 24 w 47"/>
              <a:gd name="T23" fmla="*/ 33 h 47"/>
              <a:gd name="T24" fmla="*/ 14 w 47"/>
              <a:gd name="T25" fmla="*/ 23 h 47"/>
              <a:gd name="T26" fmla="*/ 14 w 47"/>
              <a:gd name="T27" fmla="*/ 23 h 47"/>
              <a:gd name="T28" fmla="*/ 24 w 47"/>
              <a:gd name="T29" fmla="*/ 14 h 47"/>
              <a:gd name="T30" fmla="*/ 33 w 47"/>
              <a:gd name="T31" fmla="*/ 23 h 47"/>
              <a:gd name="T32" fmla="*/ 33 w 47"/>
              <a:gd name="T33" fmla="*/ 23 h 47"/>
              <a:gd name="T34" fmla="*/ 24 w 47"/>
              <a:gd name="T35"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47">
                <a:moveTo>
                  <a:pt x="24" y="0"/>
                </a:moveTo>
                <a:cubicBezTo>
                  <a:pt x="15" y="0"/>
                  <a:pt x="8" y="4"/>
                  <a:pt x="4" y="11"/>
                </a:cubicBezTo>
                <a:cubicBezTo>
                  <a:pt x="2" y="14"/>
                  <a:pt x="0" y="18"/>
                  <a:pt x="0" y="23"/>
                </a:cubicBezTo>
                <a:cubicBezTo>
                  <a:pt x="0" y="23"/>
                  <a:pt x="0" y="23"/>
                  <a:pt x="0" y="23"/>
                </a:cubicBezTo>
                <a:cubicBezTo>
                  <a:pt x="0" y="29"/>
                  <a:pt x="2" y="34"/>
                  <a:pt x="5" y="38"/>
                </a:cubicBezTo>
                <a:cubicBezTo>
                  <a:pt x="10" y="43"/>
                  <a:pt x="16" y="47"/>
                  <a:pt x="24" y="47"/>
                </a:cubicBezTo>
                <a:cubicBezTo>
                  <a:pt x="31" y="47"/>
                  <a:pt x="38" y="43"/>
                  <a:pt x="42" y="38"/>
                </a:cubicBezTo>
                <a:cubicBezTo>
                  <a:pt x="45" y="34"/>
                  <a:pt x="47" y="29"/>
                  <a:pt x="47" y="23"/>
                </a:cubicBezTo>
                <a:cubicBezTo>
                  <a:pt x="47" y="23"/>
                  <a:pt x="47" y="23"/>
                  <a:pt x="47" y="23"/>
                </a:cubicBezTo>
                <a:cubicBezTo>
                  <a:pt x="47" y="18"/>
                  <a:pt x="46" y="14"/>
                  <a:pt x="44" y="11"/>
                </a:cubicBezTo>
                <a:cubicBezTo>
                  <a:pt x="39" y="4"/>
                  <a:pt x="32" y="0"/>
                  <a:pt x="24" y="0"/>
                </a:cubicBezTo>
                <a:close/>
                <a:moveTo>
                  <a:pt x="24" y="33"/>
                </a:moveTo>
                <a:cubicBezTo>
                  <a:pt x="19" y="33"/>
                  <a:pt x="14" y="28"/>
                  <a:pt x="14" y="23"/>
                </a:cubicBezTo>
                <a:cubicBezTo>
                  <a:pt x="14" y="23"/>
                  <a:pt x="14" y="23"/>
                  <a:pt x="14" y="23"/>
                </a:cubicBezTo>
                <a:cubicBezTo>
                  <a:pt x="14" y="18"/>
                  <a:pt x="18" y="14"/>
                  <a:pt x="24" y="14"/>
                </a:cubicBezTo>
                <a:cubicBezTo>
                  <a:pt x="29" y="14"/>
                  <a:pt x="33" y="18"/>
                  <a:pt x="33" y="23"/>
                </a:cubicBezTo>
                <a:cubicBezTo>
                  <a:pt x="33" y="23"/>
                  <a:pt x="33" y="23"/>
                  <a:pt x="33" y="23"/>
                </a:cubicBezTo>
                <a:cubicBezTo>
                  <a:pt x="33" y="28"/>
                  <a:pt x="29" y="33"/>
                  <a:pt x="24" y="33"/>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599" name="Freeform 369"/>
          <p:cNvSpPr>
            <a:spLocks/>
          </p:cNvSpPr>
          <p:nvPr/>
        </p:nvSpPr>
        <p:spPr bwMode="auto">
          <a:xfrm>
            <a:off x="755576" y="1047576"/>
            <a:ext cx="32999" cy="19475"/>
          </a:xfrm>
          <a:custGeom>
            <a:avLst/>
            <a:gdLst>
              <a:gd name="T0" fmla="*/ 7 w 26"/>
              <a:gd name="T1" fmla="*/ 0 h 15"/>
              <a:gd name="T2" fmla="*/ 2 w 26"/>
              <a:gd name="T3" fmla="*/ 2 h 15"/>
              <a:gd name="T4" fmla="*/ 0 w 26"/>
              <a:gd name="T5" fmla="*/ 8 h 15"/>
              <a:gd name="T6" fmla="*/ 7 w 26"/>
              <a:gd name="T7" fmla="*/ 15 h 15"/>
              <a:gd name="T8" fmla="*/ 26 w 26"/>
              <a:gd name="T9" fmla="*/ 15 h 15"/>
              <a:gd name="T10" fmla="*/ 22 w 26"/>
              <a:gd name="T11" fmla="*/ 0 h 15"/>
              <a:gd name="T12" fmla="*/ 7 w 2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6" h="15">
                <a:moveTo>
                  <a:pt x="7" y="0"/>
                </a:moveTo>
                <a:cubicBezTo>
                  <a:pt x="5" y="0"/>
                  <a:pt x="3" y="1"/>
                  <a:pt x="2" y="2"/>
                </a:cubicBezTo>
                <a:cubicBezTo>
                  <a:pt x="0" y="4"/>
                  <a:pt x="0" y="6"/>
                  <a:pt x="0" y="8"/>
                </a:cubicBezTo>
                <a:cubicBezTo>
                  <a:pt x="0" y="12"/>
                  <a:pt x="3" y="15"/>
                  <a:pt x="7" y="15"/>
                </a:cubicBezTo>
                <a:cubicBezTo>
                  <a:pt x="26" y="15"/>
                  <a:pt x="26" y="15"/>
                  <a:pt x="26" y="15"/>
                </a:cubicBezTo>
                <a:cubicBezTo>
                  <a:pt x="24" y="11"/>
                  <a:pt x="23" y="6"/>
                  <a:pt x="22" y="0"/>
                </a:cubicBezTo>
                <a:lnTo>
                  <a:pt x="7" y="0"/>
                </a:lnTo>
                <a:close/>
              </a:path>
            </a:pathLst>
          </a:custGeom>
          <a:solidFill>
            <a:srgbClr val="33B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00" name="Freeform 370"/>
          <p:cNvSpPr>
            <a:spLocks noEditPoints="1"/>
          </p:cNvSpPr>
          <p:nvPr/>
        </p:nvSpPr>
        <p:spPr bwMode="auto">
          <a:xfrm>
            <a:off x="8215409" y="790620"/>
            <a:ext cx="137945" cy="369476"/>
          </a:xfrm>
          <a:custGeom>
            <a:avLst/>
            <a:gdLst>
              <a:gd name="T0" fmla="*/ 220 w 255"/>
              <a:gd name="T1" fmla="*/ 130 h 683"/>
              <a:gd name="T2" fmla="*/ 35 w 255"/>
              <a:gd name="T3" fmla="*/ 260 h 683"/>
              <a:gd name="T4" fmla="*/ 35 w 255"/>
              <a:gd name="T5" fmla="*/ 567 h 683"/>
              <a:gd name="T6" fmla="*/ 220 w 255"/>
              <a:gd name="T7" fmla="*/ 409 h 683"/>
              <a:gd name="T8" fmla="*/ 220 w 255"/>
              <a:gd name="T9" fmla="*/ 130 h 683"/>
              <a:gd name="T10" fmla="*/ 0 w 255"/>
              <a:gd name="T11" fmla="*/ 683 h 683"/>
              <a:gd name="T12" fmla="*/ 0 w 255"/>
              <a:gd name="T13" fmla="*/ 199 h 683"/>
              <a:gd name="T14" fmla="*/ 255 w 255"/>
              <a:gd name="T15" fmla="*/ 0 h 683"/>
              <a:gd name="T16" fmla="*/ 255 w 255"/>
              <a:gd name="T17" fmla="*/ 442 h 683"/>
              <a:gd name="T18" fmla="*/ 0 w 255"/>
              <a:gd name="T19" fmla="*/ 683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683">
                <a:moveTo>
                  <a:pt x="220" y="130"/>
                </a:moveTo>
                <a:lnTo>
                  <a:pt x="35" y="260"/>
                </a:lnTo>
                <a:lnTo>
                  <a:pt x="35" y="567"/>
                </a:lnTo>
                <a:lnTo>
                  <a:pt x="220" y="409"/>
                </a:lnTo>
                <a:lnTo>
                  <a:pt x="220" y="130"/>
                </a:lnTo>
                <a:close/>
                <a:moveTo>
                  <a:pt x="0" y="683"/>
                </a:moveTo>
                <a:lnTo>
                  <a:pt x="0" y="199"/>
                </a:lnTo>
                <a:lnTo>
                  <a:pt x="255" y="0"/>
                </a:lnTo>
                <a:lnTo>
                  <a:pt x="255" y="442"/>
                </a:lnTo>
                <a:lnTo>
                  <a:pt x="0" y="683"/>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01" name="Freeform 371"/>
          <p:cNvSpPr>
            <a:spLocks noEditPoints="1"/>
          </p:cNvSpPr>
          <p:nvPr/>
        </p:nvSpPr>
        <p:spPr bwMode="auto">
          <a:xfrm>
            <a:off x="7898407" y="790621"/>
            <a:ext cx="454947" cy="107651"/>
          </a:xfrm>
          <a:custGeom>
            <a:avLst/>
            <a:gdLst>
              <a:gd name="T0" fmla="*/ 529 w 841"/>
              <a:gd name="T1" fmla="*/ 158 h 199"/>
              <a:gd name="T2" fmla="*/ 688 w 841"/>
              <a:gd name="T3" fmla="*/ 43 h 199"/>
              <a:gd name="T4" fmla="*/ 421 w 841"/>
              <a:gd name="T5" fmla="*/ 43 h 199"/>
              <a:gd name="T6" fmla="*/ 217 w 841"/>
              <a:gd name="T7" fmla="*/ 158 h 199"/>
              <a:gd name="T8" fmla="*/ 529 w 841"/>
              <a:gd name="T9" fmla="*/ 158 h 199"/>
              <a:gd name="T10" fmla="*/ 841 w 841"/>
              <a:gd name="T11" fmla="*/ 0 h 199"/>
              <a:gd name="T12" fmla="*/ 586 w 841"/>
              <a:gd name="T13" fmla="*/ 199 h 199"/>
              <a:gd name="T14" fmla="*/ 0 w 841"/>
              <a:gd name="T15" fmla="*/ 199 h 199"/>
              <a:gd name="T16" fmla="*/ 397 w 841"/>
              <a:gd name="T17" fmla="*/ 0 h 199"/>
              <a:gd name="T18" fmla="*/ 841 w 841"/>
              <a:gd name="T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1" h="199">
                <a:moveTo>
                  <a:pt x="529" y="158"/>
                </a:moveTo>
                <a:lnTo>
                  <a:pt x="688" y="43"/>
                </a:lnTo>
                <a:lnTo>
                  <a:pt x="421" y="43"/>
                </a:lnTo>
                <a:lnTo>
                  <a:pt x="217" y="158"/>
                </a:lnTo>
                <a:lnTo>
                  <a:pt x="529" y="158"/>
                </a:lnTo>
                <a:close/>
                <a:moveTo>
                  <a:pt x="841" y="0"/>
                </a:moveTo>
                <a:lnTo>
                  <a:pt x="586" y="199"/>
                </a:lnTo>
                <a:lnTo>
                  <a:pt x="0" y="199"/>
                </a:lnTo>
                <a:lnTo>
                  <a:pt x="397" y="0"/>
                </a:lnTo>
                <a:lnTo>
                  <a:pt x="841" y="0"/>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02" name="Freeform 372"/>
          <p:cNvSpPr>
            <a:spLocks noEditPoints="1"/>
          </p:cNvSpPr>
          <p:nvPr/>
        </p:nvSpPr>
        <p:spPr bwMode="auto">
          <a:xfrm>
            <a:off x="7898407" y="898271"/>
            <a:ext cx="317003" cy="261824"/>
          </a:xfrm>
          <a:custGeom>
            <a:avLst/>
            <a:gdLst>
              <a:gd name="T0" fmla="*/ 586 w 586"/>
              <a:gd name="T1" fmla="*/ 0 h 484"/>
              <a:gd name="T2" fmla="*/ 586 w 586"/>
              <a:gd name="T3" fmla="*/ 484 h 484"/>
              <a:gd name="T4" fmla="*/ 0 w 586"/>
              <a:gd name="T5" fmla="*/ 484 h 484"/>
              <a:gd name="T6" fmla="*/ 0 w 586"/>
              <a:gd name="T7" fmla="*/ 0 h 484"/>
              <a:gd name="T8" fmla="*/ 586 w 586"/>
              <a:gd name="T9" fmla="*/ 0 h 484"/>
              <a:gd name="T10" fmla="*/ 548 w 586"/>
              <a:gd name="T11" fmla="*/ 442 h 484"/>
              <a:gd name="T12" fmla="*/ 548 w 586"/>
              <a:gd name="T13" fmla="*/ 45 h 484"/>
              <a:gd name="T14" fmla="*/ 38 w 586"/>
              <a:gd name="T15" fmla="*/ 45 h 484"/>
              <a:gd name="T16" fmla="*/ 38 w 586"/>
              <a:gd name="T17" fmla="*/ 442 h 484"/>
              <a:gd name="T18" fmla="*/ 548 w 586"/>
              <a:gd name="T19" fmla="*/ 44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6" h="484">
                <a:moveTo>
                  <a:pt x="586" y="0"/>
                </a:moveTo>
                <a:lnTo>
                  <a:pt x="586" y="484"/>
                </a:lnTo>
                <a:lnTo>
                  <a:pt x="0" y="484"/>
                </a:lnTo>
                <a:lnTo>
                  <a:pt x="0" y="0"/>
                </a:lnTo>
                <a:lnTo>
                  <a:pt x="586" y="0"/>
                </a:lnTo>
                <a:close/>
                <a:moveTo>
                  <a:pt x="548" y="442"/>
                </a:moveTo>
                <a:lnTo>
                  <a:pt x="548" y="45"/>
                </a:lnTo>
                <a:lnTo>
                  <a:pt x="38" y="45"/>
                </a:lnTo>
                <a:lnTo>
                  <a:pt x="38" y="442"/>
                </a:lnTo>
                <a:lnTo>
                  <a:pt x="548" y="442"/>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9" tIns="34289" rIns="68579" bIns="34289" numCol="1" anchor="t" anchorCtr="0" compatLnSpc="1">
            <a:prstTxWarp prst="textNoShape">
              <a:avLst/>
            </a:prstTxWarp>
          </a:bodyPr>
          <a:lstStyle/>
          <a:p>
            <a:pPr defTabSz="685783"/>
            <a:endParaRPr lang="zh-CN" altLang="en-US" sz="1400">
              <a:solidFill>
                <a:prstClr val="black"/>
              </a:solidFill>
            </a:endParaRPr>
          </a:p>
        </p:txBody>
      </p:sp>
      <p:sp>
        <p:nvSpPr>
          <p:cNvPr id="603" name="标题 8"/>
          <p:cNvSpPr txBox="1">
            <a:spLocks/>
          </p:cNvSpPr>
          <p:nvPr/>
        </p:nvSpPr>
        <p:spPr>
          <a:xfrm>
            <a:off x="466726" y="175818"/>
            <a:ext cx="8215844"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a:lstStyle>
          <a:p>
            <a:pPr algn="ctr"/>
            <a:r>
              <a:rPr lang="zh-CN" altLang="en-US" dirty="0" smtClean="0"/>
              <a:t>赠送超多图标</a:t>
            </a:r>
          </a:p>
        </p:txBody>
      </p:sp>
    </p:spTree>
    <p:extLst>
      <p:ext uri="{BB962C8B-B14F-4D97-AF65-F5344CB8AC3E}">
        <p14:creationId xmlns:p14="http://schemas.microsoft.com/office/powerpoint/2010/main" val="3623740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精致大气时尚创意个人简历模版\幻灯片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4" y="3456384"/>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精致大气时尚创意个人简历模版\幻灯片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84"/>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istrator\Desktop\精致大气时尚创意个人简历模版\幻灯片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456384"/>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dministrator\Desktop\精致大气时尚创意个人简历模版\幻灯片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090" y="-15103"/>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351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精致大气时尚创意个人简历模版\幻灯片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 y="-27384"/>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istrator\Desktop\精致大气时尚创意个人简历模版\幻灯片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istrator\Desktop\精致大气时尚创意个人简历模版\幻灯片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4614" y="3462253"/>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dministrator\Desktop\精致大气时尚创意个人简历模版\幻灯片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6733" y="7475"/>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098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精致大气时尚创意个人简历模版\幻灯片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istrator\Desktop\精致大气时尚创意个人简历模版\幻灯片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dministrator\Desktop\精致大气时尚创意个人简历模版\幻灯片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133" y="3435270"/>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dministrator\Desktop\精致大气时尚创意个人简历模版\幻灯片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7384"/>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098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title"/>
          </p:nvPr>
        </p:nvSpPr>
        <p:spPr>
          <a:xfrm>
            <a:off x="460612" y="548680"/>
            <a:ext cx="8215844" cy="796011"/>
          </a:xfrm>
        </p:spPr>
        <p:txBody>
          <a:bodyPr/>
          <a:lstStyle/>
          <a:p>
            <a:pPr algn="ctr"/>
            <a:r>
              <a:rPr lang="zh-CN" altLang="en-US" dirty="0" smtClean="0">
                <a:solidFill>
                  <a:srgbClr val="602629"/>
                </a:solidFill>
              </a:rPr>
              <a:t>自荐信</a:t>
            </a:r>
            <a:endParaRPr lang="zh-CN" altLang="en-US" sz="1600" dirty="0" smtClean="0">
              <a:solidFill>
                <a:srgbClr val="602629"/>
              </a:solidFill>
            </a:endParaRPr>
          </a:p>
        </p:txBody>
      </p:sp>
      <p:sp>
        <p:nvSpPr>
          <p:cNvPr id="11" name="Rectangle 13" descr="FD1DDF730CE4456e89755B07FE1653D0# #Rectangle 13"/>
          <p:cNvSpPr>
            <a:spLocks noChangeArrowheads="1"/>
          </p:cNvSpPr>
          <p:nvPr/>
        </p:nvSpPr>
        <p:spPr bwMode="auto">
          <a:xfrm>
            <a:off x="4142408" y="2598227"/>
            <a:ext cx="3941742" cy="2554545"/>
          </a:xfrm>
          <a:prstGeom prst="rect">
            <a:avLst/>
          </a:prstGeom>
          <a:noFill/>
          <a:ln w="9525" cmpd="sng">
            <a:gradFill flip="none" rotWithShape="1">
              <a:gsLst>
                <a:gs pos="0">
                  <a:srgbClr val="602629"/>
                </a:gs>
                <a:gs pos="50000">
                  <a:srgbClr val="602629"/>
                </a:gs>
                <a:gs pos="100000">
                  <a:srgbClr val="602629"/>
                </a:gs>
              </a:gsLst>
              <a:lin ang="2700000" scaled="1"/>
              <a:tileRect/>
            </a:gra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zh-CN" altLang="en-US" sz="1600" dirty="0">
                <a:solidFill>
                  <a:srgbClr val="602629"/>
                </a:solidFill>
                <a:latin typeface="方正兰亭黑_GBK" pitchFamily="2" charset="-122"/>
                <a:ea typeface="方正兰亭黑_GBK" pitchFamily="2" charset="-122"/>
              </a:rPr>
              <a:t>      单击此处添加文字单击此处添加文字单击此处添加文字单击此处添加文字单击此处添加文字单击此处添加文字单击此处添加文字</a:t>
            </a:r>
            <a:endParaRPr lang="en-US" altLang="zh-CN" sz="1600" dirty="0">
              <a:solidFill>
                <a:srgbClr val="602629"/>
              </a:solidFill>
              <a:latin typeface="方正兰亭黑_GBK" pitchFamily="2" charset="-122"/>
              <a:ea typeface="方正兰亭黑_GBK" pitchFamily="2" charset="-122"/>
            </a:endParaRPr>
          </a:p>
          <a:p>
            <a:pPr algn="just"/>
            <a:endParaRPr lang="zh-CN" altLang="en-US" sz="1600" dirty="0">
              <a:solidFill>
                <a:srgbClr val="602629"/>
              </a:solidFill>
              <a:latin typeface="方正兰亭黑_GBK" pitchFamily="2" charset="-122"/>
              <a:ea typeface="方正兰亭黑_GBK" pitchFamily="2" charset="-122"/>
            </a:endParaRPr>
          </a:p>
          <a:p>
            <a:pPr algn="just"/>
            <a:r>
              <a:rPr lang="zh-CN" altLang="en-US" sz="1600" dirty="0">
                <a:solidFill>
                  <a:srgbClr val="602629"/>
                </a:solidFill>
                <a:latin typeface="方正兰亭黑_GBK" pitchFamily="2" charset="-122"/>
                <a:ea typeface="方正兰亭黑_GBK" pitchFamily="2" charset="-122"/>
              </a:rPr>
              <a:t>      单击此处添加文字单击此处添加文字单击此处添加文字单击此处添加文字单击此处添加文字单击此处添加文字单击此处添加文字单击此处添加文字单击此处添加文字</a:t>
            </a:r>
          </a:p>
        </p:txBody>
      </p:sp>
      <p:sp>
        <p:nvSpPr>
          <p:cNvPr id="13" name="椭圆 12"/>
          <p:cNvSpPr/>
          <p:nvPr/>
        </p:nvSpPr>
        <p:spPr>
          <a:xfrm>
            <a:off x="1691680" y="2708920"/>
            <a:ext cx="1690688" cy="169068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0800">
            <a:solidFill>
              <a:srgbClr val="6026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endParaRPr>
          </a:p>
        </p:txBody>
      </p:sp>
      <p:sp>
        <p:nvSpPr>
          <p:cNvPr id="2" name="圆角矩形 1"/>
          <p:cNvSpPr/>
          <p:nvPr/>
        </p:nvSpPr>
        <p:spPr>
          <a:xfrm>
            <a:off x="1187624" y="1916832"/>
            <a:ext cx="7488832" cy="3960440"/>
          </a:xfrm>
          <a:prstGeom prst="roundRect">
            <a:avLst/>
          </a:prstGeom>
          <a:noFill/>
          <a:ln w="25400">
            <a:solidFill>
              <a:srgbClr val="602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4018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istrator\Desktop\精致大气时尚创意个人简历模版\幻灯片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dministrator\Desktop\精致大气时尚创意个人简历模版\幻灯片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1" y="3429000"/>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dministrator\Desktop\精致大气时尚创意个人简历模版\幻灯片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985" y="3429000"/>
            <a:ext cx="4572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Administrator\Desktop\精致大气时尚创意个人简历模版\幻灯片1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985" y="-27384"/>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098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5.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969203"/>
            <a:ext cx="883965" cy="85208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64"/>
          <p:cNvSpPr>
            <a:spLocks noChangeArrowheads="1"/>
          </p:cNvSpPr>
          <p:nvPr/>
        </p:nvSpPr>
        <p:spPr bwMode="auto">
          <a:xfrm>
            <a:off x="3347864" y="3068960"/>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个人基本资料篇</a:t>
            </a:r>
            <a:endParaRPr lang="zh-CN" altLang="en-US" sz="3600" dirty="0">
              <a:solidFill>
                <a:srgbClr val="602629"/>
              </a:solidFill>
              <a:latin typeface="华文隶书" pitchFamily="2" charset="-122"/>
              <a:ea typeface="华文隶书" pitchFamily="2" charset="-122"/>
            </a:endParaRPr>
          </a:p>
        </p:txBody>
      </p:sp>
    </p:spTree>
    <p:extLst>
      <p:ext uri="{BB962C8B-B14F-4D97-AF65-F5344CB8AC3E}">
        <p14:creationId xmlns:p14="http://schemas.microsoft.com/office/powerpoint/2010/main" val="4139093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SO_Shape"/>
          <p:cNvSpPr>
            <a:spLocks/>
          </p:cNvSpPr>
          <p:nvPr/>
        </p:nvSpPr>
        <p:spPr bwMode="auto">
          <a:xfrm>
            <a:off x="3939361" y="3395217"/>
            <a:ext cx="244475" cy="252412"/>
          </a:xfrm>
          <a:custGeom>
            <a:avLst/>
            <a:gdLst>
              <a:gd name="T0" fmla="*/ 2147483647 w 90"/>
              <a:gd name="T1" fmla="*/ 2147483647 h 93"/>
              <a:gd name="T2" fmla="*/ 2147483647 w 90"/>
              <a:gd name="T3" fmla="*/ 2147483647 h 93"/>
              <a:gd name="T4" fmla="*/ 2147483647 w 90"/>
              <a:gd name="T5" fmla="*/ 2147483647 h 93"/>
              <a:gd name="T6" fmla="*/ 2147483647 w 90"/>
              <a:gd name="T7" fmla="*/ 2147483647 h 93"/>
              <a:gd name="T8" fmla="*/ 2147483647 w 90"/>
              <a:gd name="T9" fmla="*/ 2147483647 h 93"/>
              <a:gd name="T10" fmla="*/ 0 w 90"/>
              <a:gd name="T11" fmla="*/ 2147483647 h 93"/>
              <a:gd name="T12" fmla="*/ 0 w 90"/>
              <a:gd name="T13" fmla="*/ 2147483647 h 93"/>
              <a:gd name="T14" fmla="*/ 2147483647 w 90"/>
              <a:gd name="T15" fmla="*/ 2147483647 h 93"/>
              <a:gd name="T16" fmla="*/ 2147483647 w 90"/>
              <a:gd name="T17" fmla="*/ 2147483647 h 93"/>
              <a:gd name="T18" fmla="*/ 2147483647 w 90"/>
              <a:gd name="T19" fmla="*/ 2147483647 h 93"/>
              <a:gd name="T20" fmla="*/ 2147483647 w 90"/>
              <a:gd name="T21" fmla="*/ 2147483647 h 93"/>
              <a:gd name="T22" fmla="*/ 2147483647 w 90"/>
              <a:gd name="T23" fmla="*/ 2147483647 h 93"/>
              <a:gd name="T24" fmla="*/ 2147483647 w 90"/>
              <a:gd name="T25" fmla="*/ 2147483647 h 93"/>
              <a:gd name="T26" fmla="*/ 2147483647 w 90"/>
              <a:gd name="T27" fmla="*/ 2147483647 h 93"/>
              <a:gd name="T28" fmla="*/ 2147483647 w 90"/>
              <a:gd name="T29" fmla="*/ 2147483647 h 93"/>
              <a:gd name="T30" fmla="*/ 2147483647 w 90"/>
              <a:gd name="T31" fmla="*/ 2147483647 h 93"/>
              <a:gd name="T32" fmla="*/ 2147483647 w 90"/>
              <a:gd name="T33" fmla="*/ 2147483647 h 93"/>
              <a:gd name="T34" fmla="*/ 2147483647 w 90"/>
              <a:gd name="T35" fmla="*/ 2147483647 h 93"/>
              <a:gd name="T36" fmla="*/ 2147483647 w 90"/>
              <a:gd name="T37" fmla="*/ 2147483647 h 93"/>
              <a:gd name="T38" fmla="*/ 2147483647 w 90"/>
              <a:gd name="T39" fmla="*/ 2147483647 h 93"/>
              <a:gd name="T40" fmla="*/ 2147483647 w 90"/>
              <a:gd name="T41" fmla="*/ 2147483647 h 93"/>
              <a:gd name="T42" fmla="*/ 2147483647 w 90"/>
              <a:gd name="T43" fmla="*/ 2147483647 h 93"/>
              <a:gd name="T44" fmla="*/ 2147483647 w 90"/>
              <a:gd name="T45" fmla="*/ 2147483647 h 93"/>
              <a:gd name="T46" fmla="*/ 2147483647 w 90"/>
              <a:gd name="T47" fmla="*/ 2147483647 h 93"/>
              <a:gd name="T48" fmla="*/ 2147483647 w 90"/>
              <a:gd name="T49" fmla="*/ 2147483647 h 93"/>
              <a:gd name="T50" fmla="*/ 2147483647 w 90"/>
              <a:gd name="T51" fmla="*/ 2147483647 h 93"/>
              <a:gd name="T52" fmla="*/ 2147483647 w 90"/>
              <a:gd name="T53" fmla="*/ 2147483647 h 93"/>
              <a:gd name="T54" fmla="*/ 2147483647 w 90"/>
              <a:gd name="T55" fmla="*/ 2147483647 h 93"/>
              <a:gd name="T56" fmla="*/ 2147483647 w 90"/>
              <a:gd name="T57" fmla="*/ 2147483647 h 93"/>
              <a:gd name="T58" fmla="*/ 2147483647 w 90"/>
              <a:gd name="T59" fmla="*/ 2147483647 h 93"/>
              <a:gd name="T60" fmla="*/ 2147483647 w 90"/>
              <a:gd name="T61" fmla="*/ 2147483647 h 93"/>
              <a:gd name="T62" fmla="*/ 2147483647 w 90"/>
              <a:gd name="T63" fmla="*/ 2147483647 h 93"/>
              <a:gd name="T64" fmla="*/ 2147483647 w 90"/>
              <a:gd name="T65" fmla="*/ 2147483647 h 93"/>
              <a:gd name="T66" fmla="*/ 2147483647 w 90"/>
              <a:gd name="T67" fmla="*/ 2147483647 h 93"/>
              <a:gd name="T68" fmla="*/ 2147483647 w 90"/>
              <a:gd name="T69" fmla="*/ 2147483647 h 93"/>
              <a:gd name="T70" fmla="*/ 2147483647 w 90"/>
              <a:gd name="T71" fmla="*/ 2147483647 h 93"/>
              <a:gd name="T72" fmla="*/ 2147483647 w 90"/>
              <a:gd name="T73" fmla="*/ 2147483647 h 93"/>
              <a:gd name="T74" fmla="*/ 2147483647 w 90"/>
              <a:gd name="T75" fmla="*/ 2147483647 h 93"/>
              <a:gd name="T76" fmla="*/ 2147483647 w 90"/>
              <a:gd name="T77" fmla="*/ 2147483647 h 93"/>
              <a:gd name="T78" fmla="*/ 2147483647 w 90"/>
              <a:gd name="T79" fmla="*/ 2147483647 h 93"/>
              <a:gd name="T80" fmla="*/ 2147483647 w 90"/>
              <a:gd name="T81" fmla="*/ 2147483647 h 93"/>
              <a:gd name="T82" fmla="*/ 2147483647 w 90"/>
              <a:gd name="T83" fmla="*/ 2147483647 h 93"/>
              <a:gd name="T84" fmla="*/ 2147483647 w 90"/>
              <a:gd name="T85" fmla="*/ 2147483647 h 93"/>
              <a:gd name="T86" fmla="*/ 2147483647 w 90"/>
              <a:gd name="T87" fmla="*/ 2147483647 h 93"/>
              <a:gd name="T88" fmla="*/ 2147483647 w 90"/>
              <a:gd name="T89" fmla="*/ 2147483647 h 93"/>
              <a:gd name="T90" fmla="*/ 2147483647 w 90"/>
              <a:gd name="T91" fmla="*/ 2147483647 h 93"/>
              <a:gd name="T92" fmla="*/ 2147483647 w 90"/>
              <a:gd name="T93" fmla="*/ 2147483647 h 93"/>
              <a:gd name="T94" fmla="*/ 2147483647 w 90"/>
              <a:gd name="T95" fmla="*/ 2147483647 h 93"/>
              <a:gd name="T96" fmla="*/ 2147483647 w 90"/>
              <a:gd name="T97" fmla="*/ 2147483647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602629"/>
          </a:solidFill>
          <a:ln>
            <a:solidFill>
              <a:srgbClr val="987834"/>
            </a:solidFill>
          </a:ln>
        </p:spPr>
        <p:txBody>
          <a:bodyPr anchor="ctr"/>
          <a:lstStyle/>
          <a:p>
            <a:endParaRPr lang="zh-CN" altLang="en-US">
              <a:solidFill>
                <a:srgbClr val="602629"/>
              </a:solidFill>
            </a:endParaRPr>
          </a:p>
        </p:txBody>
      </p:sp>
      <p:sp>
        <p:nvSpPr>
          <p:cNvPr id="3" name="矩形 2"/>
          <p:cNvSpPr>
            <a:spLocks noChangeArrowheads="1"/>
          </p:cNvSpPr>
          <p:nvPr/>
        </p:nvSpPr>
        <p:spPr bwMode="auto">
          <a:xfrm>
            <a:off x="4227393" y="3373314"/>
            <a:ext cx="23294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smtClean="0">
                <a:solidFill>
                  <a:srgbClr val="602629"/>
                </a:solidFill>
                <a:latin typeface="微软雅黑" pitchFamily="34" charset="-122"/>
                <a:ea typeface="微软雅黑" pitchFamily="34" charset="-122"/>
              </a:rPr>
              <a:t>邮箱： </a:t>
            </a:r>
            <a:r>
              <a:rPr lang="en-US" altLang="zh-CN" sz="1600" dirty="0" smtClean="0">
                <a:solidFill>
                  <a:srgbClr val="602629"/>
                </a:solidFill>
                <a:latin typeface="微软雅黑" pitchFamily="34" charset="-122"/>
                <a:ea typeface="微软雅黑" pitchFamily="34" charset="-122"/>
              </a:rPr>
              <a:t>888@163.com</a:t>
            </a:r>
            <a:endParaRPr lang="zh-CN" altLang="en-US" sz="1600" dirty="0">
              <a:solidFill>
                <a:srgbClr val="602629"/>
              </a:solidFill>
              <a:latin typeface="微软雅黑" pitchFamily="34" charset="-122"/>
              <a:ea typeface="微软雅黑" pitchFamily="34" charset="-122"/>
            </a:endParaRPr>
          </a:p>
        </p:txBody>
      </p:sp>
      <p:sp>
        <p:nvSpPr>
          <p:cNvPr id="4" name="KSO_Shape"/>
          <p:cNvSpPr>
            <a:spLocks/>
          </p:cNvSpPr>
          <p:nvPr/>
        </p:nvSpPr>
        <p:spPr bwMode="auto">
          <a:xfrm>
            <a:off x="3939361" y="2904878"/>
            <a:ext cx="254000" cy="252412"/>
          </a:xfrm>
          <a:custGeom>
            <a:avLst/>
            <a:gdLst>
              <a:gd name="T0" fmla="*/ 2147483646 w 7639"/>
              <a:gd name="T1" fmla="*/ 2147483646 h 7641"/>
              <a:gd name="T2" fmla="*/ 2147483646 w 7639"/>
              <a:gd name="T3" fmla="*/ 2147483646 h 7641"/>
              <a:gd name="T4" fmla="*/ 2147483646 w 7639"/>
              <a:gd name="T5" fmla="*/ 2147483646 h 7641"/>
              <a:gd name="T6" fmla="*/ 2147483646 w 7639"/>
              <a:gd name="T7" fmla="*/ 2147483646 h 7641"/>
              <a:gd name="T8" fmla="*/ 2147483646 w 7639"/>
              <a:gd name="T9" fmla="*/ 2147483646 h 7641"/>
              <a:gd name="T10" fmla="*/ 2147483646 w 7639"/>
              <a:gd name="T11" fmla="*/ 2147483646 h 7641"/>
              <a:gd name="T12" fmla="*/ 2147483646 w 7639"/>
              <a:gd name="T13" fmla="*/ 2147483646 h 7641"/>
              <a:gd name="T14" fmla="*/ 2147483646 w 7639"/>
              <a:gd name="T15" fmla="*/ 2147483646 h 7641"/>
              <a:gd name="T16" fmla="*/ 2147483646 w 7639"/>
              <a:gd name="T17" fmla="*/ 2147483646 h 7641"/>
              <a:gd name="T18" fmla="*/ 2147483646 w 7639"/>
              <a:gd name="T19" fmla="*/ 2147483646 h 7641"/>
              <a:gd name="T20" fmla="*/ 2147483646 w 7639"/>
              <a:gd name="T21" fmla="*/ 2147483646 h 7641"/>
              <a:gd name="T22" fmla="*/ 2147483646 w 7639"/>
              <a:gd name="T23" fmla="*/ 2147483646 h 7641"/>
              <a:gd name="T24" fmla="*/ 2147483646 w 7639"/>
              <a:gd name="T25" fmla="*/ 2147483646 h 7641"/>
              <a:gd name="T26" fmla="*/ 2147483646 w 7639"/>
              <a:gd name="T27" fmla="*/ 2147483646 h 7641"/>
              <a:gd name="T28" fmla="*/ 2147483646 w 7639"/>
              <a:gd name="T29" fmla="*/ 2147483646 h 7641"/>
              <a:gd name="T30" fmla="*/ 2147483646 w 7639"/>
              <a:gd name="T31" fmla="*/ 2147483646 h 7641"/>
              <a:gd name="T32" fmla="*/ 2147483646 w 7639"/>
              <a:gd name="T33" fmla="*/ 2147483646 h 7641"/>
              <a:gd name="T34" fmla="*/ 2147483646 w 7639"/>
              <a:gd name="T35" fmla="*/ 2147483646 h 7641"/>
              <a:gd name="T36" fmla="*/ 2147483646 w 7639"/>
              <a:gd name="T37" fmla="*/ 2147483646 h 7641"/>
              <a:gd name="T38" fmla="*/ 2147483646 w 7639"/>
              <a:gd name="T39" fmla="*/ 2147483646 h 7641"/>
              <a:gd name="T40" fmla="*/ 2147483646 w 7639"/>
              <a:gd name="T41" fmla="*/ 2147483646 h 7641"/>
              <a:gd name="T42" fmla="*/ 2147483646 w 7639"/>
              <a:gd name="T43" fmla="*/ 2147483646 h 7641"/>
              <a:gd name="T44" fmla="*/ 2147483646 w 7639"/>
              <a:gd name="T45" fmla="*/ 2147483646 h 7641"/>
              <a:gd name="T46" fmla="*/ 2147483646 w 7639"/>
              <a:gd name="T47" fmla="*/ 2147483646 h 7641"/>
              <a:gd name="T48" fmla="*/ 2147483646 w 7639"/>
              <a:gd name="T49" fmla="*/ 2147483646 h 7641"/>
              <a:gd name="T50" fmla="*/ 2147483646 w 7639"/>
              <a:gd name="T51" fmla="*/ 2147483646 h 7641"/>
              <a:gd name="T52" fmla="*/ 2147483646 w 7639"/>
              <a:gd name="T53" fmla="*/ 2147483646 h 7641"/>
              <a:gd name="T54" fmla="*/ 2147483646 w 7639"/>
              <a:gd name="T55" fmla="*/ 2147483646 h 7641"/>
              <a:gd name="T56" fmla="*/ 2147483646 w 7639"/>
              <a:gd name="T57" fmla="*/ 2147483646 h 7641"/>
              <a:gd name="T58" fmla="*/ 2147483646 w 7639"/>
              <a:gd name="T59" fmla="*/ 2147483646 h 7641"/>
              <a:gd name="T60" fmla="*/ 2147483646 w 7639"/>
              <a:gd name="T61" fmla="*/ 2147483646 h 7641"/>
              <a:gd name="T62" fmla="*/ 2147483646 w 7639"/>
              <a:gd name="T63" fmla="*/ 2147483646 h 7641"/>
              <a:gd name="T64" fmla="*/ 2147483646 w 7639"/>
              <a:gd name="T65" fmla="*/ 2147483646 h 7641"/>
              <a:gd name="T66" fmla="*/ 2147483646 w 7639"/>
              <a:gd name="T67" fmla="*/ 2147483646 h 7641"/>
              <a:gd name="T68" fmla="*/ 2147483646 w 7639"/>
              <a:gd name="T69" fmla="*/ 2147483646 h 7641"/>
              <a:gd name="T70" fmla="*/ 2147483646 w 7639"/>
              <a:gd name="T71" fmla="*/ 2147483646 h 7641"/>
              <a:gd name="T72" fmla="*/ 2147483646 w 7639"/>
              <a:gd name="T73" fmla="*/ 2147483646 h 7641"/>
              <a:gd name="T74" fmla="*/ 2147483646 w 7639"/>
              <a:gd name="T75" fmla="*/ 2147483646 h 7641"/>
              <a:gd name="T76" fmla="*/ 2147483646 w 7639"/>
              <a:gd name="T77" fmla="*/ 2147483646 h 7641"/>
              <a:gd name="T78" fmla="*/ 2147483646 w 7639"/>
              <a:gd name="T79" fmla="*/ 2147483646 h 7641"/>
              <a:gd name="T80" fmla="*/ 2147483646 w 7639"/>
              <a:gd name="T81" fmla="*/ 2147483646 h 7641"/>
              <a:gd name="T82" fmla="*/ 2147483646 w 7639"/>
              <a:gd name="T83" fmla="*/ 2147483646 h 7641"/>
              <a:gd name="T84" fmla="*/ 2147483646 w 7639"/>
              <a:gd name="T85" fmla="*/ 2147483646 h 7641"/>
              <a:gd name="T86" fmla="*/ 2147483646 w 7639"/>
              <a:gd name="T87" fmla="*/ 2147483646 h 7641"/>
              <a:gd name="T88" fmla="*/ 2147483646 w 7639"/>
              <a:gd name="T89" fmla="*/ 2147483646 h 7641"/>
              <a:gd name="T90" fmla="*/ 2147483646 w 7639"/>
              <a:gd name="T91" fmla="*/ 2147483646 h 7641"/>
              <a:gd name="T92" fmla="*/ 2147483646 w 7639"/>
              <a:gd name="T93" fmla="*/ 2147483646 h 7641"/>
              <a:gd name="T94" fmla="*/ 2147483646 w 7639"/>
              <a:gd name="T95" fmla="*/ 2147483646 h 7641"/>
              <a:gd name="T96" fmla="*/ 2147483646 w 7639"/>
              <a:gd name="T97" fmla="*/ 0 h 7641"/>
              <a:gd name="T98" fmla="*/ 2147483646 w 7639"/>
              <a:gd name="T99" fmla="*/ 2147483646 h 7641"/>
              <a:gd name="T100" fmla="*/ 2147483646 w 7639"/>
              <a:gd name="T101" fmla="*/ 2147483646 h 7641"/>
              <a:gd name="T102" fmla="*/ 2140188821 w 7639"/>
              <a:gd name="T103" fmla="*/ 2147483646 h 7641"/>
              <a:gd name="T104" fmla="*/ 604854832 w 7639"/>
              <a:gd name="T105" fmla="*/ 2147483646 h 7641"/>
              <a:gd name="T106" fmla="*/ 2147483646 w 7639"/>
              <a:gd name="T107" fmla="*/ 2147483646 h 7641"/>
              <a:gd name="T108" fmla="*/ 2147483646 w 7639"/>
              <a:gd name="T109" fmla="*/ 2147483646 h 7641"/>
              <a:gd name="T110" fmla="*/ 2147483646 w 7639"/>
              <a:gd name="T111" fmla="*/ 2147483646 h 7641"/>
              <a:gd name="T112" fmla="*/ 2147483646 w 7639"/>
              <a:gd name="T113" fmla="*/ 2147483646 h 7641"/>
              <a:gd name="T114" fmla="*/ 2147483646 w 7639"/>
              <a:gd name="T115" fmla="*/ 2147483646 h 7641"/>
              <a:gd name="T116" fmla="*/ 2147483646 w 7639"/>
              <a:gd name="T117" fmla="*/ 2147483646 h 7641"/>
              <a:gd name="T118" fmla="*/ 2147483646 w 7639"/>
              <a:gd name="T119" fmla="*/ 2147483646 h 7641"/>
              <a:gd name="T120" fmla="*/ 2147483646 w 7639"/>
              <a:gd name="T121" fmla="*/ 2147483646 h 7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639" h="7641">
                <a:moveTo>
                  <a:pt x="4568" y="2540"/>
                </a:moveTo>
                <a:lnTo>
                  <a:pt x="4568" y="2540"/>
                </a:lnTo>
                <a:lnTo>
                  <a:pt x="4594" y="2506"/>
                </a:lnTo>
                <a:lnTo>
                  <a:pt x="4620" y="2473"/>
                </a:lnTo>
                <a:lnTo>
                  <a:pt x="4644" y="2438"/>
                </a:lnTo>
                <a:lnTo>
                  <a:pt x="4668" y="2401"/>
                </a:lnTo>
                <a:lnTo>
                  <a:pt x="4692" y="2365"/>
                </a:lnTo>
                <a:lnTo>
                  <a:pt x="4714" y="2328"/>
                </a:lnTo>
                <a:lnTo>
                  <a:pt x="4736" y="2290"/>
                </a:lnTo>
                <a:lnTo>
                  <a:pt x="4757" y="2251"/>
                </a:lnTo>
                <a:lnTo>
                  <a:pt x="4777" y="2211"/>
                </a:lnTo>
                <a:lnTo>
                  <a:pt x="4797" y="2171"/>
                </a:lnTo>
                <a:lnTo>
                  <a:pt x="4815" y="2131"/>
                </a:lnTo>
                <a:lnTo>
                  <a:pt x="4833" y="2089"/>
                </a:lnTo>
                <a:lnTo>
                  <a:pt x="4850" y="2046"/>
                </a:lnTo>
                <a:lnTo>
                  <a:pt x="4867" y="2003"/>
                </a:lnTo>
                <a:lnTo>
                  <a:pt x="4882" y="1959"/>
                </a:lnTo>
                <a:lnTo>
                  <a:pt x="4897" y="1914"/>
                </a:lnTo>
                <a:lnTo>
                  <a:pt x="4911" y="1870"/>
                </a:lnTo>
                <a:lnTo>
                  <a:pt x="4924" y="1824"/>
                </a:lnTo>
                <a:lnTo>
                  <a:pt x="4936" y="1777"/>
                </a:lnTo>
                <a:lnTo>
                  <a:pt x="4948" y="1731"/>
                </a:lnTo>
                <a:lnTo>
                  <a:pt x="4957" y="1684"/>
                </a:lnTo>
                <a:lnTo>
                  <a:pt x="4967" y="1636"/>
                </a:lnTo>
                <a:lnTo>
                  <a:pt x="4975" y="1589"/>
                </a:lnTo>
                <a:lnTo>
                  <a:pt x="4984" y="1540"/>
                </a:lnTo>
                <a:lnTo>
                  <a:pt x="4990" y="1492"/>
                </a:lnTo>
                <a:lnTo>
                  <a:pt x="4996" y="1442"/>
                </a:lnTo>
                <a:lnTo>
                  <a:pt x="5001" y="1393"/>
                </a:lnTo>
                <a:lnTo>
                  <a:pt x="5006" y="1343"/>
                </a:lnTo>
                <a:lnTo>
                  <a:pt x="5008" y="1293"/>
                </a:lnTo>
                <a:lnTo>
                  <a:pt x="5011" y="1241"/>
                </a:lnTo>
                <a:lnTo>
                  <a:pt x="5012" y="1190"/>
                </a:lnTo>
                <a:lnTo>
                  <a:pt x="5012" y="1139"/>
                </a:lnTo>
                <a:lnTo>
                  <a:pt x="5089" y="1168"/>
                </a:lnTo>
                <a:lnTo>
                  <a:pt x="5158" y="1198"/>
                </a:lnTo>
                <a:lnTo>
                  <a:pt x="5222" y="1227"/>
                </a:lnTo>
                <a:lnTo>
                  <a:pt x="5250" y="1241"/>
                </a:lnTo>
                <a:lnTo>
                  <a:pt x="5278" y="1256"/>
                </a:lnTo>
                <a:lnTo>
                  <a:pt x="5304" y="1270"/>
                </a:lnTo>
                <a:lnTo>
                  <a:pt x="5328" y="1284"/>
                </a:lnTo>
                <a:lnTo>
                  <a:pt x="5350" y="1298"/>
                </a:lnTo>
                <a:lnTo>
                  <a:pt x="5370" y="1312"/>
                </a:lnTo>
                <a:lnTo>
                  <a:pt x="5389" y="1327"/>
                </a:lnTo>
                <a:lnTo>
                  <a:pt x="5406" y="1340"/>
                </a:lnTo>
                <a:lnTo>
                  <a:pt x="5422" y="1354"/>
                </a:lnTo>
                <a:lnTo>
                  <a:pt x="5435" y="1367"/>
                </a:lnTo>
                <a:lnTo>
                  <a:pt x="5448" y="1381"/>
                </a:lnTo>
                <a:lnTo>
                  <a:pt x="5459" y="1397"/>
                </a:lnTo>
                <a:lnTo>
                  <a:pt x="5470" y="1412"/>
                </a:lnTo>
                <a:lnTo>
                  <a:pt x="5480" y="1427"/>
                </a:lnTo>
                <a:lnTo>
                  <a:pt x="5489" y="1445"/>
                </a:lnTo>
                <a:lnTo>
                  <a:pt x="5497" y="1462"/>
                </a:lnTo>
                <a:lnTo>
                  <a:pt x="5505" y="1480"/>
                </a:lnTo>
                <a:lnTo>
                  <a:pt x="5512" y="1498"/>
                </a:lnTo>
                <a:lnTo>
                  <a:pt x="5518" y="1518"/>
                </a:lnTo>
                <a:lnTo>
                  <a:pt x="5523" y="1537"/>
                </a:lnTo>
                <a:lnTo>
                  <a:pt x="5528" y="1558"/>
                </a:lnTo>
                <a:lnTo>
                  <a:pt x="5531" y="1580"/>
                </a:lnTo>
                <a:lnTo>
                  <a:pt x="5534" y="1602"/>
                </a:lnTo>
                <a:lnTo>
                  <a:pt x="5535" y="1625"/>
                </a:lnTo>
                <a:lnTo>
                  <a:pt x="5536" y="1648"/>
                </a:lnTo>
                <a:lnTo>
                  <a:pt x="5538" y="1672"/>
                </a:lnTo>
                <a:lnTo>
                  <a:pt x="5536" y="1714"/>
                </a:lnTo>
                <a:lnTo>
                  <a:pt x="5535" y="1757"/>
                </a:lnTo>
                <a:lnTo>
                  <a:pt x="5532" y="1799"/>
                </a:lnTo>
                <a:lnTo>
                  <a:pt x="5528" y="1841"/>
                </a:lnTo>
                <a:lnTo>
                  <a:pt x="5521" y="1883"/>
                </a:lnTo>
                <a:lnTo>
                  <a:pt x="5515" y="1924"/>
                </a:lnTo>
                <a:lnTo>
                  <a:pt x="5506" y="1966"/>
                </a:lnTo>
                <a:lnTo>
                  <a:pt x="5497" y="2007"/>
                </a:lnTo>
                <a:lnTo>
                  <a:pt x="5486" y="2049"/>
                </a:lnTo>
                <a:lnTo>
                  <a:pt x="5474" y="2089"/>
                </a:lnTo>
                <a:lnTo>
                  <a:pt x="5461" y="2131"/>
                </a:lnTo>
                <a:lnTo>
                  <a:pt x="5446" y="2172"/>
                </a:lnTo>
                <a:lnTo>
                  <a:pt x="5430" y="2213"/>
                </a:lnTo>
                <a:lnTo>
                  <a:pt x="5413" y="2253"/>
                </a:lnTo>
                <a:lnTo>
                  <a:pt x="5394" y="2293"/>
                </a:lnTo>
                <a:lnTo>
                  <a:pt x="5376" y="2334"/>
                </a:lnTo>
                <a:lnTo>
                  <a:pt x="5355" y="2374"/>
                </a:lnTo>
                <a:lnTo>
                  <a:pt x="5334" y="2410"/>
                </a:lnTo>
                <a:lnTo>
                  <a:pt x="5314" y="2445"/>
                </a:lnTo>
                <a:lnTo>
                  <a:pt x="5293" y="2477"/>
                </a:lnTo>
                <a:lnTo>
                  <a:pt x="5272" y="2506"/>
                </a:lnTo>
                <a:lnTo>
                  <a:pt x="5251" y="2533"/>
                </a:lnTo>
                <a:lnTo>
                  <a:pt x="5231" y="2557"/>
                </a:lnTo>
                <a:lnTo>
                  <a:pt x="5209" y="2578"/>
                </a:lnTo>
                <a:lnTo>
                  <a:pt x="5188" y="2597"/>
                </a:lnTo>
                <a:lnTo>
                  <a:pt x="5166" y="2613"/>
                </a:lnTo>
                <a:lnTo>
                  <a:pt x="5145" y="2628"/>
                </a:lnTo>
                <a:lnTo>
                  <a:pt x="5124" y="2640"/>
                </a:lnTo>
                <a:lnTo>
                  <a:pt x="5102" y="2648"/>
                </a:lnTo>
                <a:lnTo>
                  <a:pt x="5081" y="2655"/>
                </a:lnTo>
                <a:lnTo>
                  <a:pt x="5059" y="2658"/>
                </a:lnTo>
                <a:lnTo>
                  <a:pt x="5037" y="2659"/>
                </a:lnTo>
                <a:lnTo>
                  <a:pt x="5020" y="2659"/>
                </a:lnTo>
                <a:lnTo>
                  <a:pt x="5000" y="2657"/>
                </a:lnTo>
                <a:lnTo>
                  <a:pt x="4980" y="2655"/>
                </a:lnTo>
                <a:lnTo>
                  <a:pt x="4959" y="2652"/>
                </a:lnTo>
                <a:lnTo>
                  <a:pt x="4911" y="2643"/>
                </a:lnTo>
                <a:lnTo>
                  <a:pt x="4856" y="2631"/>
                </a:lnTo>
                <a:lnTo>
                  <a:pt x="4796" y="2613"/>
                </a:lnTo>
                <a:lnTo>
                  <a:pt x="4727" y="2593"/>
                </a:lnTo>
                <a:lnTo>
                  <a:pt x="4652" y="2568"/>
                </a:lnTo>
                <a:lnTo>
                  <a:pt x="4568" y="2540"/>
                </a:lnTo>
                <a:close/>
                <a:moveTo>
                  <a:pt x="1273" y="6198"/>
                </a:moveTo>
                <a:lnTo>
                  <a:pt x="1273" y="6198"/>
                </a:lnTo>
                <a:lnTo>
                  <a:pt x="1212" y="6120"/>
                </a:lnTo>
                <a:lnTo>
                  <a:pt x="1153" y="6041"/>
                </a:lnTo>
                <a:lnTo>
                  <a:pt x="1096" y="5964"/>
                </a:lnTo>
                <a:lnTo>
                  <a:pt x="1041" y="5887"/>
                </a:lnTo>
                <a:lnTo>
                  <a:pt x="988" y="5811"/>
                </a:lnTo>
                <a:lnTo>
                  <a:pt x="938" y="5735"/>
                </a:lnTo>
                <a:lnTo>
                  <a:pt x="890" y="5660"/>
                </a:lnTo>
                <a:lnTo>
                  <a:pt x="844" y="5586"/>
                </a:lnTo>
                <a:lnTo>
                  <a:pt x="799" y="5512"/>
                </a:lnTo>
                <a:lnTo>
                  <a:pt x="758" y="5438"/>
                </a:lnTo>
                <a:lnTo>
                  <a:pt x="718" y="5365"/>
                </a:lnTo>
                <a:lnTo>
                  <a:pt x="681" y="5293"/>
                </a:lnTo>
                <a:lnTo>
                  <a:pt x="646" y="5221"/>
                </a:lnTo>
                <a:lnTo>
                  <a:pt x="613" y="5149"/>
                </a:lnTo>
                <a:lnTo>
                  <a:pt x="583" y="5078"/>
                </a:lnTo>
                <a:lnTo>
                  <a:pt x="554" y="5008"/>
                </a:lnTo>
                <a:lnTo>
                  <a:pt x="527" y="4937"/>
                </a:lnTo>
                <a:lnTo>
                  <a:pt x="502" y="4866"/>
                </a:lnTo>
                <a:lnTo>
                  <a:pt x="479" y="4795"/>
                </a:lnTo>
                <a:lnTo>
                  <a:pt x="457" y="4723"/>
                </a:lnTo>
                <a:lnTo>
                  <a:pt x="438" y="4650"/>
                </a:lnTo>
                <a:lnTo>
                  <a:pt x="420" y="4576"/>
                </a:lnTo>
                <a:lnTo>
                  <a:pt x="404" y="4503"/>
                </a:lnTo>
                <a:lnTo>
                  <a:pt x="388" y="4429"/>
                </a:lnTo>
                <a:lnTo>
                  <a:pt x="375" y="4355"/>
                </a:lnTo>
                <a:lnTo>
                  <a:pt x="364" y="4279"/>
                </a:lnTo>
                <a:lnTo>
                  <a:pt x="356" y="4204"/>
                </a:lnTo>
                <a:lnTo>
                  <a:pt x="347" y="4127"/>
                </a:lnTo>
                <a:lnTo>
                  <a:pt x="341" y="4051"/>
                </a:lnTo>
                <a:lnTo>
                  <a:pt x="337" y="3973"/>
                </a:lnTo>
                <a:lnTo>
                  <a:pt x="335" y="3896"/>
                </a:lnTo>
                <a:lnTo>
                  <a:pt x="334" y="3817"/>
                </a:lnTo>
                <a:lnTo>
                  <a:pt x="335" y="3732"/>
                </a:lnTo>
                <a:lnTo>
                  <a:pt x="338" y="3646"/>
                </a:lnTo>
                <a:lnTo>
                  <a:pt x="344" y="3561"/>
                </a:lnTo>
                <a:lnTo>
                  <a:pt x="350" y="3476"/>
                </a:lnTo>
                <a:lnTo>
                  <a:pt x="360" y="3392"/>
                </a:lnTo>
                <a:lnTo>
                  <a:pt x="371" y="3308"/>
                </a:lnTo>
                <a:lnTo>
                  <a:pt x="385" y="3224"/>
                </a:lnTo>
                <a:lnTo>
                  <a:pt x="400" y="3141"/>
                </a:lnTo>
                <a:lnTo>
                  <a:pt x="418" y="3058"/>
                </a:lnTo>
                <a:lnTo>
                  <a:pt x="438" y="2976"/>
                </a:lnTo>
                <a:lnTo>
                  <a:pt x="459" y="2894"/>
                </a:lnTo>
                <a:lnTo>
                  <a:pt x="483" y="2812"/>
                </a:lnTo>
                <a:lnTo>
                  <a:pt x="509" y="2731"/>
                </a:lnTo>
                <a:lnTo>
                  <a:pt x="537" y="2649"/>
                </a:lnTo>
                <a:lnTo>
                  <a:pt x="568" y="2570"/>
                </a:lnTo>
                <a:lnTo>
                  <a:pt x="599" y="2489"/>
                </a:lnTo>
                <a:lnTo>
                  <a:pt x="633" y="2409"/>
                </a:lnTo>
                <a:lnTo>
                  <a:pt x="669" y="2330"/>
                </a:lnTo>
                <a:lnTo>
                  <a:pt x="706" y="2254"/>
                </a:lnTo>
                <a:lnTo>
                  <a:pt x="746" y="2178"/>
                </a:lnTo>
                <a:lnTo>
                  <a:pt x="787" y="2103"/>
                </a:lnTo>
                <a:lnTo>
                  <a:pt x="830" y="2029"/>
                </a:lnTo>
                <a:lnTo>
                  <a:pt x="875" y="1957"/>
                </a:lnTo>
                <a:lnTo>
                  <a:pt x="920" y="1885"/>
                </a:lnTo>
                <a:lnTo>
                  <a:pt x="968" y="1815"/>
                </a:lnTo>
                <a:lnTo>
                  <a:pt x="1019" y="1746"/>
                </a:lnTo>
                <a:lnTo>
                  <a:pt x="1070" y="1678"/>
                </a:lnTo>
                <a:lnTo>
                  <a:pt x="1124" y="1611"/>
                </a:lnTo>
                <a:lnTo>
                  <a:pt x="1179" y="1545"/>
                </a:lnTo>
                <a:lnTo>
                  <a:pt x="1236" y="1481"/>
                </a:lnTo>
                <a:lnTo>
                  <a:pt x="1294" y="1418"/>
                </a:lnTo>
                <a:lnTo>
                  <a:pt x="1355" y="1356"/>
                </a:lnTo>
                <a:lnTo>
                  <a:pt x="1417" y="1295"/>
                </a:lnTo>
                <a:lnTo>
                  <a:pt x="1480" y="1237"/>
                </a:lnTo>
                <a:lnTo>
                  <a:pt x="1544" y="1180"/>
                </a:lnTo>
                <a:lnTo>
                  <a:pt x="1610" y="1125"/>
                </a:lnTo>
                <a:lnTo>
                  <a:pt x="1676" y="1071"/>
                </a:lnTo>
                <a:lnTo>
                  <a:pt x="1744" y="1020"/>
                </a:lnTo>
                <a:lnTo>
                  <a:pt x="1813" y="969"/>
                </a:lnTo>
                <a:lnTo>
                  <a:pt x="1883" y="921"/>
                </a:lnTo>
                <a:lnTo>
                  <a:pt x="1955" y="875"/>
                </a:lnTo>
                <a:lnTo>
                  <a:pt x="2027" y="831"/>
                </a:lnTo>
                <a:lnTo>
                  <a:pt x="2100" y="788"/>
                </a:lnTo>
                <a:lnTo>
                  <a:pt x="2174" y="747"/>
                </a:lnTo>
                <a:lnTo>
                  <a:pt x="2251" y="707"/>
                </a:lnTo>
                <a:lnTo>
                  <a:pt x="2327" y="670"/>
                </a:lnTo>
                <a:lnTo>
                  <a:pt x="2406" y="634"/>
                </a:lnTo>
                <a:lnTo>
                  <a:pt x="2485" y="600"/>
                </a:lnTo>
                <a:lnTo>
                  <a:pt x="2565" y="568"/>
                </a:lnTo>
                <a:lnTo>
                  <a:pt x="2645" y="538"/>
                </a:lnTo>
                <a:lnTo>
                  <a:pt x="2726" y="511"/>
                </a:lnTo>
                <a:lnTo>
                  <a:pt x="2808" y="484"/>
                </a:lnTo>
                <a:lnTo>
                  <a:pt x="2890" y="460"/>
                </a:lnTo>
                <a:lnTo>
                  <a:pt x="2972" y="438"/>
                </a:lnTo>
                <a:lnTo>
                  <a:pt x="3054" y="419"/>
                </a:lnTo>
                <a:lnTo>
                  <a:pt x="3137" y="401"/>
                </a:lnTo>
                <a:lnTo>
                  <a:pt x="3221" y="386"/>
                </a:lnTo>
                <a:lnTo>
                  <a:pt x="3304" y="372"/>
                </a:lnTo>
                <a:lnTo>
                  <a:pt x="3389" y="361"/>
                </a:lnTo>
                <a:lnTo>
                  <a:pt x="3473" y="351"/>
                </a:lnTo>
                <a:lnTo>
                  <a:pt x="3558" y="345"/>
                </a:lnTo>
                <a:lnTo>
                  <a:pt x="3643" y="339"/>
                </a:lnTo>
                <a:lnTo>
                  <a:pt x="3730" y="336"/>
                </a:lnTo>
                <a:lnTo>
                  <a:pt x="3816" y="335"/>
                </a:lnTo>
                <a:lnTo>
                  <a:pt x="3903" y="336"/>
                </a:lnTo>
                <a:lnTo>
                  <a:pt x="3990" y="339"/>
                </a:lnTo>
                <a:lnTo>
                  <a:pt x="4075" y="345"/>
                </a:lnTo>
                <a:lnTo>
                  <a:pt x="4160" y="351"/>
                </a:lnTo>
                <a:lnTo>
                  <a:pt x="4245" y="361"/>
                </a:lnTo>
                <a:lnTo>
                  <a:pt x="4329" y="372"/>
                </a:lnTo>
                <a:lnTo>
                  <a:pt x="4414" y="385"/>
                </a:lnTo>
                <a:lnTo>
                  <a:pt x="4497" y="400"/>
                </a:lnTo>
                <a:lnTo>
                  <a:pt x="4580" y="418"/>
                </a:lnTo>
                <a:lnTo>
                  <a:pt x="4661" y="437"/>
                </a:lnTo>
                <a:lnTo>
                  <a:pt x="4743" y="459"/>
                </a:lnTo>
                <a:lnTo>
                  <a:pt x="4824" y="482"/>
                </a:lnTo>
                <a:lnTo>
                  <a:pt x="4905" y="508"/>
                </a:lnTo>
                <a:lnTo>
                  <a:pt x="4986" y="536"/>
                </a:lnTo>
                <a:lnTo>
                  <a:pt x="5066" y="565"/>
                </a:lnTo>
                <a:lnTo>
                  <a:pt x="5145" y="597"/>
                </a:lnTo>
                <a:lnTo>
                  <a:pt x="5223" y="631"/>
                </a:lnTo>
                <a:lnTo>
                  <a:pt x="5300" y="667"/>
                </a:lnTo>
                <a:lnTo>
                  <a:pt x="5377" y="704"/>
                </a:lnTo>
                <a:lnTo>
                  <a:pt x="5452" y="743"/>
                </a:lnTo>
                <a:lnTo>
                  <a:pt x="5527" y="785"/>
                </a:lnTo>
                <a:lnTo>
                  <a:pt x="5600" y="827"/>
                </a:lnTo>
                <a:lnTo>
                  <a:pt x="5672" y="872"/>
                </a:lnTo>
                <a:lnTo>
                  <a:pt x="5743" y="918"/>
                </a:lnTo>
                <a:lnTo>
                  <a:pt x="5813" y="967"/>
                </a:lnTo>
                <a:lnTo>
                  <a:pt x="5882" y="1017"/>
                </a:lnTo>
                <a:lnTo>
                  <a:pt x="5949" y="1069"/>
                </a:lnTo>
                <a:lnTo>
                  <a:pt x="6016" y="1122"/>
                </a:lnTo>
                <a:lnTo>
                  <a:pt x="6081" y="1178"/>
                </a:lnTo>
                <a:lnTo>
                  <a:pt x="6146" y="1236"/>
                </a:lnTo>
                <a:lnTo>
                  <a:pt x="6210" y="1295"/>
                </a:lnTo>
                <a:lnTo>
                  <a:pt x="6273" y="1356"/>
                </a:lnTo>
                <a:lnTo>
                  <a:pt x="6333" y="1417"/>
                </a:lnTo>
                <a:lnTo>
                  <a:pt x="6392" y="1481"/>
                </a:lnTo>
                <a:lnTo>
                  <a:pt x="6448" y="1545"/>
                </a:lnTo>
                <a:lnTo>
                  <a:pt x="6504" y="1611"/>
                </a:lnTo>
                <a:lnTo>
                  <a:pt x="6558" y="1677"/>
                </a:lnTo>
                <a:lnTo>
                  <a:pt x="6609" y="1745"/>
                </a:lnTo>
                <a:lnTo>
                  <a:pt x="6659" y="1814"/>
                </a:lnTo>
                <a:lnTo>
                  <a:pt x="6707" y="1885"/>
                </a:lnTo>
                <a:lnTo>
                  <a:pt x="6754" y="1956"/>
                </a:lnTo>
                <a:lnTo>
                  <a:pt x="6799" y="2028"/>
                </a:lnTo>
                <a:lnTo>
                  <a:pt x="6842" y="2101"/>
                </a:lnTo>
                <a:lnTo>
                  <a:pt x="6883" y="2176"/>
                </a:lnTo>
                <a:lnTo>
                  <a:pt x="6923" y="2252"/>
                </a:lnTo>
                <a:lnTo>
                  <a:pt x="6961" y="2328"/>
                </a:lnTo>
                <a:lnTo>
                  <a:pt x="6997" y="2407"/>
                </a:lnTo>
                <a:lnTo>
                  <a:pt x="7031" y="2486"/>
                </a:lnTo>
                <a:lnTo>
                  <a:pt x="7063" y="2566"/>
                </a:lnTo>
                <a:lnTo>
                  <a:pt x="7093" y="2646"/>
                </a:lnTo>
                <a:lnTo>
                  <a:pt x="7121" y="2727"/>
                </a:lnTo>
                <a:lnTo>
                  <a:pt x="7148" y="2809"/>
                </a:lnTo>
                <a:lnTo>
                  <a:pt x="7172" y="2891"/>
                </a:lnTo>
                <a:lnTo>
                  <a:pt x="7193" y="2973"/>
                </a:lnTo>
                <a:lnTo>
                  <a:pt x="7213" y="3055"/>
                </a:lnTo>
                <a:lnTo>
                  <a:pt x="7231" y="3138"/>
                </a:lnTo>
                <a:lnTo>
                  <a:pt x="7247" y="3222"/>
                </a:lnTo>
                <a:lnTo>
                  <a:pt x="7260" y="3305"/>
                </a:lnTo>
                <a:lnTo>
                  <a:pt x="7272" y="3389"/>
                </a:lnTo>
                <a:lnTo>
                  <a:pt x="7281" y="3474"/>
                </a:lnTo>
                <a:lnTo>
                  <a:pt x="7288" y="3558"/>
                </a:lnTo>
                <a:lnTo>
                  <a:pt x="7294" y="3645"/>
                </a:lnTo>
                <a:lnTo>
                  <a:pt x="7297" y="3730"/>
                </a:lnTo>
                <a:lnTo>
                  <a:pt x="7297" y="3816"/>
                </a:lnTo>
                <a:lnTo>
                  <a:pt x="7297" y="3901"/>
                </a:lnTo>
                <a:lnTo>
                  <a:pt x="7294" y="3987"/>
                </a:lnTo>
                <a:lnTo>
                  <a:pt x="7288" y="4072"/>
                </a:lnTo>
                <a:lnTo>
                  <a:pt x="7281" y="4156"/>
                </a:lnTo>
                <a:lnTo>
                  <a:pt x="7272" y="4240"/>
                </a:lnTo>
                <a:lnTo>
                  <a:pt x="7260" y="4324"/>
                </a:lnTo>
                <a:lnTo>
                  <a:pt x="7247" y="4407"/>
                </a:lnTo>
                <a:lnTo>
                  <a:pt x="7231" y="4490"/>
                </a:lnTo>
                <a:lnTo>
                  <a:pt x="7213" y="4573"/>
                </a:lnTo>
                <a:lnTo>
                  <a:pt x="7193" y="4655"/>
                </a:lnTo>
                <a:lnTo>
                  <a:pt x="7172" y="4738"/>
                </a:lnTo>
                <a:lnTo>
                  <a:pt x="7148" y="4819"/>
                </a:lnTo>
                <a:lnTo>
                  <a:pt x="7121" y="4901"/>
                </a:lnTo>
                <a:lnTo>
                  <a:pt x="7093" y="4982"/>
                </a:lnTo>
                <a:lnTo>
                  <a:pt x="7063" y="5063"/>
                </a:lnTo>
                <a:lnTo>
                  <a:pt x="7031" y="5143"/>
                </a:lnTo>
                <a:lnTo>
                  <a:pt x="6997" y="5223"/>
                </a:lnTo>
                <a:lnTo>
                  <a:pt x="6961" y="5302"/>
                </a:lnTo>
                <a:lnTo>
                  <a:pt x="6923" y="5379"/>
                </a:lnTo>
                <a:lnTo>
                  <a:pt x="6883" y="5455"/>
                </a:lnTo>
                <a:lnTo>
                  <a:pt x="6842" y="5530"/>
                </a:lnTo>
                <a:lnTo>
                  <a:pt x="6799" y="5603"/>
                </a:lnTo>
                <a:lnTo>
                  <a:pt x="6754" y="5676"/>
                </a:lnTo>
                <a:lnTo>
                  <a:pt x="6707" y="5747"/>
                </a:lnTo>
                <a:lnTo>
                  <a:pt x="6659" y="5817"/>
                </a:lnTo>
                <a:lnTo>
                  <a:pt x="6609" y="5886"/>
                </a:lnTo>
                <a:lnTo>
                  <a:pt x="6558" y="5954"/>
                </a:lnTo>
                <a:lnTo>
                  <a:pt x="6504" y="6021"/>
                </a:lnTo>
                <a:lnTo>
                  <a:pt x="6448" y="6085"/>
                </a:lnTo>
                <a:lnTo>
                  <a:pt x="6392" y="6149"/>
                </a:lnTo>
                <a:lnTo>
                  <a:pt x="6333" y="6212"/>
                </a:lnTo>
                <a:lnTo>
                  <a:pt x="6273" y="6274"/>
                </a:lnTo>
                <a:lnTo>
                  <a:pt x="6210" y="6334"/>
                </a:lnTo>
                <a:lnTo>
                  <a:pt x="6147" y="6393"/>
                </a:lnTo>
                <a:lnTo>
                  <a:pt x="6083" y="6450"/>
                </a:lnTo>
                <a:lnTo>
                  <a:pt x="6017" y="6506"/>
                </a:lnTo>
                <a:lnTo>
                  <a:pt x="5950" y="6559"/>
                </a:lnTo>
                <a:lnTo>
                  <a:pt x="5883" y="6610"/>
                </a:lnTo>
                <a:lnTo>
                  <a:pt x="5814" y="6661"/>
                </a:lnTo>
                <a:lnTo>
                  <a:pt x="5744" y="6709"/>
                </a:lnTo>
                <a:lnTo>
                  <a:pt x="5672" y="6756"/>
                </a:lnTo>
                <a:lnTo>
                  <a:pt x="5600" y="6801"/>
                </a:lnTo>
                <a:lnTo>
                  <a:pt x="5527" y="6843"/>
                </a:lnTo>
                <a:lnTo>
                  <a:pt x="5451" y="6885"/>
                </a:lnTo>
                <a:lnTo>
                  <a:pt x="5376" y="6924"/>
                </a:lnTo>
                <a:lnTo>
                  <a:pt x="5298" y="6962"/>
                </a:lnTo>
                <a:lnTo>
                  <a:pt x="5220" y="6998"/>
                </a:lnTo>
                <a:lnTo>
                  <a:pt x="5141" y="7032"/>
                </a:lnTo>
                <a:lnTo>
                  <a:pt x="5060" y="7065"/>
                </a:lnTo>
                <a:lnTo>
                  <a:pt x="4979" y="7094"/>
                </a:lnTo>
                <a:lnTo>
                  <a:pt x="4899" y="7123"/>
                </a:lnTo>
                <a:lnTo>
                  <a:pt x="4818" y="7149"/>
                </a:lnTo>
                <a:lnTo>
                  <a:pt x="4736" y="7173"/>
                </a:lnTo>
                <a:lnTo>
                  <a:pt x="4654" y="7195"/>
                </a:lnTo>
                <a:lnTo>
                  <a:pt x="4572" y="7215"/>
                </a:lnTo>
                <a:lnTo>
                  <a:pt x="4489" y="7232"/>
                </a:lnTo>
                <a:lnTo>
                  <a:pt x="4406" y="7248"/>
                </a:lnTo>
                <a:lnTo>
                  <a:pt x="4323" y="7261"/>
                </a:lnTo>
                <a:lnTo>
                  <a:pt x="4239" y="7272"/>
                </a:lnTo>
                <a:lnTo>
                  <a:pt x="4156" y="7282"/>
                </a:lnTo>
                <a:lnTo>
                  <a:pt x="4071" y="7290"/>
                </a:lnTo>
                <a:lnTo>
                  <a:pt x="3986" y="7294"/>
                </a:lnTo>
                <a:lnTo>
                  <a:pt x="3901" y="7298"/>
                </a:lnTo>
                <a:lnTo>
                  <a:pt x="3816" y="7299"/>
                </a:lnTo>
                <a:lnTo>
                  <a:pt x="3713" y="7298"/>
                </a:lnTo>
                <a:lnTo>
                  <a:pt x="3612" y="7294"/>
                </a:lnTo>
                <a:lnTo>
                  <a:pt x="3513" y="7290"/>
                </a:lnTo>
                <a:lnTo>
                  <a:pt x="3418" y="7282"/>
                </a:lnTo>
                <a:lnTo>
                  <a:pt x="3326" y="7272"/>
                </a:lnTo>
                <a:lnTo>
                  <a:pt x="3235" y="7261"/>
                </a:lnTo>
                <a:lnTo>
                  <a:pt x="3146" y="7247"/>
                </a:lnTo>
                <a:lnTo>
                  <a:pt x="3062" y="7232"/>
                </a:lnTo>
                <a:lnTo>
                  <a:pt x="2979" y="7215"/>
                </a:lnTo>
                <a:lnTo>
                  <a:pt x="2939" y="7205"/>
                </a:lnTo>
                <a:lnTo>
                  <a:pt x="2900" y="7195"/>
                </a:lnTo>
                <a:lnTo>
                  <a:pt x="2860" y="7184"/>
                </a:lnTo>
                <a:lnTo>
                  <a:pt x="2822" y="7172"/>
                </a:lnTo>
                <a:lnTo>
                  <a:pt x="2784" y="7161"/>
                </a:lnTo>
                <a:lnTo>
                  <a:pt x="2748" y="7148"/>
                </a:lnTo>
                <a:lnTo>
                  <a:pt x="2711" y="7136"/>
                </a:lnTo>
                <a:lnTo>
                  <a:pt x="2676" y="7122"/>
                </a:lnTo>
                <a:lnTo>
                  <a:pt x="2640" y="7109"/>
                </a:lnTo>
                <a:lnTo>
                  <a:pt x="2606" y="7093"/>
                </a:lnTo>
                <a:lnTo>
                  <a:pt x="2572" y="7079"/>
                </a:lnTo>
                <a:lnTo>
                  <a:pt x="2539" y="7064"/>
                </a:lnTo>
                <a:lnTo>
                  <a:pt x="2506" y="7047"/>
                </a:lnTo>
                <a:lnTo>
                  <a:pt x="2475" y="7031"/>
                </a:lnTo>
                <a:lnTo>
                  <a:pt x="2443" y="7014"/>
                </a:lnTo>
                <a:lnTo>
                  <a:pt x="2414" y="6996"/>
                </a:lnTo>
                <a:lnTo>
                  <a:pt x="2384" y="6979"/>
                </a:lnTo>
                <a:lnTo>
                  <a:pt x="2357" y="6961"/>
                </a:lnTo>
                <a:lnTo>
                  <a:pt x="2329" y="6943"/>
                </a:lnTo>
                <a:lnTo>
                  <a:pt x="2303" y="6924"/>
                </a:lnTo>
                <a:lnTo>
                  <a:pt x="2278" y="6904"/>
                </a:lnTo>
                <a:lnTo>
                  <a:pt x="2254" y="6886"/>
                </a:lnTo>
                <a:lnTo>
                  <a:pt x="2230" y="6866"/>
                </a:lnTo>
                <a:lnTo>
                  <a:pt x="2208" y="6846"/>
                </a:lnTo>
                <a:lnTo>
                  <a:pt x="2187" y="6826"/>
                </a:lnTo>
                <a:lnTo>
                  <a:pt x="2167" y="6805"/>
                </a:lnTo>
                <a:lnTo>
                  <a:pt x="2148" y="6784"/>
                </a:lnTo>
                <a:lnTo>
                  <a:pt x="2130" y="6762"/>
                </a:lnTo>
                <a:lnTo>
                  <a:pt x="2112" y="6742"/>
                </a:lnTo>
                <a:lnTo>
                  <a:pt x="2096" y="6720"/>
                </a:lnTo>
                <a:lnTo>
                  <a:pt x="2080" y="6697"/>
                </a:lnTo>
                <a:lnTo>
                  <a:pt x="2066" y="6675"/>
                </a:lnTo>
                <a:lnTo>
                  <a:pt x="2053" y="6652"/>
                </a:lnTo>
                <a:lnTo>
                  <a:pt x="2041" y="6628"/>
                </a:lnTo>
                <a:lnTo>
                  <a:pt x="2029" y="6605"/>
                </a:lnTo>
                <a:lnTo>
                  <a:pt x="2019" y="6581"/>
                </a:lnTo>
                <a:lnTo>
                  <a:pt x="2009" y="6557"/>
                </a:lnTo>
                <a:lnTo>
                  <a:pt x="2002" y="6533"/>
                </a:lnTo>
                <a:lnTo>
                  <a:pt x="1994" y="6508"/>
                </a:lnTo>
                <a:lnTo>
                  <a:pt x="1988" y="6483"/>
                </a:lnTo>
                <a:lnTo>
                  <a:pt x="1982" y="6456"/>
                </a:lnTo>
                <a:lnTo>
                  <a:pt x="1978" y="6431"/>
                </a:lnTo>
                <a:lnTo>
                  <a:pt x="1974" y="6405"/>
                </a:lnTo>
                <a:lnTo>
                  <a:pt x="1972" y="6379"/>
                </a:lnTo>
                <a:lnTo>
                  <a:pt x="1970" y="6352"/>
                </a:lnTo>
                <a:lnTo>
                  <a:pt x="1970" y="6325"/>
                </a:lnTo>
                <a:lnTo>
                  <a:pt x="1970" y="6301"/>
                </a:lnTo>
                <a:lnTo>
                  <a:pt x="1972" y="6278"/>
                </a:lnTo>
                <a:lnTo>
                  <a:pt x="1974" y="6254"/>
                </a:lnTo>
                <a:lnTo>
                  <a:pt x="1979" y="6231"/>
                </a:lnTo>
                <a:lnTo>
                  <a:pt x="1983" y="6208"/>
                </a:lnTo>
                <a:lnTo>
                  <a:pt x="1989" y="6187"/>
                </a:lnTo>
                <a:lnTo>
                  <a:pt x="1996" y="6164"/>
                </a:lnTo>
                <a:lnTo>
                  <a:pt x="2004" y="6141"/>
                </a:lnTo>
                <a:lnTo>
                  <a:pt x="2013" y="6119"/>
                </a:lnTo>
                <a:lnTo>
                  <a:pt x="2024" y="6096"/>
                </a:lnTo>
                <a:lnTo>
                  <a:pt x="2036" y="6072"/>
                </a:lnTo>
                <a:lnTo>
                  <a:pt x="2049" y="6049"/>
                </a:lnTo>
                <a:lnTo>
                  <a:pt x="2064" y="6025"/>
                </a:lnTo>
                <a:lnTo>
                  <a:pt x="2079" y="6001"/>
                </a:lnTo>
                <a:lnTo>
                  <a:pt x="2097" y="5976"/>
                </a:lnTo>
                <a:lnTo>
                  <a:pt x="2116" y="5950"/>
                </a:lnTo>
                <a:lnTo>
                  <a:pt x="2154" y="5983"/>
                </a:lnTo>
                <a:lnTo>
                  <a:pt x="2189" y="6013"/>
                </a:lnTo>
                <a:lnTo>
                  <a:pt x="2206" y="6025"/>
                </a:lnTo>
                <a:lnTo>
                  <a:pt x="2222" y="6037"/>
                </a:lnTo>
                <a:lnTo>
                  <a:pt x="2239" y="6047"/>
                </a:lnTo>
                <a:lnTo>
                  <a:pt x="2254" y="6057"/>
                </a:lnTo>
                <a:lnTo>
                  <a:pt x="2269" y="6064"/>
                </a:lnTo>
                <a:lnTo>
                  <a:pt x="2285" y="6072"/>
                </a:lnTo>
                <a:lnTo>
                  <a:pt x="2299" y="6077"/>
                </a:lnTo>
                <a:lnTo>
                  <a:pt x="2313" y="6082"/>
                </a:lnTo>
                <a:lnTo>
                  <a:pt x="2326" y="6085"/>
                </a:lnTo>
                <a:lnTo>
                  <a:pt x="2339" y="6088"/>
                </a:lnTo>
                <a:lnTo>
                  <a:pt x="2351" y="6089"/>
                </a:lnTo>
                <a:lnTo>
                  <a:pt x="2364" y="6090"/>
                </a:lnTo>
                <a:lnTo>
                  <a:pt x="2374" y="6089"/>
                </a:lnTo>
                <a:lnTo>
                  <a:pt x="2384" y="6088"/>
                </a:lnTo>
                <a:lnTo>
                  <a:pt x="2395" y="6085"/>
                </a:lnTo>
                <a:lnTo>
                  <a:pt x="2407" y="6082"/>
                </a:lnTo>
                <a:lnTo>
                  <a:pt x="2419" y="6077"/>
                </a:lnTo>
                <a:lnTo>
                  <a:pt x="2432" y="6072"/>
                </a:lnTo>
                <a:lnTo>
                  <a:pt x="2461" y="6058"/>
                </a:lnTo>
                <a:lnTo>
                  <a:pt x="2491" y="6039"/>
                </a:lnTo>
                <a:lnTo>
                  <a:pt x="2524" y="6016"/>
                </a:lnTo>
                <a:lnTo>
                  <a:pt x="2560" y="5989"/>
                </a:lnTo>
                <a:lnTo>
                  <a:pt x="2598" y="5958"/>
                </a:lnTo>
                <a:lnTo>
                  <a:pt x="2639" y="5924"/>
                </a:lnTo>
                <a:lnTo>
                  <a:pt x="2678" y="5887"/>
                </a:lnTo>
                <a:lnTo>
                  <a:pt x="2717" y="5849"/>
                </a:lnTo>
                <a:lnTo>
                  <a:pt x="2757" y="5808"/>
                </a:lnTo>
                <a:lnTo>
                  <a:pt x="2796" y="5764"/>
                </a:lnTo>
                <a:lnTo>
                  <a:pt x="2835" y="5718"/>
                </a:lnTo>
                <a:lnTo>
                  <a:pt x="2874" y="5671"/>
                </a:lnTo>
                <a:lnTo>
                  <a:pt x="2914" y="5621"/>
                </a:lnTo>
                <a:lnTo>
                  <a:pt x="2945" y="5576"/>
                </a:lnTo>
                <a:lnTo>
                  <a:pt x="2976" y="5530"/>
                </a:lnTo>
                <a:lnTo>
                  <a:pt x="3004" y="5483"/>
                </a:lnTo>
                <a:lnTo>
                  <a:pt x="3033" y="5434"/>
                </a:lnTo>
                <a:lnTo>
                  <a:pt x="3060" y="5384"/>
                </a:lnTo>
                <a:lnTo>
                  <a:pt x="3085" y="5332"/>
                </a:lnTo>
                <a:lnTo>
                  <a:pt x="3110" y="5280"/>
                </a:lnTo>
                <a:lnTo>
                  <a:pt x="3133" y="5225"/>
                </a:lnTo>
                <a:lnTo>
                  <a:pt x="3155" y="5173"/>
                </a:lnTo>
                <a:lnTo>
                  <a:pt x="3174" y="5126"/>
                </a:lnTo>
                <a:lnTo>
                  <a:pt x="3190" y="5083"/>
                </a:lnTo>
                <a:lnTo>
                  <a:pt x="3203" y="5046"/>
                </a:lnTo>
                <a:lnTo>
                  <a:pt x="3213" y="5013"/>
                </a:lnTo>
                <a:lnTo>
                  <a:pt x="3220" y="4985"/>
                </a:lnTo>
                <a:lnTo>
                  <a:pt x="3224" y="4963"/>
                </a:lnTo>
                <a:lnTo>
                  <a:pt x="3226" y="4945"/>
                </a:lnTo>
                <a:lnTo>
                  <a:pt x="3225" y="4940"/>
                </a:lnTo>
                <a:lnTo>
                  <a:pt x="3224" y="4935"/>
                </a:lnTo>
                <a:lnTo>
                  <a:pt x="3219" y="4921"/>
                </a:lnTo>
                <a:lnTo>
                  <a:pt x="3211" y="4904"/>
                </a:lnTo>
                <a:lnTo>
                  <a:pt x="3199" y="4884"/>
                </a:lnTo>
                <a:lnTo>
                  <a:pt x="3184" y="4863"/>
                </a:lnTo>
                <a:lnTo>
                  <a:pt x="3165" y="4838"/>
                </a:lnTo>
                <a:lnTo>
                  <a:pt x="3143" y="4809"/>
                </a:lnTo>
                <a:lnTo>
                  <a:pt x="3118" y="4779"/>
                </a:lnTo>
                <a:lnTo>
                  <a:pt x="3105" y="4762"/>
                </a:lnTo>
                <a:lnTo>
                  <a:pt x="3092" y="4747"/>
                </a:lnTo>
                <a:lnTo>
                  <a:pt x="3081" y="4730"/>
                </a:lnTo>
                <a:lnTo>
                  <a:pt x="3070" y="4714"/>
                </a:lnTo>
                <a:lnTo>
                  <a:pt x="3060" y="4698"/>
                </a:lnTo>
                <a:lnTo>
                  <a:pt x="3051" y="4681"/>
                </a:lnTo>
                <a:lnTo>
                  <a:pt x="3043" y="4666"/>
                </a:lnTo>
                <a:lnTo>
                  <a:pt x="3036" y="4650"/>
                </a:lnTo>
                <a:lnTo>
                  <a:pt x="3030" y="4633"/>
                </a:lnTo>
                <a:lnTo>
                  <a:pt x="3024" y="4617"/>
                </a:lnTo>
                <a:lnTo>
                  <a:pt x="3019" y="4600"/>
                </a:lnTo>
                <a:lnTo>
                  <a:pt x="3015" y="4584"/>
                </a:lnTo>
                <a:lnTo>
                  <a:pt x="3012" y="4568"/>
                </a:lnTo>
                <a:lnTo>
                  <a:pt x="3010" y="4551"/>
                </a:lnTo>
                <a:lnTo>
                  <a:pt x="3009" y="4534"/>
                </a:lnTo>
                <a:lnTo>
                  <a:pt x="3009" y="4517"/>
                </a:lnTo>
                <a:lnTo>
                  <a:pt x="3009" y="4496"/>
                </a:lnTo>
                <a:lnTo>
                  <a:pt x="3010" y="4473"/>
                </a:lnTo>
                <a:lnTo>
                  <a:pt x="3012" y="4449"/>
                </a:lnTo>
                <a:lnTo>
                  <a:pt x="3014" y="4423"/>
                </a:lnTo>
                <a:lnTo>
                  <a:pt x="3023" y="4371"/>
                </a:lnTo>
                <a:lnTo>
                  <a:pt x="3034" y="4314"/>
                </a:lnTo>
                <a:lnTo>
                  <a:pt x="3048" y="4255"/>
                </a:lnTo>
                <a:lnTo>
                  <a:pt x="3065" y="4192"/>
                </a:lnTo>
                <a:lnTo>
                  <a:pt x="3085" y="4125"/>
                </a:lnTo>
                <a:lnTo>
                  <a:pt x="3109" y="4055"/>
                </a:lnTo>
                <a:lnTo>
                  <a:pt x="3136" y="3981"/>
                </a:lnTo>
                <a:lnTo>
                  <a:pt x="3165" y="3905"/>
                </a:lnTo>
                <a:lnTo>
                  <a:pt x="3197" y="3824"/>
                </a:lnTo>
                <a:lnTo>
                  <a:pt x="3232" y="3740"/>
                </a:lnTo>
                <a:lnTo>
                  <a:pt x="3270" y="3652"/>
                </a:lnTo>
                <a:lnTo>
                  <a:pt x="3310" y="3561"/>
                </a:lnTo>
                <a:lnTo>
                  <a:pt x="3354" y="3467"/>
                </a:lnTo>
                <a:lnTo>
                  <a:pt x="3401" y="3368"/>
                </a:lnTo>
                <a:lnTo>
                  <a:pt x="3456" y="3260"/>
                </a:lnTo>
                <a:lnTo>
                  <a:pt x="3507" y="3161"/>
                </a:lnTo>
                <a:lnTo>
                  <a:pt x="3556" y="3070"/>
                </a:lnTo>
                <a:lnTo>
                  <a:pt x="3602" y="2987"/>
                </a:lnTo>
                <a:lnTo>
                  <a:pt x="3646" y="2912"/>
                </a:lnTo>
                <a:lnTo>
                  <a:pt x="3687" y="2846"/>
                </a:lnTo>
                <a:lnTo>
                  <a:pt x="3726" y="2788"/>
                </a:lnTo>
                <a:lnTo>
                  <a:pt x="3745" y="2762"/>
                </a:lnTo>
                <a:lnTo>
                  <a:pt x="3763" y="2738"/>
                </a:lnTo>
                <a:lnTo>
                  <a:pt x="3780" y="2716"/>
                </a:lnTo>
                <a:lnTo>
                  <a:pt x="3797" y="2695"/>
                </a:lnTo>
                <a:lnTo>
                  <a:pt x="3814" y="2675"/>
                </a:lnTo>
                <a:lnTo>
                  <a:pt x="3831" y="2656"/>
                </a:lnTo>
                <a:lnTo>
                  <a:pt x="3850" y="2637"/>
                </a:lnTo>
                <a:lnTo>
                  <a:pt x="3867" y="2621"/>
                </a:lnTo>
                <a:lnTo>
                  <a:pt x="3885" y="2605"/>
                </a:lnTo>
                <a:lnTo>
                  <a:pt x="3902" y="2589"/>
                </a:lnTo>
                <a:lnTo>
                  <a:pt x="3920" y="2575"/>
                </a:lnTo>
                <a:lnTo>
                  <a:pt x="3938" y="2563"/>
                </a:lnTo>
                <a:lnTo>
                  <a:pt x="3956" y="2551"/>
                </a:lnTo>
                <a:lnTo>
                  <a:pt x="3974" y="2540"/>
                </a:lnTo>
                <a:lnTo>
                  <a:pt x="3992" y="2530"/>
                </a:lnTo>
                <a:lnTo>
                  <a:pt x="4010" y="2521"/>
                </a:lnTo>
                <a:lnTo>
                  <a:pt x="4029" y="2513"/>
                </a:lnTo>
                <a:lnTo>
                  <a:pt x="4047" y="2506"/>
                </a:lnTo>
                <a:lnTo>
                  <a:pt x="4066" y="2500"/>
                </a:lnTo>
                <a:lnTo>
                  <a:pt x="4091" y="2494"/>
                </a:lnTo>
                <a:lnTo>
                  <a:pt x="4122" y="2489"/>
                </a:lnTo>
                <a:lnTo>
                  <a:pt x="4158" y="2485"/>
                </a:lnTo>
                <a:lnTo>
                  <a:pt x="4189" y="2480"/>
                </a:lnTo>
                <a:lnTo>
                  <a:pt x="4218" y="2476"/>
                </a:lnTo>
                <a:lnTo>
                  <a:pt x="4248" y="2469"/>
                </a:lnTo>
                <a:lnTo>
                  <a:pt x="4276" y="2460"/>
                </a:lnTo>
                <a:lnTo>
                  <a:pt x="4302" y="2452"/>
                </a:lnTo>
                <a:lnTo>
                  <a:pt x="4328" y="2442"/>
                </a:lnTo>
                <a:lnTo>
                  <a:pt x="4353" y="2430"/>
                </a:lnTo>
                <a:lnTo>
                  <a:pt x="4377" y="2417"/>
                </a:lnTo>
                <a:lnTo>
                  <a:pt x="4400" y="2403"/>
                </a:lnTo>
                <a:lnTo>
                  <a:pt x="4422" y="2387"/>
                </a:lnTo>
                <a:lnTo>
                  <a:pt x="4444" y="2370"/>
                </a:lnTo>
                <a:lnTo>
                  <a:pt x="4464" y="2352"/>
                </a:lnTo>
                <a:lnTo>
                  <a:pt x="4482" y="2333"/>
                </a:lnTo>
                <a:lnTo>
                  <a:pt x="4501" y="2312"/>
                </a:lnTo>
                <a:lnTo>
                  <a:pt x="4518" y="2290"/>
                </a:lnTo>
                <a:lnTo>
                  <a:pt x="4534" y="2267"/>
                </a:lnTo>
                <a:lnTo>
                  <a:pt x="4562" y="2217"/>
                </a:lnTo>
                <a:lnTo>
                  <a:pt x="4589" y="2164"/>
                </a:lnTo>
                <a:lnTo>
                  <a:pt x="4616" y="2108"/>
                </a:lnTo>
                <a:lnTo>
                  <a:pt x="4641" y="2048"/>
                </a:lnTo>
                <a:lnTo>
                  <a:pt x="4666" y="1984"/>
                </a:lnTo>
                <a:lnTo>
                  <a:pt x="4689" y="1916"/>
                </a:lnTo>
                <a:lnTo>
                  <a:pt x="4712" y="1847"/>
                </a:lnTo>
                <a:lnTo>
                  <a:pt x="4734" y="1772"/>
                </a:lnTo>
                <a:lnTo>
                  <a:pt x="4754" y="1699"/>
                </a:lnTo>
                <a:lnTo>
                  <a:pt x="4772" y="1628"/>
                </a:lnTo>
                <a:lnTo>
                  <a:pt x="4786" y="1560"/>
                </a:lnTo>
                <a:lnTo>
                  <a:pt x="4798" y="1495"/>
                </a:lnTo>
                <a:lnTo>
                  <a:pt x="4808" y="1433"/>
                </a:lnTo>
                <a:lnTo>
                  <a:pt x="4814" y="1374"/>
                </a:lnTo>
                <a:lnTo>
                  <a:pt x="4819" y="1317"/>
                </a:lnTo>
                <a:lnTo>
                  <a:pt x="4820" y="1289"/>
                </a:lnTo>
                <a:lnTo>
                  <a:pt x="4820" y="1262"/>
                </a:lnTo>
                <a:lnTo>
                  <a:pt x="4819" y="1222"/>
                </a:lnTo>
                <a:lnTo>
                  <a:pt x="4817" y="1183"/>
                </a:lnTo>
                <a:lnTo>
                  <a:pt x="4812" y="1150"/>
                </a:lnTo>
                <a:lnTo>
                  <a:pt x="4807" y="1119"/>
                </a:lnTo>
                <a:lnTo>
                  <a:pt x="4799" y="1092"/>
                </a:lnTo>
                <a:lnTo>
                  <a:pt x="4795" y="1080"/>
                </a:lnTo>
                <a:lnTo>
                  <a:pt x="4789" y="1069"/>
                </a:lnTo>
                <a:lnTo>
                  <a:pt x="4784" y="1058"/>
                </a:lnTo>
                <a:lnTo>
                  <a:pt x="4778" y="1048"/>
                </a:lnTo>
                <a:lnTo>
                  <a:pt x="4773" y="1039"/>
                </a:lnTo>
                <a:lnTo>
                  <a:pt x="4765" y="1032"/>
                </a:lnTo>
                <a:lnTo>
                  <a:pt x="4759" y="1025"/>
                </a:lnTo>
                <a:lnTo>
                  <a:pt x="4751" y="1017"/>
                </a:lnTo>
                <a:lnTo>
                  <a:pt x="4742" y="1012"/>
                </a:lnTo>
                <a:lnTo>
                  <a:pt x="4732" y="1005"/>
                </a:lnTo>
                <a:lnTo>
                  <a:pt x="4722" y="1001"/>
                </a:lnTo>
                <a:lnTo>
                  <a:pt x="4710" y="996"/>
                </a:lnTo>
                <a:lnTo>
                  <a:pt x="4698" y="991"/>
                </a:lnTo>
                <a:lnTo>
                  <a:pt x="4683" y="987"/>
                </a:lnTo>
                <a:lnTo>
                  <a:pt x="4654" y="980"/>
                </a:lnTo>
                <a:lnTo>
                  <a:pt x="4620" y="976"/>
                </a:lnTo>
                <a:lnTo>
                  <a:pt x="4583" y="973"/>
                </a:lnTo>
                <a:lnTo>
                  <a:pt x="4541" y="972"/>
                </a:lnTo>
                <a:lnTo>
                  <a:pt x="4476" y="973"/>
                </a:lnTo>
                <a:lnTo>
                  <a:pt x="4412" y="975"/>
                </a:lnTo>
                <a:lnTo>
                  <a:pt x="4351" y="977"/>
                </a:lnTo>
                <a:lnTo>
                  <a:pt x="4292" y="981"/>
                </a:lnTo>
                <a:lnTo>
                  <a:pt x="4237" y="987"/>
                </a:lnTo>
                <a:lnTo>
                  <a:pt x="4184" y="993"/>
                </a:lnTo>
                <a:lnTo>
                  <a:pt x="4133" y="1001"/>
                </a:lnTo>
                <a:lnTo>
                  <a:pt x="4085" y="1010"/>
                </a:lnTo>
                <a:lnTo>
                  <a:pt x="4039" y="1021"/>
                </a:lnTo>
                <a:lnTo>
                  <a:pt x="3996" y="1032"/>
                </a:lnTo>
                <a:lnTo>
                  <a:pt x="3957" y="1044"/>
                </a:lnTo>
                <a:lnTo>
                  <a:pt x="3920" y="1058"/>
                </a:lnTo>
                <a:lnTo>
                  <a:pt x="3885" y="1072"/>
                </a:lnTo>
                <a:lnTo>
                  <a:pt x="3853" y="1087"/>
                </a:lnTo>
                <a:lnTo>
                  <a:pt x="3825" y="1104"/>
                </a:lnTo>
                <a:lnTo>
                  <a:pt x="3799" y="1122"/>
                </a:lnTo>
                <a:lnTo>
                  <a:pt x="3783" y="1134"/>
                </a:lnTo>
                <a:lnTo>
                  <a:pt x="3767" y="1147"/>
                </a:lnTo>
                <a:lnTo>
                  <a:pt x="3748" y="1163"/>
                </a:lnTo>
                <a:lnTo>
                  <a:pt x="3730" y="1180"/>
                </a:lnTo>
                <a:lnTo>
                  <a:pt x="3689" y="1221"/>
                </a:lnTo>
                <a:lnTo>
                  <a:pt x="3643" y="1270"/>
                </a:lnTo>
                <a:lnTo>
                  <a:pt x="3593" y="1326"/>
                </a:lnTo>
                <a:lnTo>
                  <a:pt x="3539" y="1389"/>
                </a:lnTo>
                <a:lnTo>
                  <a:pt x="3481" y="1461"/>
                </a:lnTo>
                <a:lnTo>
                  <a:pt x="3416" y="1541"/>
                </a:lnTo>
                <a:lnTo>
                  <a:pt x="3351" y="1626"/>
                </a:lnTo>
                <a:lnTo>
                  <a:pt x="3285" y="1713"/>
                </a:lnTo>
                <a:lnTo>
                  <a:pt x="3219" y="1804"/>
                </a:lnTo>
                <a:lnTo>
                  <a:pt x="3151" y="1897"/>
                </a:lnTo>
                <a:lnTo>
                  <a:pt x="3084" y="1994"/>
                </a:lnTo>
                <a:lnTo>
                  <a:pt x="3016" y="2093"/>
                </a:lnTo>
                <a:lnTo>
                  <a:pt x="2949" y="2196"/>
                </a:lnTo>
                <a:lnTo>
                  <a:pt x="2880" y="2301"/>
                </a:lnTo>
                <a:lnTo>
                  <a:pt x="2819" y="2399"/>
                </a:lnTo>
                <a:lnTo>
                  <a:pt x="2758" y="2498"/>
                </a:lnTo>
                <a:lnTo>
                  <a:pt x="2700" y="2597"/>
                </a:lnTo>
                <a:lnTo>
                  <a:pt x="2642" y="2698"/>
                </a:lnTo>
                <a:lnTo>
                  <a:pt x="2585" y="2799"/>
                </a:lnTo>
                <a:lnTo>
                  <a:pt x="2530" y="2902"/>
                </a:lnTo>
                <a:lnTo>
                  <a:pt x="2478" y="3004"/>
                </a:lnTo>
                <a:lnTo>
                  <a:pt x="2426" y="3108"/>
                </a:lnTo>
                <a:lnTo>
                  <a:pt x="2375" y="3212"/>
                </a:lnTo>
                <a:lnTo>
                  <a:pt x="2326" y="3318"/>
                </a:lnTo>
                <a:lnTo>
                  <a:pt x="2278" y="3424"/>
                </a:lnTo>
                <a:lnTo>
                  <a:pt x="2232" y="3531"/>
                </a:lnTo>
                <a:lnTo>
                  <a:pt x="2186" y="3638"/>
                </a:lnTo>
                <a:lnTo>
                  <a:pt x="2144" y="3747"/>
                </a:lnTo>
                <a:lnTo>
                  <a:pt x="2101" y="3857"/>
                </a:lnTo>
                <a:lnTo>
                  <a:pt x="2061" y="3966"/>
                </a:lnTo>
                <a:lnTo>
                  <a:pt x="2021" y="4075"/>
                </a:lnTo>
                <a:lnTo>
                  <a:pt x="1985" y="4181"/>
                </a:lnTo>
                <a:lnTo>
                  <a:pt x="1952" y="4283"/>
                </a:lnTo>
                <a:lnTo>
                  <a:pt x="1920" y="4382"/>
                </a:lnTo>
                <a:lnTo>
                  <a:pt x="1891" y="4477"/>
                </a:lnTo>
                <a:lnTo>
                  <a:pt x="1865" y="4569"/>
                </a:lnTo>
                <a:lnTo>
                  <a:pt x="1841" y="4656"/>
                </a:lnTo>
                <a:lnTo>
                  <a:pt x="1819" y="4741"/>
                </a:lnTo>
                <a:lnTo>
                  <a:pt x="1801" y="4822"/>
                </a:lnTo>
                <a:lnTo>
                  <a:pt x="1784" y="4900"/>
                </a:lnTo>
                <a:lnTo>
                  <a:pt x="1771" y="4975"/>
                </a:lnTo>
                <a:lnTo>
                  <a:pt x="1759" y="5045"/>
                </a:lnTo>
                <a:lnTo>
                  <a:pt x="1751" y="5113"/>
                </a:lnTo>
                <a:lnTo>
                  <a:pt x="1745" y="5177"/>
                </a:lnTo>
                <a:lnTo>
                  <a:pt x="1741" y="5237"/>
                </a:lnTo>
                <a:lnTo>
                  <a:pt x="1740" y="5295"/>
                </a:lnTo>
                <a:lnTo>
                  <a:pt x="1741" y="5317"/>
                </a:lnTo>
                <a:lnTo>
                  <a:pt x="1742" y="5339"/>
                </a:lnTo>
                <a:lnTo>
                  <a:pt x="1745" y="5362"/>
                </a:lnTo>
                <a:lnTo>
                  <a:pt x="1749" y="5384"/>
                </a:lnTo>
                <a:lnTo>
                  <a:pt x="1755" y="5407"/>
                </a:lnTo>
                <a:lnTo>
                  <a:pt x="1761" y="5430"/>
                </a:lnTo>
                <a:lnTo>
                  <a:pt x="1769" y="5454"/>
                </a:lnTo>
                <a:lnTo>
                  <a:pt x="1778" y="5478"/>
                </a:lnTo>
                <a:lnTo>
                  <a:pt x="1789" y="5503"/>
                </a:lnTo>
                <a:lnTo>
                  <a:pt x="1801" y="5529"/>
                </a:lnTo>
                <a:lnTo>
                  <a:pt x="1815" y="5558"/>
                </a:lnTo>
                <a:lnTo>
                  <a:pt x="1831" y="5589"/>
                </a:lnTo>
                <a:lnTo>
                  <a:pt x="1850" y="5622"/>
                </a:lnTo>
                <a:lnTo>
                  <a:pt x="1870" y="5657"/>
                </a:lnTo>
                <a:lnTo>
                  <a:pt x="1914" y="5731"/>
                </a:lnTo>
                <a:lnTo>
                  <a:pt x="1883" y="5773"/>
                </a:lnTo>
                <a:lnTo>
                  <a:pt x="1852" y="5814"/>
                </a:lnTo>
                <a:lnTo>
                  <a:pt x="1825" y="5856"/>
                </a:lnTo>
                <a:lnTo>
                  <a:pt x="1799" y="5897"/>
                </a:lnTo>
                <a:lnTo>
                  <a:pt x="1776" y="5939"/>
                </a:lnTo>
                <a:lnTo>
                  <a:pt x="1754" y="5979"/>
                </a:lnTo>
                <a:lnTo>
                  <a:pt x="1735" y="6021"/>
                </a:lnTo>
                <a:lnTo>
                  <a:pt x="1718" y="6061"/>
                </a:lnTo>
                <a:lnTo>
                  <a:pt x="1702" y="6101"/>
                </a:lnTo>
                <a:lnTo>
                  <a:pt x="1690" y="6142"/>
                </a:lnTo>
                <a:lnTo>
                  <a:pt x="1680" y="6183"/>
                </a:lnTo>
                <a:lnTo>
                  <a:pt x="1670" y="6224"/>
                </a:lnTo>
                <a:lnTo>
                  <a:pt x="1663" y="6265"/>
                </a:lnTo>
                <a:lnTo>
                  <a:pt x="1658" y="6306"/>
                </a:lnTo>
                <a:lnTo>
                  <a:pt x="1654" y="6347"/>
                </a:lnTo>
                <a:lnTo>
                  <a:pt x="1653" y="6389"/>
                </a:lnTo>
                <a:lnTo>
                  <a:pt x="1654" y="6424"/>
                </a:lnTo>
                <a:lnTo>
                  <a:pt x="1655" y="6458"/>
                </a:lnTo>
                <a:lnTo>
                  <a:pt x="1659" y="6490"/>
                </a:lnTo>
                <a:lnTo>
                  <a:pt x="1663" y="6523"/>
                </a:lnTo>
                <a:lnTo>
                  <a:pt x="1669" y="6556"/>
                </a:lnTo>
                <a:lnTo>
                  <a:pt x="1674" y="6589"/>
                </a:lnTo>
                <a:lnTo>
                  <a:pt x="1682" y="6620"/>
                </a:lnTo>
                <a:lnTo>
                  <a:pt x="1690" y="6652"/>
                </a:lnTo>
                <a:lnTo>
                  <a:pt x="1700" y="6684"/>
                </a:lnTo>
                <a:lnTo>
                  <a:pt x="1711" y="6714"/>
                </a:lnTo>
                <a:lnTo>
                  <a:pt x="1724" y="6744"/>
                </a:lnTo>
                <a:lnTo>
                  <a:pt x="1737" y="6774"/>
                </a:lnTo>
                <a:lnTo>
                  <a:pt x="1752" y="6804"/>
                </a:lnTo>
                <a:lnTo>
                  <a:pt x="1767" y="6833"/>
                </a:lnTo>
                <a:lnTo>
                  <a:pt x="1784" y="6862"/>
                </a:lnTo>
                <a:lnTo>
                  <a:pt x="1802" y="6890"/>
                </a:lnTo>
                <a:lnTo>
                  <a:pt x="1822" y="6917"/>
                </a:lnTo>
                <a:lnTo>
                  <a:pt x="1841" y="6946"/>
                </a:lnTo>
                <a:lnTo>
                  <a:pt x="1863" y="6973"/>
                </a:lnTo>
                <a:lnTo>
                  <a:pt x="1886" y="6999"/>
                </a:lnTo>
                <a:lnTo>
                  <a:pt x="1910" y="7026"/>
                </a:lnTo>
                <a:lnTo>
                  <a:pt x="1934" y="7052"/>
                </a:lnTo>
                <a:lnTo>
                  <a:pt x="1960" y="7078"/>
                </a:lnTo>
                <a:lnTo>
                  <a:pt x="1988" y="7103"/>
                </a:lnTo>
                <a:lnTo>
                  <a:pt x="2016" y="7127"/>
                </a:lnTo>
                <a:lnTo>
                  <a:pt x="2045" y="7152"/>
                </a:lnTo>
                <a:lnTo>
                  <a:pt x="2076" y="7176"/>
                </a:lnTo>
                <a:lnTo>
                  <a:pt x="2108" y="7199"/>
                </a:lnTo>
                <a:lnTo>
                  <a:pt x="2142" y="7223"/>
                </a:lnTo>
                <a:lnTo>
                  <a:pt x="2175" y="7246"/>
                </a:lnTo>
                <a:lnTo>
                  <a:pt x="2210" y="7268"/>
                </a:lnTo>
                <a:lnTo>
                  <a:pt x="2248" y="7290"/>
                </a:lnTo>
                <a:lnTo>
                  <a:pt x="2285" y="7312"/>
                </a:lnTo>
                <a:lnTo>
                  <a:pt x="2323" y="7333"/>
                </a:lnTo>
                <a:lnTo>
                  <a:pt x="2362" y="7353"/>
                </a:lnTo>
                <a:lnTo>
                  <a:pt x="2402" y="7372"/>
                </a:lnTo>
                <a:lnTo>
                  <a:pt x="2442" y="7391"/>
                </a:lnTo>
                <a:lnTo>
                  <a:pt x="2483" y="7409"/>
                </a:lnTo>
                <a:lnTo>
                  <a:pt x="2526" y="7426"/>
                </a:lnTo>
                <a:lnTo>
                  <a:pt x="2569" y="7444"/>
                </a:lnTo>
                <a:lnTo>
                  <a:pt x="2611" y="7459"/>
                </a:lnTo>
                <a:lnTo>
                  <a:pt x="2656" y="7475"/>
                </a:lnTo>
                <a:lnTo>
                  <a:pt x="2701" y="7490"/>
                </a:lnTo>
                <a:lnTo>
                  <a:pt x="2747" y="7504"/>
                </a:lnTo>
                <a:lnTo>
                  <a:pt x="2793" y="7517"/>
                </a:lnTo>
                <a:lnTo>
                  <a:pt x="2840" y="7529"/>
                </a:lnTo>
                <a:lnTo>
                  <a:pt x="2888" y="7541"/>
                </a:lnTo>
                <a:lnTo>
                  <a:pt x="2937" y="7553"/>
                </a:lnTo>
                <a:lnTo>
                  <a:pt x="2986" y="7563"/>
                </a:lnTo>
                <a:lnTo>
                  <a:pt x="3036" y="7574"/>
                </a:lnTo>
                <a:lnTo>
                  <a:pt x="3086" y="7583"/>
                </a:lnTo>
                <a:lnTo>
                  <a:pt x="3139" y="7591"/>
                </a:lnTo>
                <a:lnTo>
                  <a:pt x="3190" y="7599"/>
                </a:lnTo>
                <a:lnTo>
                  <a:pt x="3244" y="7607"/>
                </a:lnTo>
                <a:lnTo>
                  <a:pt x="3297" y="7613"/>
                </a:lnTo>
                <a:lnTo>
                  <a:pt x="3352" y="7619"/>
                </a:lnTo>
                <a:lnTo>
                  <a:pt x="3408" y="7624"/>
                </a:lnTo>
                <a:lnTo>
                  <a:pt x="3463" y="7629"/>
                </a:lnTo>
                <a:lnTo>
                  <a:pt x="3520" y="7632"/>
                </a:lnTo>
                <a:lnTo>
                  <a:pt x="3578" y="7635"/>
                </a:lnTo>
                <a:lnTo>
                  <a:pt x="3636" y="7637"/>
                </a:lnTo>
                <a:lnTo>
                  <a:pt x="3695" y="7639"/>
                </a:lnTo>
                <a:lnTo>
                  <a:pt x="3755" y="7641"/>
                </a:lnTo>
                <a:lnTo>
                  <a:pt x="3815" y="7641"/>
                </a:lnTo>
                <a:lnTo>
                  <a:pt x="3909" y="7639"/>
                </a:lnTo>
                <a:lnTo>
                  <a:pt x="4002" y="7636"/>
                </a:lnTo>
                <a:lnTo>
                  <a:pt x="4095" y="7630"/>
                </a:lnTo>
                <a:lnTo>
                  <a:pt x="4186" y="7622"/>
                </a:lnTo>
                <a:lnTo>
                  <a:pt x="4278" y="7612"/>
                </a:lnTo>
                <a:lnTo>
                  <a:pt x="4370" y="7599"/>
                </a:lnTo>
                <a:lnTo>
                  <a:pt x="4462" y="7585"/>
                </a:lnTo>
                <a:lnTo>
                  <a:pt x="4552" y="7567"/>
                </a:lnTo>
                <a:lnTo>
                  <a:pt x="4643" y="7548"/>
                </a:lnTo>
                <a:lnTo>
                  <a:pt x="4734" y="7526"/>
                </a:lnTo>
                <a:lnTo>
                  <a:pt x="4824" y="7502"/>
                </a:lnTo>
                <a:lnTo>
                  <a:pt x="4914" y="7476"/>
                </a:lnTo>
                <a:lnTo>
                  <a:pt x="5003" y="7447"/>
                </a:lnTo>
                <a:lnTo>
                  <a:pt x="5093" y="7416"/>
                </a:lnTo>
                <a:lnTo>
                  <a:pt x="5181" y="7383"/>
                </a:lnTo>
                <a:lnTo>
                  <a:pt x="5271" y="7347"/>
                </a:lnTo>
                <a:lnTo>
                  <a:pt x="5358" y="7310"/>
                </a:lnTo>
                <a:lnTo>
                  <a:pt x="5445" y="7270"/>
                </a:lnTo>
                <a:lnTo>
                  <a:pt x="5530" y="7230"/>
                </a:lnTo>
                <a:lnTo>
                  <a:pt x="5613" y="7186"/>
                </a:lnTo>
                <a:lnTo>
                  <a:pt x="5696" y="7141"/>
                </a:lnTo>
                <a:lnTo>
                  <a:pt x="5777" y="7094"/>
                </a:lnTo>
                <a:lnTo>
                  <a:pt x="5856" y="7045"/>
                </a:lnTo>
                <a:lnTo>
                  <a:pt x="5935" y="6995"/>
                </a:lnTo>
                <a:lnTo>
                  <a:pt x="6013" y="6943"/>
                </a:lnTo>
                <a:lnTo>
                  <a:pt x="6088" y="6888"/>
                </a:lnTo>
                <a:lnTo>
                  <a:pt x="6163" y="6831"/>
                </a:lnTo>
                <a:lnTo>
                  <a:pt x="6237" y="6773"/>
                </a:lnTo>
                <a:lnTo>
                  <a:pt x="6308" y="6712"/>
                </a:lnTo>
                <a:lnTo>
                  <a:pt x="6379" y="6650"/>
                </a:lnTo>
                <a:lnTo>
                  <a:pt x="6447" y="6586"/>
                </a:lnTo>
                <a:lnTo>
                  <a:pt x="6516" y="6520"/>
                </a:lnTo>
                <a:lnTo>
                  <a:pt x="6582" y="6452"/>
                </a:lnTo>
                <a:lnTo>
                  <a:pt x="6646" y="6383"/>
                </a:lnTo>
                <a:lnTo>
                  <a:pt x="6710" y="6312"/>
                </a:lnTo>
                <a:lnTo>
                  <a:pt x="6770" y="6240"/>
                </a:lnTo>
                <a:lnTo>
                  <a:pt x="6829" y="6168"/>
                </a:lnTo>
                <a:lnTo>
                  <a:pt x="6885" y="6093"/>
                </a:lnTo>
                <a:lnTo>
                  <a:pt x="6940" y="6017"/>
                </a:lnTo>
                <a:lnTo>
                  <a:pt x="6992" y="5941"/>
                </a:lnTo>
                <a:lnTo>
                  <a:pt x="7044" y="5862"/>
                </a:lnTo>
                <a:lnTo>
                  <a:pt x="7093" y="5782"/>
                </a:lnTo>
                <a:lnTo>
                  <a:pt x="7140" y="5702"/>
                </a:lnTo>
                <a:lnTo>
                  <a:pt x="7185" y="5620"/>
                </a:lnTo>
                <a:lnTo>
                  <a:pt x="7228" y="5536"/>
                </a:lnTo>
                <a:lnTo>
                  <a:pt x="7269" y="5451"/>
                </a:lnTo>
                <a:lnTo>
                  <a:pt x="7308" y="5365"/>
                </a:lnTo>
                <a:lnTo>
                  <a:pt x="7345" y="5278"/>
                </a:lnTo>
                <a:lnTo>
                  <a:pt x="7381" y="5189"/>
                </a:lnTo>
                <a:lnTo>
                  <a:pt x="7414" y="5101"/>
                </a:lnTo>
                <a:lnTo>
                  <a:pt x="7446" y="5011"/>
                </a:lnTo>
                <a:lnTo>
                  <a:pt x="7474" y="4922"/>
                </a:lnTo>
                <a:lnTo>
                  <a:pt x="7500" y="4832"/>
                </a:lnTo>
                <a:lnTo>
                  <a:pt x="7524" y="4741"/>
                </a:lnTo>
                <a:lnTo>
                  <a:pt x="7546" y="4651"/>
                </a:lnTo>
                <a:lnTo>
                  <a:pt x="7566" y="4560"/>
                </a:lnTo>
                <a:lnTo>
                  <a:pt x="7582" y="4468"/>
                </a:lnTo>
                <a:lnTo>
                  <a:pt x="7598" y="4377"/>
                </a:lnTo>
                <a:lnTo>
                  <a:pt x="7611" y="4284"/>
                </a:lnTo>
                <a:lnTo>
                  <a:pt x="7621" y="4192"/>
                </a:lnTo>
                <a:lnTo>
                  <a:pt x="7628" y="4098"/>
                </a:lnTo>
                <a:lnTo>
                  <a:pt x="7635" y="4005"/>
                </a:lnTo>
                <a:lnTo>
                  <a:pt x="7638" y="3911"/>
                </a:lnTo>
                <a:lnTo>
                  <a:pt x="7639" y="3816"/>
                </a:lnTo>
                <a:lnTo>
                  <a:pt x="7638" y="3722"/>
                </a:lnTo>
                <a:lnTo>
                  <a:pt x="7635" y="3628"/>
                </a:lnTo>
                <a:lnTo>
                  <a:pt x="7628" y="3534"/>
                </a:lnTo>
                <a:lnTo>
                  <a:pt x="7621" y="3441"/>
                </a:lnTo>
                <a:lnTo>
                  <a:pt x="7611" y="3349"/>
                </a:lnTo>
                <a:lnTo>
                  <a:pt x="7599" y="3257"/>
                </a:lnTo>
                <a:lnTo>
                  <a:pt x="7583" y="3165"/>
                </a:lnTo>
                <a:lnTo>
                  <a:pt x="7567" y="3074"/>
                </a:lnTo>
                <a:lnTo>
                  <a:pt x="7547" y="2984"/>
                </a:lnTo>
                <a:lnTo>
                  <a:pt x="7525" y="2894"/>
                </a:lnTo>
                <a:lnTo>
                  <a:pt x="7501" y="2805"/>
                </a:lnTo>
                <a:lnTo>
                  <a:pt x="7476" y="2715"/>
                </a:lnTo>
                <a:lnTo>
                  <a:pt x="7448" y="2627"/>
                </a:lnTo>
                <a:lnTo>
                  <a:pt x="7416" y="2538"/>
                </a:lnTo>
                <a:lnTo>
                  <a:pt x="7383" y="2451"/>
                </a:lnTo>
                <a:lnTo>
                  <a:pt x="7349" y="2363"/>
                </a:lnTo>
                <a:lnTo>
                  <a:pt x="7311" y="2277"/>
                </a:lnTo>
                <a:lnTo>
                  <a:pt x="7272" y="2192"/>
                </a:lnTo>
                <a:lnTo>
                  <a:pt x="7231" y="2108"/>
                </a:lnTo>
                <a:lnTo>
                  <a:pt x="7188" y="2025"/>
                </a:lnTo>
                <a:lnTo>
                  <a:pt x="7142" y="1943"/>
                </a:lnTo>
                <a:lnTo>
                  <a:pt x="7095" y="1863"/>
                </a:lnTo>
                <a:lnTo>
                  <a:pt x="7046" y="1783"/>
                </a:lnTo>
                <a:lnTo>
                  <a:pt x="6995" y="1705"/>
                </a:lnTo>
                <a:lnTo>
                  <a:pt x="6942" y="1628"/>
                </a:lnTo>
                <a:lnTo>
                  <a:pt x="6888" y="1552"/>
                </a:lnTo>
                <a:lnTo>
                  <a:pt x="6830" y="1477"/>
                </a:lnTo>
                <a:lnTo>
                  <a:pt x="6771" y="1403"/>
                </a:lnTo>
                <a:lnTo>
                  <a:pt x="6711" y="1331"/>
                </a:lnTo>
                <a:lnTo>
                  <a:pt x="6647" y="1260"/>
                </a:lnTo>
                <a:lnTo>
                  <a:pt x="6583" y="1190"/>
                </a:lnTo>
                <a:lnTo>
                  <a:pt x="6516" y="1121"/>
                </a:lnTo>
                <a:lnTo>
                  <a:pt x="6447" y="1054"/>
                </a:lnTo>
                <a:lnTo>
                  <a:pt x="6379" y="989"/>
                </a:lnTo>
                <a:lnTo>
                  <a:pt x="6308" y="926"/>
                </a:lnTo>
                <a:lnTo>
                  <a:pt x="6235" y="865"/>
                </a:lnTo>
                <a:lnTo>
                  <a:pt x="6163" y="806"/>
                </a:lnTo>
                <a:lnTo>
                  <a:pt x="6089" y="749"/>
                </a:lnTo>
                <a:lnTo>
                  <a:pt x="6014" y="694"/>
                </a:lnTo>
                <a:lnTo>
                  <a:pt x="5936" y="641"/>
                </a:lnTo>
                <a:lnTo>
                  <a:pt x="5859" y="590"/>
                </a:lnTo>
                <a:lnTo>
                  <a:pt x="5780" y="541"/>
                </a:lnTo>
                <a:lnTo>
                  <a:pt x="5699" y="494"/>
                </a:lnTo>
                <a:lnTo>
                  <a:pt x="5617" y="449"/>
                </a:lnTo>
                <a:lnTo>
                  <a:pt x="5534" y="407"/>
                </a:lnTo>
                <a:lnTo>
                  <a:pt x="5450" y="365"/>
                </a:lnTo>
                <a:lnTo>
                  <a:pt x="5365" y="327"/>
                </a:lnTo>
                <a:lnTo>
                  <a:pt x="5278" y="290"/>
                </a:lnTo>
                <a:lnTo>
                  <a:pt x="5190" y="255"/>
                </a:lnTo>
                <a:lnTo>
                  <a:pt x="5103" y="222"/>
                </a:lnTo>
                <a:lnTo>
                  <a:pt x="5013" y="192"/>
                </a:lnTo>
                <a:lnTo>
                  <a:pt x="4925" y="163"/>
                </a:lnTo>
                <a:lnTo>
                  <a:pt x="4835" y="137"/>
                </a:lnTo>
                <a:lnTo>
                  <a:pt x="4746" y="113"/>
                </a:lnTo>
                <a:lnTo>
                  <a:pt x="4655" y="92"/>
                </a:lnTo>
                <a:lnTo>
                  <a:pt x="4563" y="73"/>
                </a:lnTo>
                <a:lnTo>
                  <a:pt x="4471" y="56"/>
                </a:lnTo>
                <a:lnTo>
                  <a:pt x="4380" y="41"/>
                </a:lnTo>
                <a:lnTo>
                  <a:pt x="4287" y="29"/>
                </a:lnTo>
                <a:lnTo>
                  <a:pt x="4193" y="19"/>
                </a:lnTo>
                <a:lnTo>
                  <a:pt x="4100" y="10"/>
                </a:lnTo>
                <a:lnTo>
                  <a:pt x="4005" y="5"/>
                </a:lnTo>
                <a:lnTo>
                  <a:pt x="3910" y="2"/>
                </a:lnTo>
                <a:lnTo>
                  <a:pt x="3815" y="0"/>
                </a:lnTo>
                <a:lnTo>
                  <a:pt x="3720" y="2"/>
                </a:lnTo>
                <a:lnTo>
                  <a:pt x="3626" y="5"/>
                </a:lnTo>
                <a:lnTo>
                  <a:pt x="3532" y="11"/>
                </a:lnTo>
                <a:lnTo>
                  <a:pt x="3438" y="19"/>
                </a:lnTo>
                <a:lnTo>
                  <a:pt x="3345" y="29"/>
                </a:lnTo>
                <a:lnTo>
                  <a:pt x="3254" y="41"/>
                </a:lnTo>
                <a:lnTo>
                  <a:pt x="3162" y="56"/>
                </a:lnTo>
                <a:lnTo>
                  <a:pt x="3070" y="73"/>
                </a:lnTo>
                <a:lnTo>
                  <a:pt x="2979" y="92"/>
                </a:lnTo>
                <a:lnTo>
                  <a:pt x="2889" y="114"/>
                </a:lnTo>
                <a:lnTo>
                  <a:pt x="2799" y="138"/>
                </a:lnTo>
                <a:lnTo>
                  <a:pt x="2710" y="163"/>
                </a:lnTo>
                <a:lnTo>
                  <a:pt x="2620" y="192"/>
                </a:lnTo>
                <a:lnTo>
                  <a:pt x="2532" y="222"/>
                </a:lnTo>
                <a:lnTo>
                  <a:pt x="2444" y="256"/>
                </a:lnTo>
                <a:lnTo>
                  <a:pt x="2357" y="291"/>
                </a:lnTo>
                <a:lnTo>
                  <a:pt x="2269" y="328"/>
                </a:lnTo>
                <a:lnTo>
                  <a:pt x="2184" y="367"/>
                </a:lnTo>
                <a:lnTo>
                  <a:pt x="2100" y="409"/>
                </a:lnTo>
                <a:lnTo>
                  <a:pt x="2017" y="452"/>
                </a:lnTo>
                <a:lnTo>
                  <a:pt x="1935" y="497"/>
                </a:lnTo>
                <a:lnTo>
                  <a:pt x="1854" y="544"/>
                </a:lnTo>
                <a:lnTo>
                  <a:pt x="1776" y="594"/>
                </a:lnTo>
                <a:lnTo>
                  <a:pt x="1698" y="644"/>
                </a:lnTo>
                <a:lnTo>
                  <a:pt x="1621" y="697"/>
                </a:lnTo>
                <a:lnTo>
                  <a:pt x="1545" y="752"/>
                </a:lnTo>
                <a:lnTo>
                  <a:pt x="1472" y="809"/>
                </a:lnTo>
                <a:lnTo>
                  <a:pt x="1399" y="867"/>
                </a:lnTo>
                <a:lnTo>
                  <a:pt x="1327" y="928"/>
                </a:lnTo>
                <a:lnTo>
                  <a:pt x="1257" y="990"/>
                </a:lnTo>
                <a:lnTo>
                  <a:pt x="1188" y="1055"/>
                </a:lnTo>
                <a:lnTo>
                  <a:pt x="1120" y="1121"/>
                </a:lnTo>
                <a:lnTo>
                  <a:pt x="1054" y="1188"/>
                </a:lnTo>
                <a:lnTo>
                  <a:pt x="989" y="1257"/>
                </a:lnTo>
                <a:lnTo>
                  <a:pt x="927" y="1327"/>
                </a:lnTo>
                <a:lnTo>
                  <a:pt x="867" y="1399"/>
                </a:lnTo>
                <a:lnTo>
                  <a:pt x="809" y="1471"/>
                </a:lnTo>
                <a:lnTo>
                  <a:pt x="752" y="1545"/>
                </a:lnTo>
                <a:lnTo>
                  <a:pt x="698" y="1620"/>
                </a:lnTo>
                <a:lnTo>
                  <a:pt x="645" y="1697"/>
                </a:lnTo>
                <a:lnTo>
                  <a:pt x="595" y="1776"/>
                </a:lnTo>
                <a:lnTo>
                  <a:pt x="546" y="1854"/>
                </a:lnTo>
                <a:lnTo>
                  <a:pt x="499" y="1935"/>
                </a:lnTo>
                <a:lnTo>
                  <a:pt x="454" y="2018"/>
                </a:lnTo>
                <a:lnTo>
                  <a:pt x="410" y="2101"/>
                </a:lnTo>
                <a:lnTo>
                  <a:pt x="370" y="2185"/>
                </a:lnTo>
                <a:lnTo>
                  <a:pt x="331" y="2272"/>
                </a:lnTo>
                <a:lnTo>
                  <a:pt x="293" y="2359"/>
                </a:lnTo>
                <a:lnTo>
                  <a:pt x="257" y="2447"/>
                </a:lnTo>
                <a:lnTo>
                  <a:pt x="225" y="2537"/>
                </a:lnTo>
                <a:lnTo>
                  <a:pt x="193" y="2625"/>
                </a:lnTo>
                <a:lnTo>
                  <a:pt x="165" y="2715"/>
                </a:lnTo>
                <a:lnTo>
                  <a:pt x="138" y="2806"/>
                </a:lnTo>
                <a:lnTo>
                  <a:pt x="114" y="2895"/>
                </a:lnTo>
                <a:lnTo>
                  <a:pt x="92" y="2986"/>
                </a:lnTo>
                <a:lnTo>
                  <a:pt x="73" y="3077"/>
                </a:lnTo>
                <a:lnTo>
                  <a:pt x="56" y="3168"/>
                </a:lnTo>
                <a:lnTo>
                  <a:pt x="41" y="3260"/>
                </a:lnTo>
                <a:lnTo>
                  <a:pt x="28" y="3352"/>
                </a:lnTo>
                <a:lnTo>
                  <a:pt x="18" y="3445"/>
                </a:lnTo>
                <a:lnTo>
                  <a:pt x="11" y="3538"/>
                </a:lnTo>
                <a:lnTo>
                  <a:pt x="4" y="3630"/>
                </a:lnTo>
                <a:lnTo>
                  <a:pt x="1" y="3723"/>
                </a:lnTo>
                <a:lnTo>
                  <a:pt x="0" y="3817"/>
                </a:lnTo>
                <a:lnTo>
                  <a:pt x="1" y="3900"/>
                </a:lnTo>
                <a:lnTo>
                  <a:pt x="3" y="3981"/>
                </a:lnTo>
                <a:lnTo>
                  <a:pt x="7" y="4062"/>
                </a:lnTo>
                <a:lnTo>
                  <a:pt x="13" y="4142"/>
                </a:lnTo>
                <a:lnTo>
                  <a:pt x="19" y="4221"/>
                </a:lnTo>
                <a:lnTo>
                  <a:pt x="28" y="4300"/>
                </a:lnTo>
                <a:lnTo>
                  <a:pt x="39" y="4378"/>
                </a:lnTo>
                <a:lnTo>
                  <a:pt x="50" y="4455"/>
                </a:lnTo>
                <a:lnTo>
                  <a:pt x="64" y="4531"/>
                </a:lnTo>
                <a:lnTo>
                  <a:pt x="78" y="4607"/>
                </a:lnTo>
                <a:lnTo>
                  <a:pt x="95" y="4681"/>
                </a:lnTo>
                <a:lnTo>
                  <a:pt x="113" y="4756"/>
                </a:lnTo>
                <a:lnTo>
                  <a:pt x="133" y="4828"/>
                </a:lnTo>
                <a:lnTo>
                  <a:pt x="154" y="4901"/>
                </a:lnTo>
                <a:lnTo>
                  <a:pt x="177" y="4972"/>
                </a:lnTo>
                <a:lnTo>
                  <a:pt x="201" y="5043"/>
                </a:lnTo>
                <a:lnTo>
                  <a:pt x="227" y="5113"/>
                </a:lnTo>
                <a:lnTo>
                  <a:pt x="254" y="5182"/>
                </a:lnTo>
                <a:lnTo>
                  <a:pt x="284" y="5250"/>
                </a:lnTo>
                <a:lnTo>
                  <a:pt x="313" y="5317"/>
                </a:lnTo>
                <a:lnTo>
                  <a:pt x="346" y="5384"/>
                </a:lnTo>
                <a:lnTo>
                  <a:pt x="379" y="5449"/>
                </a:lnTo>
                <a:lnTo>
                  <a:pt x="414" y="5513"/>
                </a:lnTo>
                <a:lnTo>
                  <a:pt x="450" y="5576"/>
                </a:lnTo>
                <a:lnTo>
                  <a:pt x="488" y="5638"/>
                </a:lnTo>
                <a:lnTo>
                  <a:pt x="527" y="5700"/>
                </a:lnTo>
                <a:lnTo>
                  <a:pt x="568" y="5761"/>
                </a:lnTo>
                <a:lnTo>
                  <a:pt x="610" y="5820"/>
                </a:lnTo>
                <a:lnTo>
                  <a:pt x="654" y="5879"/>
                </a:lnTo>
                <a:lnTo>
                  <a:pt x="700" y="5935"/>
                </a:lnTo>
                <a:lnTo>
                  <a:pt x="747" y="5992"/>
                </a:lnTo>
                <a:lnTo>
                  <a:pt x="795" y="6048"/>
                </a:lnTo>
                <a:lnTo>
                  <a:pt x="814" y="6071"/>
                </a:lnTo>
                <a:lnTo>
                  <a:pt x="835" y="6092"/>
                </a:lnTo>
                <a:lnTo>
                  <a:pt x="855" y="6112"/>
                </a:lnTo>
                <a:lnTo>
                  <a:pt x="876" y="6131"/>
                </a:lnTo>
                <a:lnTo>
                  <a:pt x="895" y="6148"/>
                </a:lnTo>
                <a:lnTo>
                  <a:pt x="915" y="6164"/>
                </a:lnTo>
                <a:lnTo>
                  <a:pt x="936" y="6178"/>
                </a:lnTo>
                <a:lnTo>
                  <a:pt x="955" y="6191"/>
                </a:lnTo>
                <a:lnTo>
                  <a:pt x="975" y="6202"/>
                </a:lnTo>
                <a:lnTo>
                  <a:pt x="994" y="6213"/>
                </a:lnTo>
                <a:lnTo>
                  <a:pt x="1013" y="6220"/>
                </a:lnTo>
                <a:lnTo>
                  <a:pt x="1032" y="6228"/>
                </a:lnTo>
                <a:lnTo>
                  <a:pt x="1049" y="6234"/>
                </a:lnTo>
                <a:lnTo>
                  <a:pt x="1068" y="6237"/>
                </a:lnTo>
                <a:lnTo>
                  <a:pt x="1085" y="6239"/>
                </a:lnTo>
                <a:lnTo>
                  <a:pt x="1103" y="6240"/>
                </a:lnTo>
                <a:lnTo>
                  <a:pt x="1115" y="6239"/>
                </a:lnTo>
                <a:lnTo>
                  <a:pt x="1129" y="6237"/>
                </a:lnTo>
                <a:lnTo>
                  <a:pt x="1166" y="6230"/>
                </a:lnTo>
                <a:lnTo>
                  <a:pt x="1189" y="6224"/>
                </a:lnTo>
                <a:lnTo>
                  <a:pt x="1215" y="6216"/>
                </a:lnTo>
                <a:lnTo>
                  <a:pt x="1273" y="6198"/>
                </a:lnTo>
                <a:close/>
                <a:moveTo>
                  <a:pt x="2554" y="6214"/>
                </a:moveTo>
                <a:lnTo>
                  <a:pt x="2554" y="6214"/>
                </a:lnTo>
                <a:lnTo>
                  <a:pt x="2595" y="6184"/>
                </a:lnTo>
                <a:lnTo>
                  <a:pt x="2634" y="6154"/>
                </a:lnTo>
                <a:lnTo>
                  <a:pt x="2674" y="6123"/>
                </a:lnTo>
                <a:lnTo>
                  <a:pt x="2711" y="6093"/>
                </a:lnTo>
                <a:lnTo>
                  <a:pt x="2747" y="6061"/>
                </a:lnTo>
                <a:lnTo>
                  <a:pt x="2783" y="6028"/>
                </a:lnTo>
                <a:lnTo>
                  <a:pt x="2818" y="5997"/>
                </a:lnTo>
                <a:lnTo>
                  <a:pt x="2852" y="5963"/>
                </a:lnTo>
                <a:lnTo>
                  <a:pt x="2884" y="5929"/>
                </a:lnTo>
                <a:lnTo>
                  <a:pt x="2917" y="5895"/>
                </a:lnTo>
                <a:lnTo>
                  <a:pt x="2948" y="5860"/>
                </a:lnTo>
                <a:lnTo>
                  <a:pt x="2978" y="5825"/>
                </a:lnTo>
                <a:lnTo>
                  <a:pt x="3008" y="5789"/>
                </a:lnTo>
                <a:lnTo>
                  <a:pt x="3037" y="5753"/>
                </a:lnTo>
                <a:lnTo>
                  <a:pt x="3065" y="5716"/>
                </a:lnTo>
                <a:lnTo>
                  <a:pt x="3092" y="5679"/>
                </a:lnTo>
                <a:lnTo>
                  <a:pt x="3118" y="5640"/>
                </a:lnTo>
                <a:lnTo>
                  <a:pt x="3143" y="5602"/>
                </a:lnTo>
                <a:lnTo>
                  <a:pt x="3167" y="5563"/>
                </a:lnTo>
                <a:lnTo>
                  <a:pt x="3190" y="5524"/>
                </a:lnTo>
                <a:lnTo>
                  <a:pt x="3212" y="5484"/>
                </a:lnTo>
                <a:lnTo>
                  <a:pt x="3233" y="5444"/>
                </a:lnTo>
                <a:lnTo>
                  <a:pt x="3254" y="5402"/>
                </a:lnTo>
                <a:lnTo>
                  <a:pt x="3272" y="5362"/>
                </a:lnTo>
                <a:lnTo>
                  <a:pt x="3291" y="5319"/>
                </a:lnTo>
                <a:lnTo>
                  <a:pt x="3308" y="5278"/>
                </a:lnTo>
                <a:lnTo>
                  <a:pt x="3325" y="5235"/>
                </a:lnTo>
                <a:lnTo>
                  <a:pt x="3340" y="5191"/>
                </a:lnTo>
                <a:lnTo>
                  <a:pt x="3354" y="5148"/>
                </a:lnTo>
                <a:lnTo>
                  <a:pt x="3368" y="5103"/>
                </a:lnTo>
                <a:lnTo>
                  <a:pt x="3380" y="5059"/>
                </a:lnTo>
                <a:lnTo>
                  <a:pt x="3392" y="5013"/>
                </a:lnTo>
                <a:lnTo>
                  <a:pt x="3447" y="5051"/>
                </a:lnTo>
                <a:lnTo>
                  <a:pt x="3496" y="5085"/>
                </a:lnTo>
                <a:lnTo>
                  <a:pt x="3542" y="5118"/>
                </a:lnTo>
                <a:lnTo>
                  <a:pt x="3582" y="5150"/>
                </a:lnTo>
                <a:lnTo>
                  <a:pt x="3618" y="5178"/>
                </a:lnTo>
                <a:lnTo>
                  <a:pt x="3650" y="5207"/>
                </a:lnTo>
                <a:lnTo>
                  <a:pt x="3676" y="5232"/>
                </a:lnTo>
                <a:lnTo>
                  <a:pt x="3698" y="5256"/>
                </a:lnTo>
                <a:lnTo>
                  <a:pt x="3717" y="5279"/>
                </a:lnTo>
                <a:lnTo>
                  <a:pt x="3733" y="5302"/>
                </a:lnTo>
                <a:lnTo>
                  <a:pt x="3746" y="5326"/>
                </a:lnTo>
                <a:lnTo>
                  <a:pt x="3757" y="5349"/>
                </a:lnTo>
                <a:lnTo>
                  <a:pt x="3766" y="5373"/>
                </a:lnTo>
                <a:lnTo>
                  <a:pt x="3772" y="5397"/>
                </a:lnTo>
                <a:lnTo>
                  <a:pt x="3776" y="5421"/>
                </a:lnTo>
                <a:lnTo>
                  <a:pt x="3777" y="5445"/>
                </a:lnTo>
                <a:lnTo>
                  <a:pt x="3776" y="5479"/>
                </a:lnTo>
                <a:lnTo>
                  <a:pt x="3772" y="5512"/>
                </a:lnTo>
                <a:lnTo>
                  <a:pt x="3768" y="5546"/>
                </a:lnTo>
                <a:lnTo>
                  <a:pt x="3760" y="5581"/>
                </a:lnTo>
                <a:lnTo>
                  <a:pt x="3752" y="5617"/>
                </a:lnTo>
                <a:lnTo>
                  <a:pt x="3740" y="5654"/>
                </a:lnTo>
                <a:lnTo>
                  <a:pt x="3726" y="5692"/>
                </a:lnTo>
                <a:lnTo>
                  <a:pt x="3711" y="5730"/>
                </a:lnTo>
                <a:lnTo>
                  <a:pt x="3694" y="5768"/>
                </a:lnTo>
                <a:lnTo>
                  <a:pt x="3674" y="5808"/>
                </a:lnTo>
                <a:lnTo>
                  <a:pt x="3652" y="5848"/>
                </a:lnTo>
                <a:lnTo>
                  <a:pt x="3628" y="5889"/>
                </a:lnTo>
                <a:lnTo>
                  <a:pt x="3602" y="5931"/>
                </a:lnTo>
                <a:lnTo>
                  <a:pt x="3574" y="5974"/>
                </a:lnTo>
                <a:lnTo>
                  <a:pt x="3544" y="6017"/>
                </a:lnTo>
                <a:lnTo>
                  <a:pt x="3511" y="6061"/>
                </a:lnTo>
                <a:lnTo>
                  <a:pt x="3479" y="6104"/>
                </a:lnTo>
                <a:lnTo>
                  <a:pt x="3446" y="6144"/>
                </a:lnTo>
                <a:lnTo>
                  <a:pt x="3413" y="6181"/>
                </a:lnTo>
                <a:lnTo>
                  <a:pt x="3381" y="6216"/>
                </a:lnTo>
                <a:lnTo>
                  <a:pt x="3349" y="6248"/>
                </a:lnTo>
                <a:lnTo>
                  <a:pt x="3317" y="6277"/>
                </a:lnTo>
                <a:lnTo>
                  <a:pt x="3285" y="6303"/>
                </a:lnTo>
                <a:lnTo>
                  <a:pt x="3254" y="6326"/>
                </a:lnTo>
                <a:lnTo>
                  <a:pt x="3222" y="6347"/>
                </a:lnTo>
                <a:lnTo>
                  <a:pt x="3191" y="6366"/>
                </a:lnTo>
                <a:lnTo>
                  <a:pt x="3160" y="6381"/>
                </a:lnTo>
                <a:lnTo>
                  <a:pt x="3129" y="6393"/>
                </a:lnTo>
                <a:lnTo>
                  <a:pt x="3098" y="6403"/>
                </a:lnTo>
                <a:lnTo>
                  <a:pt x="3084" y="6407"/>
                </a:lnTo>
                <a:lnTo>
                  <a:pt x="3069" y="6409"/>
                </a:lnTo>
                <a:lnTo>
                  <a:pt x="3054" y="6413"/>
                </a:lnTo>
                <a:lnTo>
                  <a:pt x="3038" y="6414"/>
                </a:lnTo>
                <a:lnTo>
                  <a:pt x="3023" y="6415"/>
                </a:lnTo>
                <a:lnTo>
                  <a:pt x="3009" y="6415"/>
                </a:lnTo>
                <a:lnTo>
                  <a:pt x="2990" y="6415"/>
                </a:lnTo>
                <a:lnTo>
                  <a:pt x="2970" y="6412"/>
                </a:lnTo>
                <a:lnTo>
                  <a:pt x="2948" y="6408"/>
                </a:lnTo>
                <a:lnTo>
                  <a:pt x="2926" y="6403"/>
                </a:lnTo>
                <a:lnTo>
                  <a:pt x="2901" y="6395"/>
                </a:lnTo>
                <a:lnTo>
                  <a:pt x="2876" y="6387"/>
                </a:lnTo>
                <a:lnTo>
                  <a:pt x="2848" y="6376"/>
                </a:lnTo>
                <a:lnTo>
                  <a:pt x="2820" y="6365"/>
                </a:lnTo>
                <a:lnTo>
                  <a:pt x="2790" y="6350"/>
                </a:lnTo>
                <a:lnTo>
                  <a:pt x="2761" y="6335"/>
                </a:lnTo>
                <a:lnTo>
                  <a:pt x="2729" y="6319"/>
                </a:lnTo>
                <a:lnTo>
                  <a:pt x="2696" y="6300"/>
                </a:lnTo>
                <a:lnTo>
                  <a:pt x="2663" y="6281"/>
                </a:lnTo>
                <a:lnTo>
                  <a:pt x="2628" y="6260"/>
                </a:lnTo>
                <a:lnTo>
                  <a:pt x="2554" y="6214"/>
                </a:lnTo>
                <a:close/>
              </a:path>
            </a:pathLst>
          </a:custGeom>
          <a:solidFill>
            <a:srgbClr val="602629"/>
          </a:solidFill>
          <a:ln>
            <a:solidFill>
              <a:srgbClr val="987834"/>
            </a:solidFill>
          </a:ln>
          <a:extLst/>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dirty="0">
              <a:solidFill>
                <a:srgbClr val="602629"/>
              </a:solidFill>
              <a:latin typeface="+mn-lt"/>
              <a:ea typeface="宋体" pitchFamily="2" charset="-122"/>
            </a:endParaRPr>
          </a:p>
        </p:txBody>
      </p:sp>
      <p:sp>
        <p:nvSpPr>
          <p:cNvPr id="5" name="矩形 1"/>
          <p:cNvSpPr>
            <a:spLocks noChangeArrowheads="1"/>
          </p:cNvSpPr>
          <p:nvPr/>
        </p:nvSpPr>
        <p:spPr bwMode="auto">
          <a:xfrm>
            <a:off x="4265220" y="2891161"/>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smtClean="0">
                <a:solidFill>
                  <a:srgbClr val="602629"/>
                </a:solidFill>
                <a:latin typeface="微软雅黑" pitchFamily="34" charset="-122"/>
                <a:ea typeface="微软雅黑" pitchFamily="34" charset="-122"/>
              </a:rPr>
              <a:t>电话：</a:t>
            </a:r>
            <a:r>
              <a:rPr lang="en-US" altLang="zh-CN" sz="1600" dirty="0" smtClean="0">
                <a:solidFill>
                  <a:srgbClr val="602629"/>
                </a:solidFill>
                <a:latin typeface="微软雅黑" pitchFamily="34" charset="-122"/>
                <a:ea typeface="微软雅黑" pitchFamily="34" charset="-122"/>
              </a:rPr>
              <a:t>18888888888</a:t>
            </a:r>
            <a:endParaRPr lang="zh-CN" altLang="en-US" sz="1600" dirty="0">
              <a:solidFill>
                <a:srgbClr val="602629"/>
              </a:solidFill>
              <a:latin typeface="微软雅黑" pitchFamily="34" charset="-122"/>
              <a:ea typeface="微软雅黑" pitchFamily="34" charset="-122"/>
            </a:endParaRPr>
          </a:p>
        </p:txBody>
      </p:sp>
      <p:sp>
        <p:nvSpPr>
          <p:cNvPr id="6" name="KSO_Shape"/>
          <p:cNvSpPr/>
          <p:nvPr/>
        </p:nvSpPr>
        <p:spPr>
          <a:xfrm>
            <a:off x="3939361" y="2384252"/>
            <a:ext cx="252412" cy="215900"/>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602629"/>
              </a:solidFill>
            </a:endParaRPr>
          </a:p>
        </p:txBody>
      </p:sp>
      <p:sp>
        <p:nvSpPr>
          <p:cNvPr id="7" name="矩形 3"/>
          <p:cNvSpPr>
            <a:spLocks noChangeArrowheads="1"/>
          </p:cNvSpPr>
          <p:nvPr/>
        </p:nvSpPr>
        <p:spPr bwMode="auto">
          <a:xfrm>
            <a:off x="4251503" y="2365202"/>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smtClean="0">
                <a:solidFill>
                  <a:srgbClr val="602629"/>
                </a:solidFill>
                <a:latin typeface="微软雅黑" pitchFamily="34" charset="-122"/>
                <a:ea typeface="微软雅黑" pitchFamily="34" charset="-122"/>
              </a:rPr>
              <a:t>地址：上海市</a:t>
            </a:r>
            <a:r>
              <a:rPr lang="zh-CN" altLang="en-US" sz="1600" dirty="0">
                <a:solidFill>
                  <a:srgbClr val="602629"/>
                </a:solidFill>
                <a:latin typeface="微软雅黑" pitchFamily="34" charset="-122"/>
                <a:ea typeface="微软雅黑" pitchFamily="34" charset="-122"/>
              </a:rPr>
              <a:t>徐汇区</a:t>
            </a:r>
          </a:p>
        </p:txBody>
      </p:sp>
      <p:sp>
        <p:nvSpPr>
          <p:cNvPr id="8" name="椭圆 7"/>
          <p:cNvSpPr/>
          <p:nvPr/>
        </p:nvSpPr>
        <p:spPr>
          <a:xfrm>
            <a:off x="1691680" y="2474714"/>
            <a:ext cx="1690688" cy="169068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0800">
            <a:solidFill>
              <a:srgbClr val="6026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endParaRPr>
          </a:p>
        </p:txBody>
      </p:sp>
      <p:pic>
        <p:nvPicPr>
          <p:cNvPr id="2051" name="Picture 3" descr="C:\Users\Administrator\Desktop\11111111111111.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988840"/>
            <a:ext cx="3657600" cy="160338"/>
          </a:xfrm>
          <a:prstGeom prst="rect">
            <a:avLst/>
          </a:prstGeom>
          <a:noFill/>
          <a:extLst>
            <a:ext uri="{909E8E84-426E-40DD-AFC4-6F175D3DCCD1}">
              <a14:hiddenFill xmlns:a14="http://schemas.microsoft.com/office/drawing/2010/main">
                <a:solidFill>
                  <a:srgbClr val="FFFFFF"/>
                </a:solidFill>
              </a14:hiddenFill>
            </a:ext>
          </a:extLst>
        </p:spPr>
      </p:pic>
      <p:sp>
        <p:nvSpPr>
          <p:cNvPr id="15" name="KSO_Shape"/>
          <p:cNvSpPr>
            <a:spLocks/>
          </p:cNvSpPr>
          <p:nvPr/>
        </p:nvSpPr>
        <p:spPr bwMode="auto">
          <a:xfrm>
            <a:off x="3946579" y="3873777"/>
            <a:ext cx="265381" cy="303368"/>
          </a:xfrm>
          <a:custGeom>
            <a:avLst/>
            <a:gdLst>
              <a:gd name="T0" fmla="*/ 211079 w 11599"/>
              <a:gd name="T1" fmla="*/ 838882 h 13257"/>
              <a:gd name="T2" fmla="*/ 269893 w 11599"/>
              <a:gd name="T3" fmla="*/ 805473 h 13257"/>
              <a:gd name="T4" fmla="*/ 296108 w 11599"/>
              <a:gd name="T5" fmla="*/ 766904 h 13257"/>
              <a:gd name="T6" fmla="*/ 289588 w 11599"/>
              <a:gd name="T7" fmla="*/ 721408 h 13257"/>
              <a:gd name="T8" fmla="*/ 257940 w 11599"/>
              <a:gd name="T9" fmla="*/ 682975 h 13257"/>
              <a:gd name="T10" fmla="*/ 218278 w 11599"/>
              <a:gd name="T11" fmla="*/ 692074 h 13257"/>
              <a:gd name="T12" fmla="*/ 174812 w 11599"/>
              <a:gd name="T13" fmla="*/ 691259 h 13257"/>
              <a:gd name="T14" fmla="*/ 360355 w 11599"/>
              <a:gd name="T15" fmla="*/ 190945 h 13257"/>
              <a:gd name="T16" fmla="*/ 282525 w 11599"/>
              <a:gd name="T17" fmla="*/ 348074 h 13257"/>
              <a:gd name="T18" fmla="*/ 87338 w 11599"/>
              <a:gd name="T19" fmla="*/ 773151 h 13257"/>
              <a:gd name="T20" fmla="*/ 127272 w 11599"/>
              <a:gd name="T21" fmla="*/ 802078 h 13257"/>
              <a:gd name="T22" fmla="*/ 98340 w 11599"/>
              <a:gd name="T23" fmla="*/ 865092 h 13257"/>
              <a:gd name="T24" fmla="*/ 98884 w 11599"/>
              <a:gd name="T25" fmla="*/ 921452 h 13257"/>
              <a:gd name="T26" fmla="*/ 147918 w 11599"/>
              <a:gd name="T27" fmla="*/ 964096 h 13257"/>
              <a:gd name="T28" fmla="*/ 30290 w 11599"/>
              <a:gd name="T29" fmla="*/ 982566 h 13257"/>
              <a:gd name="T30" fmla="*/ 69816 w 11599"/>
              <a:gd name="T31" fmla="*/ 1059840 h 13257"/>
              <a:gd name="T32" fmla="*/ 174812 w 11599"/>
              <a:gd name="T33" fmla="*/ 1218870 h 13257"/>
              <a:gd name="T34" fmla="*/ 98476 w 11599"/>
              <a:gd name="T35" fmla="*/ 1140374 h 13257"/>
              <a:gd name="T36" fmla="*/ 11138 w 11599"/>
              <a:gd name="T37" fmla="*/ 1042864 h 13257"/>
              <a:gd name="T38" fmla="*/ 0 w 11599"/>
              <a:gd name="T39" fmla="*/ 1201487 h 13257"/>
              <a:gd name="T40" fmla="*/ 13990 w 11599"/>
              <a:gd name="T41" fmla="*/ 1316108 h 13257"/>
              <a:gd name="T42" fmla="*/ 73348 w 11599"/>
              <a:gd name="T43" fmla="*/ 1468620 h 13257"/>
              <a:gd name="T44" fmla="*/ 172503 w 11599"/>
              <a:gd name="T45" fmla="*/ 1606193 h 13257"/>
              <a:gd name="T46" fmla="*/ 208090 w 11599"/>
              <a:gd name="T47" fmla="*/ 1698270 h 13257"/>
              <a:gd name="T48" fmla="*/ 226835 w 11599"/>
              <a:gd name="T49" fmla="*/ 1788174 h 13257"/>
              <a:gd name="T50" fmla="*/ 247617 w 11599"/>
              <a:gd name="T51" fmla="*/ 1800261 h 13257"/>
              <a:gd name="T52" fmla="*/ 561654 w 11599"/>
              <a:gd name="T53" fmla="*/ 1773779 h 13257"/>
              <a:gd name="T54" fmla="*/ 1008668 w 11599"/>
              <a:gd name="T55" fmla="*/ 1696233 h 13257"/>
              <a:gd name="T56" fmla="*/ 1223550 w 11599"/>
              <a:gd name="T57" fmla="*/ 1633354 h 13257"/>
              <a:gd name="T58" fmla="*/ 1388039 w 11599"/>
              <a:gd name="T59" fmla="*/ 1552006 h 13257"/>
              <a:gd name="T60" fmla="*/ 1493985 w 11599"/>
              <a:gd name="T61" fmla="*/ 1466175 h 13257"/>
              <a:gd name="T62" fmla="*/ 1552528 w 11599"/>
              <a:gd name="T63" fmla="*/ 1387000 h 13257"/>
              <a:gd name="T64" fmla="*/ 1573989 w 11599"/>
              <a:gd name="T65" fmla="*/ 1326837 h 13257"/>
              <a:gd name="T66" fmla="*/ 1567741 w 11599"/>
              <a:gd name="T67" fmla="*/ 1242772 h 13257"/>
              <a:gd name="T68" fmla="*/ 1506889 w 11599"/>
              <a:gd name="T69" fmla="*/ 1101940 h 13257"/>
              <a:gd name="T70" fmla="*/ 1409228 w 11599"/>
              <a:gd name="T71" fmla="*/ 971429 h 13257"/>
              <a:gd name="T72" fmla="*/ 1181578 w 11599"/>
              <a:gd name="T73" fmla="*/ 665727 h 13257"/>
              <a:gd name="T74" fmla="*/ 1125209 w 11599"/>
              <a:gd name="T75" fmla="*/ 672246 h 13257"/>
              <a:gd name="T76" fmla="*/ 970228 w 11599"/>
              <a:gd name="T77" fmla="*/ 777089 h 13257"/>
              <a:gd name="T78" fmla="*/ 846895 w 11599"/>
              <a:gd name="T79" fmla="*/ 831684 h 13257"/>
              <a:gd name="T80" fmla="*/ 604440 w 11599"/>
              <a:gd name="T81" fmla="*/ 917650 h 13257"/>
              <a:gd name="T82" fmla="*/ 408710 w 11599"/>
              <a:gd name="T83" fmla="*/ 949972 h 13257"/>
              <a:gd name="T84" fmla="*/ 222624 w 11599"/>
              <a:gd name="T85" fmla="*/ 967491 h 13257"/>
              <a:gd name="T86" fmla="*/ 275597 w 11599"/>
              <a:gd name="T87" fmla="*/ 930959 h 13257"/>
              <a:gd name="T88" fmla="*/ 505285 w 11599"/>
              <a:gd name="T89" fmla="*/ 896735 h 13257"/>
              <a:gd name="T90" fmla="*/ 712288 w 11599"/>
              <a:gd name="T91" fmla="*/ 836844 h 13257"/>
              <a:gd name="T92" fmla="*/ 867541 w 11599"/>
              <a:gd name="T93" fmla="*/ 787954 h 13257"/>
              <a:gd name="T94" fmla="*/ 1008804 w 11599"/>
              <a:gd name="T95" fmla="*/ 700222 h 13257"/>
              <a:gd name="T96" fmla="*/ 1101982 w 11599"/>
              <a:gd name="T97" fmla="*/ 617380 h 13257"/>
              <a:gd name="T98" fmla="*/ 913451 w 11599"/>
              <a:gd name="T99" fmla="*/ 396693 h 13257"/>
              <a:gd name="T100" fmla="*/ 588548 w 11599"/>
              <a:gd name="T101" fmla="*/ 115029 h 13257"/>
              <a:gd name="T102" fmla="*/ 418082 w 11599"/>
              <a:gd name="T103" fmla="*/ 0 h 13257"/>
              <a:gd name="T104" fmla="*/ 212029 w 11599"/>
              <a:gd name="T105" fmla="*/ 1220364 h 13257"/>
              <a:gd name="T106" fmla="*/ 336721 w 11599"/>
              <a:gd name="T107" fmla="*/ 1263687 h 13257"/>
              <a:gd name="T108" fmla="*/ 458288 w 11599"/>
              <a:gd name="T109" fmla="*/ 1342183 h 13257"/>
              <a:gd name="T110" fmla="*/ 536797 w 11599"/>
              <a:gd name="T111" fmla="*/ 1425026 h 13257"/>
              <a:gd name="T112" fmla="*/ 573335 w 11599"/>
              <a:gd name="T113" fmla="*/ 1504201 h 13257"/>
              <a:gd name="T114" fmla="*/ 581349 w 11599"/>
              <a:gd name="T115" fmla="*/ 1601711 h 13257"/>
              <a:gd name="T116" fmla="*/ 567902 w 11599"/>
              <a:gd name="T117" fmla="*/ 1592612 h 13257"/>
              <a:gd name="T118" fmla="*/ 445384 w 11599"/>
              <a:gd name="T119" fmla="*/ 1375863 h 13257"/>
              <a:gd name="T120" fmla="*/ 376383 w 11599"/>
              <a:gd name="T121" fmla="*/ 1304700 h 13257"/>
              <a:gd name="T122" fmla="*/ 232132 w 11599"/>
              <a:gd name="T123" fmla="*/ 1252958 h 1325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99" h="13257">
                <a:moveTo>
                  <a:pt x="1287" y="5090"/>
                </a:moveTo>
                <a:lnTo>
                  <a:pt x="1753" y="4571"/>
                </a:lnTo>
                <a:lnTo>
                  <a:pt x="2098" y="4352"/>
                </a:lnTo>
                <a:lnTo>
                  <a:pt x="2701" y="5362"/>
                </a:lnTo>
                <a:lnTo>
                  <a:pt x="2698" y="5964"/>
                </a:lnTo>
                <a:lnTo>
                  <a:pt x="2115" y="6439"/>
                </a:lnTo>
                <a:lnTo>
                  <a:pt x="1287" y="6561"/>
                </a:lnTo>
                <a:lnTo>
                  <a:pt x="1287" y="6242"/>
                </a:lnTo>
                <a:lnTo>
                  <a:pt x="1346" y="6230"/>
                </a:lnTo>
                <a:lnTo>
                  <a:pt x="1391" y="6222"/>
                </a:lnTo>
                <a:lnTo>
                  <a:pt x="1433" y="6211"/>
                </a:lnTo>
                <a:lnTo>
                  <a:pt x="1476" y="6200"/>
                </a:lnTo>
                <a:lnTo>
                  <a:pt x="1515" y="6189"/>
                </a:lnTo>
                <a:lnTo>
                  <a:pt x="1554" y="6177"/>
                </a:lnTo>
                <a:lnTo>
                  <a:pt x="1591" y="6164"/>
                </a:lnTo>
                <a:lnTo>
                  <a:pt x="1627" y="6151"/>
                </a:lnTo>
                <a:lnTo>
                  <a:pt x="1662" y="6137"/>
                </a:lnTo>
                <a:lnTo>
                  <a:pt x="1696" y="6122"/>
                </a:lnTo>
                <a:lnTo>
                  <a:pt x="1728" y="6107"/>
                </a:lnTo>
                <a:lnTo>
                  <a:pt x="1760" y="6091"/>
                </a:lnTo>
                <a:lnTo>
                  <a:pt x="1789" y="6075"/>
                </a:lnTo>
                <a:lnTo>
                  <a:pt x="1818" y="6058"/>
                </a:lnTo>
                <a:lnTo>
                  <a:pt x="1845" y="6041"/>
                </a:lnTo>
                <a:lnTo>
                  <a:pt x="1872" y="6024"/>
                </a:lnTo>
                <a:lnTo>
                  <a:pt x="1897" y="6006"/>
                </a:lnTo>
                <a:lnTo>
                  <a:pt x="1922" y="5987"/>
                </a:lnTo>
                <a:lnTo>
                  <a:pt x="1945" y="5969"/>
                </a:lnTo>
                <a:lnTo>
                  <a:pt x="1966" y="5950"/>
                </a:lnTo>
                <a:lnTo>
                  <a:pt x="1987" y="5931"/>
                </a:lnTo>
                <a:lnTo>
                  <a:pt x="2008" y="5912"/>
                </a:lnTo>
                <a:lnTo>
                  <a:pt x="2027" y="5892"/>
                </a:lnTo>
                <a:lnTo>
                  <a:pt x="2045" y="5872"/>
                </a:lnTo>
                <a:lnTo>
                  <a:pt x="2062" y="5853"/>
                </a:lnTo>
                <a:lnTo>
                  <a:pt x="2078" y="5833"/>
                </a:lnTo>
                <a:lnTo>
                  <a:pt x="2092" y="5811"/>
                </a:lnTo>
                <a:lnTo>
                  <a:pt x="2107" y="5791"/>
                </a:lnTo>
                <a:lnTo>
                  <a:pt x="2120" y="5771"/>
                </a:lnTo>
                <a:lnTo>
                  <a:pt x="2133" y="5751"/>
                </a:lnTo>
                <a:lnTo>
                  <a:pt x="2144" y="5730"/>
                </a:lnTo>
                <a:lnTo>
                  <a:pt x="2155" y="5710"/>
                </a:lnTo>
                <a:lnTo>
                  <a:pt x="2164" y="5690"/>
                </a:lnTo>
                <a:lnTo>
                  <a:pt x="2174" y="5668"/>
                </a:lnTo>
                <a:lnTo>
                  <a:pt x="2180" y="5647"/>
                </a:lnTo>
                <a:lnTo>
                  <a:pt x="2187" y="5626"/>
                </a:lnTo>
                <a:lnTo>
                  <a:pt x="2190" y="5605"/>
                </a:lnTo>
                <a:lnTo>
                  <a:pt x="2192" y="5582"/>
                </a:lnTo>
                <a:lnTo>
                  <a:pt x="2193" y="5560"/>
                </a:lnTo>
                <a:lnTo>
                  <a:pt x="2193" y="5537"/>
                </a:lnTo>
                <a:lnTo>
                  <a:pt x="2191" y="5515"/>
                </a:lnTo>
                <a:lnTo>
                  <a:pt x="2189" y="5491"/>
                </a:lnTo>
                <a:lnTo>
                  <a:pt x="2185" y="5469"/>
                </a:lnTo>
                <a:lnTo>
                  <a:pt x="2179" y="5446"/>
                </a:lnTo>
                <a:lnTo>
                  <a:pt x="2173" y="5423"/>
                </a:lnTo>
                <a:lnTo>
                  <a:pt x="2167" y="5400"/>
                </a:lnTo>
                <a:lnTo>
                  <a:pt x="2159" y="5378"/>
                </a:lnTo>
                <a:lnTo>
                  <a:pt x="2151" y="5356"/>
                </a:lnTo>
                <a:lnTo>
                  <a:pt x="2141" y="5334"/>
                </a:lnTo>
                <a:lnTo>
                  <a:pt x="2132" y="5312"/>
                </a:lnTo>
                <a:lnTo>
                  <a:pt x="2121" y="5291"/>
                </a:lnTo>
                <a:lnTo>
                  <a:pt x="2100" y="5251"/>
                </a:lnTo>
                <a:lnTo>
                  <a:pt x="2076" y="5211"/>
                </a:lnTo>
                <a:lnTo>
                  <a:pt x="2053" y="5175"/>
                </a:lnTo>
                <a:lnTo>
                  <a:pt x="2029" y="5143"/>
                </a:lnTo>
                <a:lnTo>
                  <a:pt x="2007" y="5114"/>
                </a:lnTo>
                <a:lnTo>
                  <a:pt x="1984" y="5088"/>
                </a:lnTo>
                <a:lnTo>
                  <a:pt x="1964" y="5068"/>
                </a:lnTo>
                <a:lnTo>
                  <a:pt x="1955" y="5060"/>
                </a:lnTo>
                <a:lnTo>
                  <a:pt x="1945" y="5051"/>
                </a:lnTo>
                <a:lnTo>
                  <a:pt x="1933" y="5045"/>
                </a:lnTo>
                <a:lnTo>
                  <a:pt x="1923" y="5039"/>
                </a:lnTo>
                <a:lnTo>
                  <a:pt x="1911" y="5033"/>
                </a:lnTo>
                <a:lnTo>
                  <a:pt x="1899" y="5029"/>
                </a:lnTo>
                <a:lnTo>
                  <a:pt x="1888" y="5026"/>
                </a:lnTo>
                <a:lnTo>
                  <a:pt x="1875" y="5023"/>
                </a:lnTo>
                <a:lnTo>
                  <a:pt x="1862" y="5021"/>
                </a:lnTo>
                <a:lnTo>
                  <a:pt x="1850" y="5020"/>
                </a:lnTo>
                <a:lnTo>
                  <a:pt x="1836" y="5018"/>
                </a:lnTo>
                <a:lnTo>
                  <a:pt x="1823" y="5018"/>
                </a:lnTo>
                <a:lnTo>
                  <a:pt x="1809" y="5020"/>
                </a:lnTo>
                <a:lnTo>
                  <a:pt x="1796" y="5021"/>
                </a:lnTo>
                <a:lnTo>
                  <a:pt x="1768" y="5025"/>
                </a:lnTo>
                <a:lnTo>
                  <a:pt x="1741" y="5032"/>
                </a:lnTo>
                <a:lnTo>
                  <a:pt x="1713" y="5041"/>
                </a:lnTo>
                <a:lnTo>
                  <a:pt x="1685" y="5052"/>
                </a:lnTo>
                <a:lnTo>
                  <a:pt x="1659" y="5065"/>
                </a:lnTo>
                <a:lnTo>
                  <a:pt x="1632" y="5080"/>
                </a:lnTo>
                <a:lnTo>
                  <a:pt x="1607" y="5096"/>
                </a:lnTo>
                <a:lnTo>
                  <a:pt x="1583" y="5114"/>
                </a:lnTo>
                <a:lnTo>
                  <a:pt x="1560" y="5132"/>
                </a:lnTo>
                <a:lnTo>
                  <a:pt x="1544" y="5147"/>
                </a:lnTo>
                <a:lnTo>
                  <a:pt x="1530" y="5162"/>
                </a:lnTo>
                <a:lnTo>
                  <a:pt x="1515" y="5179"/>
                </a:lnTo>
                <a:lnTo>
                  <a:pt x="1500" y="5198"/>
                </a:lnTo>
                <a:lnTo>
                  <a:pt x="1485" y="5217"/>
                </a:lnTo>
                <a:lnTo>
                  <a:pt x="1470" y="5238"/>
                </a:lnTo>
                <a:lnTo>
                  <a:pt x="1440" y="5284"/>
                </a:lnTo>
                <a:lnTo>
                  <a:pt x="1372" y="5388"/>
                </a:lnTo>
                <a:lnTo>
                  <a:pt x="1331" y="5447"/>
                </a:lnTo>
                <a:lnTo>
                  <a:pt x="1287" y="5510"/>
                </a:lnTo>
                <a:lnTo>
                  <a:pt x="1287" y="5090"/>
                </a:lnTo>
                <a:close/>
                <a:moveTo>
                  <a:pt x="3078" y="0"/>
                </a:moveTo>
                <a:lnTo>
                  <a:pt x="3078" y="0"/>
                </a:lnTo>
                <a:lnTo>
                  <a:pt x="3063" y="61"/>
                </a:lnTo>
                <a:lnTo>
                  <a:pt x="3021" y="224"/>
                </a:lnTo>
                <a:lnTo>
                  <a:pt x="2990" y="337"/>
                </a:lnTo>
                <a:lnTo>
                  <a:pt x="2954" y="467"/>
                </a:lnTo>
                <a:lnTo>
                  <a:pt x="2914" y="609"/>
                </a:lnTo>
                <a:lnTo>
                  <a:pt x="2868" y="761"/>
                </a:lnTo>
                <a:lnTo>
                  <a:pt x="2819" y="920"/>
                </a:lnTo>
                <a:lnTo>
                  <a:pt x="2793" y="1001"/>
                </a:lnTo>
                <a:lnTo>
                  <a:pt x="2766" y="1082"/>
                </a:lnTo>
                <a:lnTo>
                  <a:pt x="2739" y="1164"/>
                </a:lnTo>
                <a:lnTo>
                  <a:pt x="2711" y="1246"/>
                </a:lnTo>
                <a:lnTo>
                  <a:pt x="2682" y="1326"/>
                </a:lnTo>
                <a:lnTo>
                  <a:pt x="2653" y="1406"/>
                </a:lnTo>
                <a:lnTo>
                  <a:pt x="2623" y="1483"/>
                </a:lnTo>
                <a:lnTo>
                  <a:pt x="2593" y="1560"/>
                </a:lnTo>
                <a:lnTo>
                  <a:pt x="2562" y="1633"/>
                </a:lnTo>
                <a:lnTo>
                  <a:pt x="2531" y="1704"/>
                </a:lnTo>
                <a:lnTo>
                  <a:pt x="2499" y="1772"/>
                </a:lnTo>
                <a:lnTo>
                  <a:pt x="2469" y="1836"/>
                </a:lnTo>
                <a:lnTo>
                  <a:pt x="2437" y="1897"/>
                </a:lnTo>
                <a:lnTo>
                  <a:pt x="2405" y="1953"/>
                </a:lnTo>
                <a:lnTo>
                  <a:pt x="2376" y="2002"/>
                </a:lnTo>
                <a:lnTo>
                  <a:pt x="2344" y="2060"/>
                </a:lnTo>
                <a:lnTo>
                  <a:pt x="2308" y="2126"/>
                </a:lnTo>
                <a:lnTo>
                  <a:pt x="2268" y="2199"/>
                </a:lnTo>
                <a:lnTo>
                  <a:pt x="2179" y="2368"/>
                </a:lnTo>
                <a:lnTo>
                  <a:pt x="2080" y="2563"/>
                </a:lnTo>
                <a:lnTo>
                  <a:pt x="1969" y="2782"/>
                </a:lnTo>
                <a:lnTo>
                  <a:pt x="1852" y="3021"/>
                </a:lnTo>
                <a:lnTo>
                  <a:pt x="1727" y="3277"/>
                </a:lnTo>
                <a:lnTo>
                  <a:pt x="1597" y="3546"/>
                </a:lnTo>
                <a:lnTo>
                  <a:pt x="1466" y="3826"/>
                </a:lnTo>
                <a:lnTo>
                  <a:pt x="1331" y="4114"/>
                </a:lnTo>
                <a:lnTo>
                  <a:pt x="1198" y="4407"/>
                </a:lnTo>
                <a:lnTo>
                  <a:pt x="1066" y="4700"/>
                </a:lnTo>
                <a:lnTo>
                  <a:pt x="1002" y="4847"/>
                </a:lnTo>
                <a:lnTo>
                  <a:pt x="938" y="4992"/>
                </a:lnTo>
                <a:lnTo>
                  <a:pt x="876" y="5136"/>
                </a:lnTo>
                <a:lnTo>
                  <a:pt x="814" y="5279"/>
                </a:lnTo>
                <a:lnTo>
                  <a:pt x="755" y="5419"/>
                </a:lnTo>
                <a:lnTo>
                  <a:pt x="698" y="5558"/>
                </a:lnTo>
                <a:lnTo>
                  <a:pt x="643" y="5693"/>
                </a:lnTo>
                <a:lnTo>
                  <a:pt x="591" y="5825"/>
                </a:lnTo>
                <a:lnTo>
                  <a:pt x="1087" y="5315"/>
                </a:lnTo>
                <a:lnTo>
                  <a:pt x="1287" y="5090"/>
                </a:lnTo>
                <a:lnTo>
                  <a:pt x="1287" y="5510"/>
                </a:lnTo>
                <a:lnTo>
                  <a:pt x="1248" y="5564"/>
                </a:lnTo>
                <a:lnTo>
                  <a:pt x="1203" y="5622"/>
                </a:lnTo>
                <a:lnTo>
                  <a:pt x="1179" y="5650"/>
                </a:lnTo>
                <a:lnTo>
                  <a:pt x="1153" y="5681"/>
                </a:lnTo>
                <a:lnTo>
                  <a:pt x="1127" y="5711"/>
                </a:lnTo>
                <a:lnTo>
                  <a:pt x="1098" y="5743"/>
                </a:lnTo>
                <a:lnTo>
                  <a:pt x="1047" y="5796"/>
                </a:lnTo>
                <a:lnTo>
                  <a:pt x="993" y="5851"/>
                </a:lnTo>
                <a:lnTo>
                  <a:pt x="937" y="5906"/>
                </a:lnTo>
                <a:lnTo>
                  <a:pt x="879" y="5961"/>
                </a:lnTo>
                <a:lnTo>
                  <a:pt x="821" y="6014"/>
                </a:lnTo>
                <a:lnTo>
                  <a:pt x="762" y="6067"/>
                </a:lnTo>
                <a:lnTo>
                  <a:pt x="705" y="6117"/>
                </a:lnTo>
                <a:lnTo>
                  <a:pt x="650" y="6164"/>
                </a:lnTo>
                <a:lnTo>
                  <a:pt x="548" y="6250"/>
                </a:lnTo>
                <a:lnTo>
                  <a:pt x="466" y="6318"/>
                </a:lnTo>
                <a:lnTo>
                  <a:pt x="407" y="6365"/>
                </a:lnTo>
                <a:lnTo>
                  <a:pt x="383" y="6384"/>
                </a:lnTo>
                <a:lnTo>
                  <a:pt x="382" y="6385"/>
                </a:lnTo>
                <a:lnTo>
                  <a:pt x="497" y="6430"/>
                </a:lnTo>
                <a:lnTo>
                  <a:pt x="558" y="6414"/>
                </a:lnTo>
                <a:lnTo>
                  <a:pt x="629" y="6394"/>
                </a:lnTo>
                <a:lnTo>
                  <a:pt x="724" y="6370"/>
                </a:lnTo>
                <a:lnTo>
                  <a:pt x="840" y="6341"/>
                </a:lnTo>
                <a:lnTo>
                  <a:pt x="974" y="6310"/>
                </a:lnTo>
                <a:lnTo>
                  <a:pt x="1124" y="6277"/>
                </a:lnTo>
                <a:lnTo>
                  <a:pt x="1287" y="6242"/>
                </a:lnTo>
                <a:lnTo>
                  <a:pt x="1287" y="6561"/>
                </a:lnTo>
                <a:lnTo>
                  <a:pt x="487" y="6680"/>
                </a:lnTo>
                <a:lnTo>
                  <a:pt x="498" y="6687"/>
                </a:lnTo>
                <a:lnTo>
                  <a:pt x="512" y="6695"/>
                </a:lnTo>
                <a:lnTo>
                  <a:pt x="533" y="6706"/>
                </a:lnTo>
                <a:lnTo>
                  <a:pt x="559" y="6720"/>
                </a:lnTo>
                <a:lnTo>
                  <a:pt x="592" y="6735"/>
                </a:lnTo>
                <a:lnTo>
                  <a:pt x="631" y="6751"/>
                </a:lnTo>
                <a:lnTo>
                  <a:pt x="676" y="6768"/>
                </a:lnTo>
                <a:lnTo>
                  <a:pt x="728" y="6785"/>
                </a:lnTo>
                <a:lnTo>
                  <a:pt x="787" y="6802"/>
                </a:lnTo>
                <a:lnTo>
                  <a:pt x="852" y="6818"/>
                </a:lnTo>
                <a:lnTo>
                  <a:pt x="888" y="6826"/>
                </a:lnTo>
                <a:lnTo>
                  <a:pt x="925" y="6834"/>
                </a:lnTo>
                <a:lnTo>
                  <a:pt x="964" y="6841"/>
                </a:lnTo>
                <a:lnTo>
                  <a:pt x="1005" y="6848"/>
                </a:lnTo>
                <a:lnTo>
                  <a:pt x="1047" y="6855"/>
                </a:lnTo>
                <a:lnTo>
                  <a:pt x="1092" y="6861"/>
                </a:lnTo>
                <a:lnTo>
                  <a:pt x="1137" y="6866"/>
                </a:lnTo>
                <a:lnTo>
                  <a:pt x="1186" y="6870"/>
                </a:lnTo>
                <a:lnTo>
                  <a:pt x="1236" y="6875"/>
                </a:lnTo>
                <a:lnTo>
                  <a:pt x="1287" y="6878"/>
                </a:lnTo>
                <a:lnTo>
                  <a:pt x="1287" y="7110"/>
                </a:lnTo>
                <a:lnTo>
                  <a:pt x="1089" y="7099"/>
                </a:lnTo>
                <a:lnTo>
                  <a:pt x="895" y="7086"/>
                </a:lnTo>
                <a:lnTo>
                  <a:pt x="711" y="7073"/>
                </a:lnTo>
                <a:lnTo>
                  <a:pt x="545" y="7060"/>
                </a:lnTo>
                <a:lnTo>
                  <a:pt x="295" y="7039"/>
                </a:lnTo>
                <a:lnTo>
                  <a:pt x="198" y="7030"/>
                </a:lnTo>
                <a:lnTo>
                  <a:pt x="198" y="7036"/>
                </a:lnTo>
                <a:lnTo>
                  <a:pt x="197" y="7050"/>
                </a:lnTo>
                <a:lnTo>
                  <a:pt x="197" y="7072"/>
                </a:lnTo>
                <a:lnTo>
                  <a:pt x="199" y="7102"/>
                </a:lnTo>
                <a:lnTo>
                  <a:pt x="204" y="7140"/>
                </a:lnTo>
                <a:lnTo>
                  <a:pt x="211" y="7184"/>
                </a:lnTo>
                <a:lnTo>
                  <a:pt x="216" y="7209"/>
                </a:lnTo>
                <a:lnTo>
                  <a:pt x="223" y="7235"/>
                </a:lnTo>
                <a:lnTo>
                  <a:pt x="230" y="7264"/>
                </a:lnTo>
                <a:lnTo>
                  <a:pt x="239" y="7293"/>
                </a:lnTo>
                <a:lnTo>
                  <a:pt x="249" y="7324"/>
                </a:lnTo>
                <a:lnTo>
                  <a:pt x="261" y="7357"/>
                </a:lnTo>
                <a:lnTo>
                  <a:pt x="274" y="7392"/>
                </a:lnTo>
                <a:lnTo>
                  <a:pt x="289" y="7427"/>
                </a:lnTo>
                <a:lnTo>
                  <a:pt x="305" y="7464"/>
                </a:lnTo>
                <a:lnTo>
                  <a:pt x="323" y="7502"/>
                </a:lnTo>
                <a:lnTo>
                  <a:pt x="345" y="7542"/>
                </a:lnTo>
                <a:lnTo>
                  <a:pt x="367" y="7583"/>
                </a:lnTo>
                <a:lnTo>
                  <a:pt x="391" y="7625"/>
                </a:lnTo>
                <a:lnTo>
                  <a:pt x="419" y="7669"/>
                </a:lnTo>
                <a:lnTo>
                  <a:pt x="447" y="7712"/>
                </a:lnTo>
                <a:lnTo>
                  <a:pt x="479" y="7758"/>
                </a:lnTo>
                <a:lnTo>
                  <a:pt x="514" y="7804"/>
                </a:lnTo>
                <a:lnTo>
                  <a:pt x="551" y="7852"/>
                </a:lnTo>
                <a:lnTo>
                  <a:pt x="591" y="7901"/>
                </a:lnTo>
                <a:lnTo>
                  <a:pt x="634" y="7950"/>
                </a:lnTo>
                <a:lnTo>
                  <a:pt x="691" y="8015"/>
                </a:lnTo>
                <a:lnTo>
                  <a:pt x="746" y="8078"/>
                </a:lnTo>
                <a:lnTo>
                  <a:pt x="798" y="8139"/>
                </a:lnTo>
                <a:lnTo>
                  <a:pt x="847" y="8199"/>
                </a:lnTo>
                <a:lnTo>
                  <a:pt x="938" y="8310"/>
                </a:lnTo>
                <a:lnTo>
                  <a:pt x="1021" y="8414"/>
                </a:lnTo>
                <a:lnTo>
                  <a:pt x="1165" y="8597"/>
                </a:lnTo>
                <a:lnTo>
                  <a:pt x="1228" y="8677"/>
                </a:lnTo>
                <a:lnTo>
                  <a:pt x="1258" y="8714"/>
                </a:lnTo>
                <a:lnTo>
                  <a:pt x="1287" y="8749"/>
                </a:lnTo>
                <a:lnTo>
                  <a:pt x="1287" y="8975"/>
                </a:lnTo>
                <a:lnTo>
                  <a:pt x="1229" y="8927"/>
                </a:lnTo>
                <a:lnTo>
                  <a:pt x="1168" y="8877"/>
                </a:lnTo>
                <a:lnTo>
                  <a:pt x="1107" y="8824"/>
                </a:lnTo>
                <a:lnTo>
                  <a:pt x="1046" y="8768"/>
                </a:lnTo>
                <a:lnTo>
                  <a:pt x="987" y="8711"/>
                </a:lnTo>
                <a:lnTo>
                  <a:pt x="958" y="8682"/>
                </a:lnTo>
                <a:lnTo>
                  <a:pt x="930" y="8652"/>
                </a:lnTo>
                <a:lnTo>
                  <a:pt x="903" y="8623"/>
                </a:lnTo>
                <a:lnTo>
                  <a:pt x="877" y="8593"/>
                </a:lnTo>
                <a:lnTo>
                  <a:pt x="851" y="8562"/>
                </a:lnTo>
                <a:lnTo>
                  <a:pt x="827" y="8533"/>
                </a:lnTo>
                <a:lnTo>
                  <a:pt x="777" y="8467"/>
                </a:lnTo>
                <a:lnTo>
                  <a:pt x="725" y="8397"/>
                </a:lnTo>
                <a:lnTo>
                  <a:pt x="672" y="8325"/>
                </a:lnTo>
                <a:lnTo>
                  <a:pt x="619" y="8252"/>
                </a:lnTo>
                <a:lnTo>
                  <a:pt x="514" y="8103"/>
                </a:lnTo>
                <a:lnTo>
                  <a:pt x="416" y="7962"/>
                </a:lnTo>
                <a:lnTo>
                  <a:pt x="330" y="7837"/>
                </a:lnTo>
                <a:lnTo>
                  <a:pt x="262" y="7736"/>
                </a:lnTo>
                <a:lnTo>
                  <a:pt x="201" y="7646"/>
                </a:lnTo>
                <a:lnTo>
                  <a:pt x="116" y="7455"/>
                </a:lnTo>
                <a:lnTo>
                  <a:pt x="108" y="7498"/>
                </a:lnTo>
                <a:lnTo>
                  <a:pt x="101" y="7541"/>
                </a:lnTo>
                <a:lnTo>
                  <a:pt x="101" y="7544"/>
                </a:lnTo>
                <a:lnTo>
                  <a:pt x="100" y="7548"/>
                </a:lnTo>
                <a:lnTo>
                  <a:pt x="82" y="7679"/>
                </a:lnTo>
                <a:lnTo>
                  <a:pt x="59" y="7853"/>
                </a:lnTo>
                <a:lnTo>
                  <a:pt x="50" y="7930"/>
                </a:lnTo>
                <a:lnTo>
                  <a:pt x="42" y="8009"/>
                </a:lnTo>
                <a:lnTo>
                  <a:pt x="34" y="8086"/>
                </a:lnTo>
                <a:lnTo>
                  <a:pt x="28" y="8164"/>
                </a:lnTo>
                <a:lnTo>
                  <a:pt x="22" y="8241"/>
                </a:lnTo>
                <a:lnTo>
                  <a:pt x="17" y="8317"/>
                </a:lnTo>
                <a:lnTo>
                  <a:pt x="12" y="8395"/>
                </a:lnTo>
                <a:lnTo>
                  <a:pt x="9" y="8471"/>
                </a:lnTo>
                <a:lnTo>
                  <a:pt x="6" y="8547"/>
                </a:lnTo>
                <a:lnTo>
                  <a:pt x="2" y="8623"/>
                </a:lnTo>
                <a:lnTo>
                  <a:pt x="1" y="8698"/>
                </a:lnTo>
                <a:lnTo>
                  <a:pt x="0" y="8773"/>
                </a:lnTo>
                <a:lnTo>
                  <a:pt x="0" y="8847"/>
                </a:lnTo>
                <a:lnTo>
                  <a:pt x="0" y="8921"/>
                </a:lnTo>
                <a:lnTo>
                  <a:pt x="1" y="8993"/>
                </a:lnTo>
                <a:lnTo>
                  <a:pt x="3" y="9065"/>
                </a:lnTo>
                <a:lnTo>
                  <a:pt x="9" y="9123"/>
                </a:lnTo>
                <a:lnTo>
                  <a:pt x="15" y="9180"/>
                </a:lnTo>
                <a:lnTo>
                  <a:pt x="22" y="9238"/>
                </a:lnTo>
                <a:lnTo>
                  <a:pt x="30" y="9295"/>
                </a:lnTo>
                <a:lnTo>
                  <a:pt x="38" y="9352"/>
                </a:lnTo>
                <a:lnTo>
                  <a:pt x="47" y="9409"/>
                </a:lnTo>
                <a:lnTo>
                  <a:pt x="57" y="9466"/>
                </a:lnTo>
                <a:lnTo>
                  <a:pt x="68" y="9523"/>
                </a:lnTo>
                <a:lnTo>
                  <a:pt x="79" y="9579"/>
                </a:lnTo>
                <a:lnTo>
                  <a:pt x="91" y="9635"/>
                </a:lnTo>
                <a:lnTo>
                  <a:pt x="103" y="9691"/>
                </a:lnTo>
                <a:lnTo>
                  <a:pt x="117" y="9746"/>
                </a:lnTo>
                <a:lnTo>
                  <a:pt x="131" y="9801"/>
                </a:lnTo>
                <a:lnTo>
                  <a:pt x="144" y="9856"/>
                </a:lnTo>
                <a:lnTo>
                  <a:pt x="159" y="9910"/>
                </a:lnTo>
                <a:lnTo>
                  <a:pt x="175" y="9963"/>
                </a:lnTo>
                <a:lnTo>
                  <a:pt x="207" y="10069"/>
                </a:lnTo>
                <a:lnTo>
                  <a:pt x="241" y="10171"/>
                </a:lnTo>
                <a:lnTo>
                  <a:pt x="277" y="10271"/>
                </a:lnTo>
                <a:lnTo>
                  <a:pt x="314" y="10369"/>
                </a:lnTo>
                <a:lnTo>
                  <a:pt x="353" y="10463"/>
                </a:lnTo>
                <a:lnTo>
                  <a:pt x="392" y="10554"/>
                </a:lnTo>
                <a:lnTo>
                  <a:pt x="434" y="10641"/>
                </a:lnTo>
                <a:lnTo>
                  <a:pt x="475" y="10725"/>
                </a:lnTo>
                <a:lnTo>
                  <a:pt x="540" y="10814"/>
                </a:lnTo>
                <a:lnTo>
                  <a:pt x="604" y="10901"/>
                </a:lnTo>
                <a:lnTo>
                  <a:pt x="669" y="10986"/>
                </a:lnTo>
                <a:lnTo>
                  <a:pt x="734" y="11069"/>
                </a:lnTo>
                <a:lnTo>
                  <a:pt x="861" y="11231"/>
                </a:lnTo>
                <a:lnTo>
                  <a:pt x="922" y="11311"/>
                </a:lnTo>
                <a:lnTo>
                  <a:pt x="983" y="11389"/>
                </a:lnTo>
                <a:lnTo>
                  <a:pt x="1041" y="11468"/>
                </a:lnTo>
                <a:lnTo>
                  <a:pt x="1097" y="11547"/>
                </a:lnTo>
                <a:lnTo>
                  <a:pt x="1125" y="11587"/>
                </a:lnTo>
                <a:lnTo>
                  <a:pt x="1150" y="11626"/>
                </a:lnTo>
                <a:lnTo>
                  <a:pt x="1176" y="11666"/>
                </a:lnTo>
                <a:lnTo>
                  <a:pt x="1201" y="11705"/>
                </a:lnTo>
                <a:lnTo>
                  <a:pt x="1224" y="11746"/>
                </a:lnTo>
                <a:lnTo>
                  <a:pt x="1248" y="11786"/>
                </a:lnTo>
                <a:lnTo>
                  <a:pt x="1270" y="11827"/>
                </a:lnTo>
                <a:lnTo>
                  <a:pt x="1290" y="11869"/>
                </a:lnTo>
                <a:lnTo>
                  <a:pt x="1310" y="11910"/>
                </a:lnTo>
                <a:lnTo>
                  <a:pt x="1329" y="11951"/>
                </a:lnTo>
                <a:lnTo>
                  <a:pt x="1347" y="11994"/>
                </a:lnTo>
                <a:lnTo>
                  <a:pt x="1364" y="12037"/>
                </a:lnTo>
                <a:lnTo>
                  <a:pt x="1392" y="12115"/>
                </a:lnTo>
                <a:lnTo>
                  <a:pt x="1419" y="12190"/>
                </a:lnTo>
                <a:lnTo>
                  <a:pt x="1445" y="12265"/>
                </a:lnTo>
                <a:lnTo>
                  <a:pt x="1470" y="12338"/>
                </a:lnTo>
                <a:lnTo>
                  <a:pt x="1487" y="12382"/>
                </a:lnTo>
                <a:lnTo>
                  <a:pt x="1503" y="12424"/>
                </a:lnTo>
                <a:lnTo>
                  <a:pt x="1518" y="12465"/>
                </a:lnTo>
                <a:lnTo>
                  <a:pt x="1532" y="12505"/>
                </a:lnTo>
                <a:lnTo>
                  <a:pt x="1554" y="12578"/>
                </a:lnTo>
                <a:lnTo>
                  <a:pt x="1573" y="12641"/>
                </a:lnTo>
                <a:lnTo>
                  <a:pt x="1587" y="12694"/>
                </a:lnTo>
                <a:lnTo>
                  <a:pt x="1595" y="12734"/>
                </a:lnTo>
                <a:lnTo>
                  <a:pt x="1603" y="12768"/>
                </a:lnTo>
                <a:lnTo>
                  <a:pt x="1623" y="12845"/>
                </a:lnTo>
                <a:lnTo>
                  <a:pt x="1639" y="12916"/>
                </a:lnTo>
                <a:lnTo>
                  <a:pt x="1651" y="12983"/>
                </a:lnTo>
                <a:lnTo>
                  <a:pt x="1661" y="13043"/>
                </a:lnTo>
                <a:lnTo>
                  <a:pt x="1664" y="13071"/>
                </a:lnTo>
                <a:lnTo>
                  <a:pt x="1667" y="13097"/>
                </a:lnTo>
                <a:lnTo>
                  <a:pt x="1668" y="13122"/>
                </a:lnTo>
                <a:lnTo>
                  <a:pt x="1670" y="13145"/>
                </a:lnTo>
                <a:lnTo>
                  <a:pt x="1670" y="13167"/>
                </a:lnTo>
                <a:lnTo>
                  <a:pt x="1668" y="13186"/>
                </a:lnTo>
                <a:lnTo>
                  <a:pt x="1666" y="13204"/>
                </a:lnTo>
                <a:lnTo>
                  <a:pt x="1663" y="13220"/>
                </a:lnTo>
                <a:lnTo>
                  <a:pt x="1663" y="13224"/>
                </a:lnTo>
                <a:lnTo>
                  <a:pt x="1664" y="13228"/>
                </a:lnTo>
                <a:lnTo>
                  <a:pt x="1667" y="13231"/>
                </a:lnTo>
                <a:lnTo>
                  <a:pt x="1672" y="13234"/>
                </a:lnTo>
                <a:lnTo>
                  <a:pt x="1677" y="13237"/>
                </a:lnTo>
                <a:lnTo>
                  <a:pt x="1683" y="13239"/>
                </a:lnTo>
                <a:lnTo>
                  <a:pt x="1701" y="13245"/>
                </a:lnTo>
                <a:lnTo>
                  <a:pt x="1724" y="13249"/>
                </a:lnTo>
                <a:lnTo>
                  <a:pt x="1752" y="13252"/>
                </a:lnTo>
                <a:lnTo>
                  <a:pt x="1785" y="13254"/>
                </a:lnTo>
                <a:lnTo>
                  <a:pt x="1823" y="13256"/>
                </a:lnTo>
                <a:lnTo>
                  <a:pt x="1866" y="13257"/>
                </a:lnTo>
                <a:lnTo>
                  <a:pt x="1913" y="13257"/>
                </a:lnTo>
                <a:lnTo>
                  <a:pt x="1965" y="13257"/>
                </a:lnTo>
                <a:lnTo>
                  <a:pt x="2021" y="13256"/>
                </a:lnTo>
                <a:lnTo>
                  <a:pt x="2148" y="13252"/>
                </a:lnTo>
                <a:lnTo>
                  <a:pt x="2288" y="13245"/>
                </a:lnTo>
                <a:lnTo>
                  <a:pt x="2445" y="13235"/>
                </a:lnTo>
                <a:lnTo>
                  <a:pt x="2617" y="13222"/>
                </a:lnTo>
                <a:lnTo>
                  <a:pt x="2801" y="13206"/>
                </a:lnTo>
                <a:lnTo>
                  <a:pt x="2999" y="13189"/>
                </a:lnTo>
                <a:lnTo>
                  <a:pt x="3207" y="13168"/>
                </a:lnTo>
                <a:lnTo>
                  <a:pt x="3426" y="13145"/>
                </a:lnTo>
                <a:lnTo>
                  <a:pt x="3654" y="13119"/>
                </a:lnTo>
                <a:lnTo>
                  <a:pt x="3891" y="13092"/>
                </a:lnTo>
                <a:lnTo>
                  <a:pt x="4135" y="13061"/>
                </a:lnTo>
                <a:lnTo>
                  <a:pt x="4385" y="13028"/>
                </a:lnTo>
                <a:lnTo>
                  <a:pt x="4641" y="12993"/>
                </a:lnTo>
                <a:lnTo>
                  <a:pt x="4902" y="12955"/>
                </a:lnTo>
                <a:lnTo>
                  <a:pt x="5167" y="12915"/>
                </a:lnTo>
                <a:lnTo>
                  <a:pt x="5434" y="12874"/>
                </a:lnTo>
                <a:lnTo>
                  <a:pt x="5703" y="12829"/>
                </a:lnTo>
                <a:lnTo>
                  <a:pt x="5973" y="12782"/>
                </a:lnTo>
                <a:lnTo>
                  <a:pt x="6242" y="12734"/>
                </a:lnTo>
                <a:lnTo>
                  <a:pt x="6510" y="12683"/>
                </a:lnTo>
                <a:lnTo>
                  <a:pt x="6776" y="12631"/>
                </a:lnTo>
                <a:lnTo>
                  <a:pt x="6908" y="12603"/>
                </a:lnTo>
                <a:lnTo>
                  <a:pt x="7039" y="12576"/>
                </a:lnTo>
                <a:lnTo>
                  <a:pt x="7169" y="12547"/>
                </a:lnTo>
                <a:lnTo>
                  <a:pt x="7297" y="12518"/>
                </a:lnTo>
                <a:lnTo>
                  <a:pt x="7426" y="12490"/>
                </a:lnTo>
                <a:lnTo>
                  <a:pt x="7552" y="12460"/>
                </a:lnTo>
                <a:lnTo>
                  <a:pt x="7676" y="12430"/>
                </a:lnTo>
                <a:lnTo>
                  <a:pt x="7799" y="12400"/>
                </a:lnTo>
                <a:lnTo>
                  <a:pt x="7921" y="12369"/>
                </a:lnTo>
                <a:lnTo>
                  <a:pt x="8040" y="12337"/>
                </a:lnTo>
                <a:lnTo>
                  <a:pt x="8157" y="12305"/>
                </a:lnTo>
                <a:lnTo>
                  <a:pt x="8271" y="12272"/>
                </a:lnTo>
                <a:lnTo>
                  <a:pt x="8384" y="12239"/>
                </a:lnTo>
                <a:lnTo>
                  <a:pt x="8494" y="12205"/>
                </a:lnTo>
                <a:lnTo>
                  <a:pt x="8601" y="12171"/>
                </a:lnTo>
                <a:lnTo>
                  <a:pt x="8706" y="12135"/>
                </a:lnTo>
                <a:lnTo>
                  <a:pt x="8809" y="12100"/>
                </a:lnTo>
                <a:lnTo>
                  <a:pt x="8909" y="12063"/>
                </a:lnTo>
                <a:lnTo>
                  <a:pt x="9008" y="12027"/>
                </a:lnTo>
                <a:lnTo>
                  <a:pt x="9103" y="11988"/>
                </a:lnTo>
                <a:lnTo>
                  <a:pt x="9197" y="11951"/>
                </a:lnTo>
                <a:lnTo>
                  <a:pt x="9288" y="11913"/>
                </a:lnTo>
                <a:lnTo>
                  <a:pt x="9378" y="11874"/>
                </a:lnTo>
                <a:lnTo>
                  <a:pt x="9465" y="11835"/>
                </a:lnTo>
                <a:lnTo>
                  <a:pt x="9550" y="11795"/>
                </a:lnTo>
                <a:lnTo>
                  <a:pt x="9632" y="11756"/>
                </a:lnTo>
                <a:lnTo>
                  <a:pt x="9713" y="11716"/>
                </a:lnTo>
                <a:lnTo>
                  <a:pt x="9791" y="11676"/>
                </a:lnTo>
                <a:lnTo>
                  <a:pt x="9868" y="11634"/>
                </a:lnTo>
                <a:lnTo>
                  <a:pt x="9942" y="11593"/>
                </a:lnTo>
                <a:lnTo>
                  <a:pt x="10014" y="11552"/>
                </a:lnTo>
                <a:lnTo>
                  <a:pt x="10085" y="11510"/>
                </a:lnTo>
                <a:lnTo>
                  <a:pt x="10153" y="11469"/>
                </a:lnTo>
                <a:lnTo>
                  <a:pt x="10219" y="11428"/>
                </a:lnTo>
                <a:lnTo>
                  <a:pt x="10284" y="11385"/>
                </a:lnTo>
                <a:lnTo>
                  <a:pt x="10347" y="11343"/>
                </a:lnTo>
                <a:lnTo>
                  <a:pt x="10407" y="11301"/>
                </a:lnTo>
                <a:lnTo>
                  <a:pt x="10466" y="11259"/>
                </a:lnTo>
                <a:lnTo>
                  <a:pt x="10524" y="11217"/>
                </a:lnTo>
                <a:lnTo>
                  <a:pt x="10579" y="11174"/>
                </a:lnTo>
                <a:lnTo>
                  <a:pt x="10632" y="11132"/>
                </a:lnTo>
                <a:lnTo>
                  <a:pt x="10684" y="11089"/>
                </a:lnTo>
                <a:lnTo>
                  <a:pt x="10735" y="11047"/>
                </a:lnTo>
                <a:lnTo>
                  <a:pt x="10782" y="11006"/>
                </a:lnTo>
                <a:lnTo>
                  <a:pt x="10829" y="10963"/>
                </a:lnTo>
                <a:lnTo>
                  <a:pt x="10874" y="10921"/>
                </a:lnTo>
                <a:lnTo>
                  <a:pt x="10918" y="10880"/>
                </a:lnTo>
                <a:lnTo>
                  <a:pt x="10959" y="10838"/>
                </a:lnTo>
                <a:lnTo>
                  <a:pt x="10999" y="10796"/>
                </a:lnTo>
                <a:lnTo>
                  <a:pt x="11039" y="10756"/>
                </a:lnTo>
                <a:lnTo>
                  <a:pt x="11076" y="10714"/>
                </a:lnTo>
                <a:lnTo>
                  <a:pt x="11111" y="10673"/>
                </a:lnTo>
                <a:lnTo>
                  <a:pt x="11146" y="10633"/>
                </a:lnTo>
                <a:lnTo>
                  <a:pt x="11179" y="10592"/>
                </a:lnTo>
                <a:lnTo>
                  <a:pt x="11209" y="10553"/>
                </a:lnTo>
                <a:lnTo>
                  <a:pt x="11239" y="10513"/>
                </a:lnTo>
                <a:lnTo>
                  <a:pt x="11268" y="10475"/>
                </a:lnTo>
                <a:lnTo>
                  <a:pt x="11295" y="10435"/>
                </a:lnTo>
                <a:lnTo>
                  <a:pt x="11321" y="10397"/>
                </a:lnTo>
                <a:lnTo>
                  <a:pt x="11345" y="10359"/>
                </a:lnTo>
                <a:lnTo>
                  <a:pt x="11368" y="10322"/>
                </a:lnTo>
                <a:lnTo>
                  <a:pt x="11391" y="10285"/>
                </a:lnTo>
                <a:lnTo>
                  <a:pt x="11411" y="10249"/>
                </a:lnTo>
                <a:lnTo>
                  <a:pt x="11430" y="10213"/>
                </a:lnTo>
                <a:lnTo>
                  <a:pt x="11449" y="10178"/>
                </a:lnTo>
                <a:lnTo>
                  <a:pt x="11466" y="10143"/>
                </a:lnTo>
                <a:lnTo>
                  <a:pt x="11482" y="10109"/>
                </a:lnTo>
                <a:lnTo>
                  <a:pt x="11497" y="10075"/>
                </a:lnTo>
                <a:lnTo>
                  <a:pt x="11510" y="10042"/>
                </a:lnTo>
                <a:lnTo>
                  <a:pt x="11523" y="10010"/>
                </a:lnTo>
                <a:lnTo>
                  <a:pt x="11535" y="9978"/>
                </a:lnTo>
                <a:lnTo>
                  <a:pt x="11545" y="9948"/>
                </a:lnTo>
                <a:lnTo>
                  <a:pt x="11555" y="9918"/>
                </a:lnTo>
                <a:lnTo>
                  <a:pt x="11563" y="9889"/>
                </a:lnTo>
                <a:lnTo>
                  <a:pt x="11571" y="9860"/>
                </a:lnTo>
                <a:lnTo>
                  <a:pt x="11577" y="9830"/>
                </a:lnTo>
                <a:lnTo>
                  <a:pt x="11583" y="9800"/>
                </a:lnTo>
                <a:lnTo>
                  <a:pt x="11588" y="9770"/>
                </a:lnTo>
                <a:lnTo>
                  <a:pt x="11592" y="9738"/>
                </a:lnTo>
                <a:lnTo>
                  <a:pt x="11595" y="9706"/>
                </a:lnTo>
                <a:lnTo>
                  <a:pt x="11597" y="9674"/>
                </a:lnTo>
                <a:lnTo>
                  <a:pt x="11599" y="9641"/>
                </a:lnTo>
                <a:lnTo>
                  <a:pt x="11599" y="9609"/>
                </a:lnTo>
                <a:lnTo>
                  <a:pt x="11599" y="9575"/>
                </a:lnTo>
                <a:lnTo>
                  <a:pt x="11599" y="9541"/>
                </a:lnTo>
                <a:lnTo>
                  <a:pt x="11597" y="9507"/>
                </a:lnTo>
                <a:lnTo>
                  <a:pt x="11595" y="9473"/>
                </a:lnTo>
                <a:lnTo>
                  <a:pt x="11592" y="9438"/>
                </a:lnTo>
                <a:lnTo>
                  <a:pt x="11588" y="9403"/>
                </a:lnTo>
                <a:lnTo>
                  <a:pt x="11583" y="9367"/>
                </a:lnTo>
                <a:lnTo>
                  <a:pt x="11572" y="9296"/>
                </a:lnTo>
                <a:lnTo>
                  <a:pt x="11559" y="9224"/>
                </a:lnTo>
                <a:lnTo>
                  <a:pt x="11542" y="9151"/>
                </a:lnTo>
                <a:lnTo>
                  <a:pt x="11524" y="9077"/>
                </a:lnTo>
                <a:lnTo>
                  <a:pt x="11503" y="9004"/>
                </a:lnTo>
                <a:lnTo>
                  <a:pt x="11481" y="8931"/>
                </a:lnTo>
                <a:lnTo>
                  <a:pt x="11456" y="8857"/>
                </a:lnTo>
                <a:lnTo>
                  <a:pt x="11430" y="8785"/>
                </a:lnTo>
                <a:lnTo>
                  <a:pt x="11401" y="8712"/>
                </a:lnTo>
                <a:lnTo>
                  <a:pt x="11371" y="8641"/>
                </a:lnTo>
                <a:lnTo>
                  <a:pt x="11341" y="8570"/>
                </a:lnTo>
                <a:lnTo>
                  <a:pt x="11308" y="8500"/>
                </a:lnTo>
                <a:lnTo>
                  <a:pt x="11275" y="8431"/>
                </a:lnTo>
                <a:lnTo>
                  <a:pt x="11240" y="8364"/>
                </a:lnTo>
                <a:lnTo>
                  <a:pt x="11205" y="8298"/>
                </a:lnTo>
                <a:lnTo>
                  <a:pt x="11168" y="8235"/>
                </a:lnTo>
                <a:lnTo>
                  <a:pt x="11132" y="8173"/>
                </a:lnTo>
                <a:lnTo>
                  <a:pt x="11094" y="8114"/>
                </a:lnTo>
                <a:lnTo>
                  <a:pt x="11057" y="8057"/>
                </a:lnTo>
                <a:lnTo>
                  <a:pt x="11019" y="8001"/>
                </a:lnTo>
                <a:lnTo>
                  <a:pt x="10980" y="7950"/>
                </a:lnTo>
                <a:lnTo>
                  <a:pt x="10942" y="7900"/>
                </a:lnTo>
                <a:lnTo>
                  <a:pt x="10905" y="7854"/>
                </a:lnTo>
                <a:lnTo>
                  <a:pt x="10867" y="7812"/>
                </a:lnTo>
                <a:lnTo>
                  <a:pt x="10833" y="7773"/>
                </a:lnTo>
                <a:lnTo>
                  <a:pt x="10796" y="7727"/>
                </a:lnTo>
                <a:lnTo>
                  <a:pt x="10755" y="7675"/>
                </a:lnTo>
                <a:lnTo>
                  <a:pt x="10710" y="7617"/>
                </a:lnTo>
                <a:lnTo>
                  <a:pt x="10661" y="7553"/>
                </a:lnTo>
                <a:lnTo>
                  <a:pt x="10610" y="7483"/>
                </a:lnTo>
                <a:lnTo>
                  <a:pt x="10498" y="7327"/>
                </a:lnTo>
                <a:lnTo>
                  <a:pt x="10375" y="7153"/>
                </a:lnTo>
                <a:lnTo>
                  <a:pt x="10241" y="6963"/>
                </a:lnTo>
                <a:lnTo>
                  <a:pt x="10096" y="6758"/>
                </a:lnTo>
                <a:lnTo>
                  <a:pt x="9943" y="6542"/>
                </a:lnTo>
                <a:lnTo>
                  <a:pt x="9782" y="6316"/>
                </a:lnTo>
                <a:lnTo>
                  <a:pt x="9614" y="6084"/>
                </a:lnTo>
                <a:lnTo>
                  <a:pt x="9527" y="5965"/>
                </a:lnTo>
                <a:lnTo>
                  <a:pt x="9439" y="5846"/>
                </a:lnTo>
                <a:lnTo>
                  <a:pt x="9350" y="5728"/>
                </a:lnTo>
                <a:lnTo>
                  <a:pt x="9260" y="5608"/>
                </a:lnTo>
                <a:lnTo>
                  <a:pt x="9168" y="5488"/>
                </a:lnTo>
                <a:lnTo>
                  <a:pt x="9076" y="5369"/>
                </a:lnTo>
                <a:lnTo>
                  <a:pt x="8983" y="5251"/>
                </a:lnTo>
                <a:lnTo>
                  <a:pt x="8888" y="5133"/>
                </a:lnTo>
                <a:lnTo>
                  <a:pt x="8794" y="5016"/>
                </a:lnTo>
                <a:lnTo>
                  <a:pt x="8699" y="4902"/>
                </a:lnTo>
                <a:lnTo>
                  <a:pt x="8603" y="4790"/>
                </a:lnTo>
                <a:lnTo>
                  <a:pt x="8508" y="4678"/>
                </a:lnTo>
                <a:lnTo>
                  <a:pt x="8500" y="4695"/>
                </a:lnTo>
                <a:lnTo>
                  <a:pt x="8491" y="4712"/>
                </a:lnTo>
                <a:lnTo>
                  <a:pt x="8480" y="4731"/>
                </a:lnTo>
                <a:lnTo>
                  <a:pt x="8467" y="4750"/>
                </a:lnTo>
                <a:lnTo>
                  <a:pt x="8454" y="4771"/>
                </a:lnTo>
                <a:lnTo>
                  <a:pt x="8437" y="4794"/>
                </a:lnTo>
                <a:lnTo>
                  <a:pt x="8418" y="4816"/>
                </a:lnTo>
                <a:lnTo>
                  <a:pt x="8395" y="4840"/>
                </a:lnTo>
                <a:lnTo>
                  <a:pt x="8372" y="4866"/>
                </a:lnTo>
                <a:lnTo>
                  <a:pt x="8346" y="4892"/>
                </a:lnTo>
                <a:lnTo>
                  <a:pt x="8316" y="4921"/>
                </a:lnTo>
                <a:lnTo>
                  <a:pt x="8284" y="4950"/>
                </a:lnTo>
                <a:lnTo>
                  <a:pt x="8248" y="4979"/>
                </a:lnTo>
                <a:lnTo>
                  <a:pt x="8210" y="5011"/>
                </a:lnTo>
                <a:lnTo>
                  <a:pt x="8169" y="5044"/>
                </a:lnTo>
                <a:lnTo>
                  <a:pt x="8124" y="5079"/>
                </a:lnTo>
                <a:lnTo>
                  <a:pt x="8018" y="5156"/>
                </a:lnTo>
                <a:lnTo>
                  <a:pt x="7909" y="5235"/>
                </a:lnTo>
                <a:lnTo>
                  <a:pt x="7797" y="5313"/>
                </a:lnTo>
                <a:lnTo>
                  <a:pt x="7682" y="5391"/>
                </a:lnTo>
                <a:lnTo>
                  <a:pt x="7564" y="5468"/>
                </a:lnTo>
                <a:lnTo>
                  <a:pt x="7446" y="5543"/>
                </a:lnTo>
                <a:lnTo>
                  <a:pt x="7325" y="5616"/>
                </a:lnTo>
                <a:lnTo>
                  <a:pt x="7265" y="5652"/>
                </a:lnTo>
                <a:lnTo>
                  <a:pt x="7204" y="5688"/>
                </a:lnTo>
                <a:lnTo>
                  <a:pt x="7143" y="5722"/>
                </a:lnTo>
                <a:lnTo>
                  <a:pt x="7081" y="5756"/>
                </a:lnTo>
                <a:lnTo>
                  <a:pt x="7020" y="5790"/>
                </a:lnTo>
                <a:lnTo>
                  <a:pt x="6958" y="5822"/>
                </a:lnTo>
                <a:lnTo>
                  <a:pt x="6898" y="5854"/>
                </a:lnTo>
                <a:lnTo>
                  <a:pt x="6836" y="5883"/>
                </a:lnTo>
                <a:lnTo>
                  <a:pt x="6775" y="5913"/>
                </a:lnTo>
                <a:lnTo>
                  <a:pt x="6713" y="5942"/>
                </a:lnTo>
                <a:lnTo>
                  <a:pt x="6653" y="5969"/>
                </a:lnTo>
                <a:lnTo>
                  <a:pt x="6592" y="5995"/>
                </a:lnTo>
                <a:lnTo>
                  <a:pt x="6531" y="6020"/>
                </a:lnTo>
                <a:lnTo>
                  <a:pt x="6472" y="6044"/>
                </a:lnTo>
                <a:lnTo>
                  <a:pt x="6411" y="6066"/>
                </a:lnTo>
                <a:lnTo>
                  <a:pt x="6352" y="6087"/>
                </a:lnTo>
                <a:lnTo>
                  <a:pt x="6294" y="6106"/>
                </a:lnTo>
                <a:lnTo>
                  <a:pt x="6235" y="6124"/>
                </a:lnTo>
                <a:lnTo>
                  <a:pt x="6175" y="6142"/>
                </a:lnTo>
                <a:lnTo>
                  <a:pt x="6114" y="6161"/>
                </a:lnTo>
                <a:lnTo>
                  <a:pt x="5981" y="6205"/>
                </a:lnTo>
                <a:lnTo>
                  <a:pt x="5841" y="6253"/>
                </a:lnTo>
                <a:lnTo>
                  <a:pt x="5695" y="6306"/>
                </a:lnTo>
                <a:lnTo>
                  <a:pt x="5545" y="6361"/>
                </a:lnTo>
                <a:lnTo>
                  <a:pt x="5394" y="6418"/>
                </a:lnTo>
                <a:lnTo>
                  <a:pt x="5092" y="6530"/>
                </a:lnTo>
                <a:lnTo>
                  <a:pt x="4947" y="6584"/>
                </a:lnTo>
                <a:lnTo>
                  <a:pt x="4808" y="6635"/>
                </a:lnTo>
                <a:lnTo>
                  <a:pt x="4677" y="6682"/>
                </a:lnTo>
                <a:lnTo>
                  <a:pt x="4558" y="6722"/>
                </a:lnTo>
                <a:lnTo>
                  <a:pt x="4501" y="6740"/>
                </a:lnTo>
                <a:lnTo>
                  <a:pt x="4450" y="6757"/>
                </a:lnTo>
                <a:lnTo>
                  <a:pt x="4401" y="6771"/>
                </a:lnTo>
                <a:lnTo>
                  <a:pt x="4356" y="6783"/>
                </a:lnTo>
                <a:lnTo>
                  <a:pt x="4316" y="6793"/>
                </a:lnTo>
                <a:lnTo>
                  <a:pt x="4280" y="6802"/>
                </a:lnTo>
                <a:lnTo>
                  <a:pt x="4248" y="6807"/>
                </a:lnTo>
                <a:lnTo>
                  <a:pt x="4222" y="6809"/>
                </a:lnTo>
                <a:lnTo>
                  <a:pt x="4194" y="6811"/>
                </a:lnTo>
                <a:lnTo>
                  <a:pt x="4160" y="6814"/>
                </a:lnTo>
                <a:lnTo>
                  <a:pt x="4072" y="6826"/>
                </a:lnTo>
                <a:lnTo>
                  <a:pt x="3963" y="6842"/>
                </a:lnTo>
                <a:lnTo>
                  <a:pt x="3834" y="6862"/>
                </a:lnTo>
                <a:lnTo>
                  <a:pt x="3530" y="6912"/>
                </a:lnTo>
                <a:lnTo>
                  <a:pt x="3187" y="6968"/>
                </a:lnTo>
                <a:lnTo>
                  <a:pt x="3009" y="6995"/>
                </a:lnTo>
                <a:lnTo>
                  <a:pt x="2831" y="7023"/>
                </a:lnTo>
                <a:lnTo>
                  <a:pt x="2655" y="7050"/>
                </a:lnTo>
                <a:lnTo>
                  <a:pt x="2487" y="7073"/>
                </a:lnTo>
                <a:lnTo>
                  <a:pt x="2327" y="7093"/>
                </a:lnTo>
                <a:lnTo>
                  <a:pt x="2251" y="7102"/>
                </a:lnTo>
                <a:lnTo>
                  <a:pt x="2179" y="7109"/>
                </a:lnTo>
                <a:lnTo>
                  <a:pt x="2111" y="7115"/>
                </a:lnTo>
                <a:lnTo>
                  <a:pt x="2048" y="7121"/>
                </a:lnTo>
                <a:lnTo>
                  <a:pt x="1990" y="7124"/>
                </a:lnTo>
                <a:lnTo>
                  <a:pt x="1936" y="7126"/>
                </a:lnTo>
                <a:lnTo>
                  <a:pt x="1869" y="7127"/>
                </a:lnTo>
                <a:lnTo>
                  <a:pt x="1797" y="7127"/>
                </a:lnTo>
                <a:lnTo>
                  <a:pt x="1719" y="7126"/>
                </a:lnTo>
                <a:lnTo>
                  <a:pt x="1639" y="7124"/>
                </a:lnTo>
                <a:lnTo>
                  <a:pt x="1467" y="7118"/>
                </a:lnTo>
                <a:lnTo>
                  <a:pt x="1287" y="7110"/>
                </a:lnTo>
                <a:lnTo>
                  <a:pt x="1287" y="6878"/>
                </a:lnTo>
                <a:lnTo>
                  <a:pt x="1373" y="6881"/>
                </a:lnTo>
                <a:lnTo>
                  <a:pt x="1462" y="6882"/>
                </a:lnTo>
                <a:lnTo>
                  <a:pt x="1529" y="6881"/>
                </a:lnTo>
                <a:lnTo>
                  <a:pt x="1601" y="6880"/>
                </a:lnTo>
                <a:lnTo>
                  <a:pt x="1678" y="6877"/>
                </a:lnTo>
                <a:lnTo>
                  <a:pt x="1760" y="6873"/>
                </a:lnTo>
                <a:lnTo>
                  <a:pt x="1845" y="6867"/>
                </a:lnTo>
                <a:lnTo>
                  <a:pt x="1936" y="6862"/>
                </a:lnTo>
                <a:lnTo>
                  <a:pt x="2029" y="6855"/>
                </a:lnTo>
                <a:lnTo>
                  <a:pt x="2126" y="6846"/>
                </a:lnTo>
                <a:lnTo>
                  <a:pt x="2227" y="6835"/>
                </a:lnTo>
                <a:lnTo>
                  <a:pt x="2331" y="6825"/>
                </a:lnTo>
                <a:lnTo>
                  <a:pt x="2438" y="6813"/>
                </a:lnTo>
                <a:lnTo>
                  <a:pt x="2547" y="6799"/>
                </a:lnTo>
                <a:lnTo>
                  <a:pt x="2658" y="6786"/>
                </a:lnTo>
                <a:lnTo>
                  <a:pt x="2772" y="6770"/>
                </a:lnTo>
                <a:lnTo>
                  <a:pt x="2886" y="6754"/>
                </a:lnTo>
                <a:lnTo>
                  <a:pt x="3003" y="6736"/>
                </a:lnTo>
                <a:lnTo>
                  <a:pt x="3122" y="6717"/>
                </a:lnTo>
                <a:lnTo>
                  <a:pt x="3240" y="6697"/>
                </a:lnTo>
                <a:lnTo>
                  <a:pt x="3360" y="6675"/>
                </a:lnTo>
                <a:lnTo>
                  <a:pt x="3480" y="6652"/>
                </a:lnTo>
                <a:lnTo>
                  <a:pt x="3601" y="6629"/>
                </a:lnTo>
                <a:lnTo>
                  <a:pt x="3720" y="6603"/>
                </a:lnTo>
                <a:lnTo>
                  <a:pt x="3841" y="6578"/>
                </a:lnTo>
                <a:lnTo>
                  <a:pt x="3961" y="6550"/>
                </a:lnTo>
                <a:lnTo>
                  <a:pt x="4080" y="6522"/>
                </a:lnTo>
                <a:lnTo>
                  <a:pt x="4197" y="6492"/>
                </a:lnTo>
                <a:lnTo>
                  <a:pt x="4314" y="6461"/>
                </a:lnTo>
                <a:lnTo>
                  <a:pt x="4429" y="6429"/>
                </a:lnTo>
                <a:lnTo>
                  <a:pt x="4543" y="6397"/>
                </a:lnTo>
                <a:lnTo>
                  <a:pt x="4654" y="6362"/>
                </a:lnTo>
                <a:lnTo>
                  <a:pt x="4762" y="6326"/>
                </a:lnTo>
                <a:lnTo>
                  <a:pt x="4869" y="6289"/>
                </a:lnTo>
                <a:lnTo>
                  <a:pt x="4971" y="6253"/>
                </a:lnTo>
                <a:lnTo>
                  <a:pt x="5067" y="6221"/>
                </a:lnTo>
                <a:lnTo>
                  <a:pt x="5159" y="6190"/>
                </a:lnTo>
                <a:lnTo>
                  <a:pt x="5244" y="6162"/>
                </a:lnTo>
                <a:lnTo>
                  <a:pt x="5326" y="6138"/>
                </a:lnTo>
                <a:lnTo>
                  <a:pt x="5402" y="6115"/>
                </a:lnTo>
                <a:lnTo>
                  <a:pt x="5544" y="6074"/>
                </a:lnTo>
                <a:lnTo>
                  <a:pt x="5674" y="6038"/>
                </a:lnTo>
                <a:lnTo>
                  <a:pt x="5792" y="6006"/>
                </a:lnTo>
                <a:lnTo>
                  <a:pt x="5904" y="5977"/>
                </a:lnTo>
                <a:lnTo>
                  <a:pt x="5958" y="5961"/>
                </a:lnTo>
                <a:lnTo>
                  <a:pt x="6011" y="5945"/>
                </a:lnTo>
                <a:lnTo>
                  <a:pt x="6063" y="5929"/>
                </a:lnTo>
                <a:lnTo>
                  <a:pt x="6116" y="5911"/>
                </a:lnTo>
                <a:lnTo>
                  <a:pt x="6168" y="5893"/>
                </a:lnTo>
                <a:lnTo>
                  <a:pt x="6221" y="5873"/>
                </a:lnTo>
                <a:lnTo>
                  <a:pt x="6275" y="5852"/>
                </a:lnTo>
                <a:lnTo>
                  <a:pt x="6331" y="5827"/>
                </a:lnTo>
                <a:lnTo>
                  <a:pt x="6387" y="5802"/>
                </a:lnTo>
                <a:lnTo>
                  <a:pt x="6446" y="5773"/>
                </a:lnTo>
                <a:lnTo>
                  <a:pt x="6508" y="5743"/>
                </a:lnTo>
                <a:lnTo>
                  <a:pt x="6571" y="5709"/>
                </a:lnTo>
                <a:lnTo>
                  <a:pt x="6638" y="5673"/>
                </a:lnTo>
                <a:lnTo>
                  <a:pt x="6709" y="5632"/>
                </a:lnTo>
                <a:lnTo>
                  <a:pt x="6783" y="5588"/>
                </a:lnTo>
                <a:lnTo>
                  <a:pt x="6862" y="5540"/>
                </a:lnTo>
                <a:lnTo>
                  <a:pt x="6944" y="5487"/>
                </a:lnTo>
                <a:lnTo>
                  <a:pt x="7031" y="5431"/>
                </a:lnTo>
                <a:lnTo>
                  <a:pt x="7119" y="5373"/>
                </a:lnTo>
                <a:lnTo>
                  <a:pt x="7202" y="5316"/>
                </a:lnTo>
                <a:lnTo>
                  <a:pt x="7281" y="5261"/>
                </a:lnTo>
                <a:lnTo>
                  <a:pt x="7357" y="5208"/>
                </a:lnTo>
                <a:lnTo>
                  <a:pt x="7427" y="5156"/>
                </a:lnTo>
                <a:lnTo>
                  <a:pt x="7495" y="5106"/>
                </a:lnTo>
                <a:lnTo>
                  <a:pt x="7557" y="5058"/>
                </a:lnTo>
                <a:lnTo>
                  <a:pt x="7616" y="5011"/>
                </a:lnTo>
                <a:lnTo>
                  <a:pt x="7673" y="4967"/>
                </a:lnTo>
                <a:lnTo>
                  <a:pt x="7724" y="4923"/>
                </a:lnTo>
                <a:lnTo>
                  <a:pt x="7773" y="4882"/>
                </a:lnTo>
                <a:lnTo>
                  <a:pt x="7819" y="4841"/>
                </a:lnTo>
                <a:lnTo>
                  <a:pt x="7861" y="4804"/>
                </a:lnTo>
                <a:lnTo>
                  <a:pt x="7900" y="4768"/>
                </a:lnTo>
                <a:lnTo>
                  <a:pt x="7936" y="4733"/>
                </a:lnTo>
                <a:lnTo>
                  <a:pt x="7969" y="4702"/>
                </a:lnTo>
                <a:lnTo>
                  <a:pt x="8000" y="4671"/>
                </a:lnTo>
                <a:lnTo>
                  <a:pt x="8028" y="4641"/>
                </a:lnTo>
                <a:lnTo>
                  <a:pt x="8075" y="4590"/>
                </a:lnTo>
                <a:lnTo>
                  <a:pt x="8113" y="4546"/>
                </a:lnTo>
                <a:lnTo>
                  <a:pt x="8143" y="4509"/>
                </a:lnTo>
                <a:lnTo>
                  <a:pt x="8164" y="4480"/>
                </a:lnTo>
                <a:lnTo>
                  <a:pt x="8179" y="4460"/>
                </a:lnTo>
                <a:lnTo>
                  <a:pt x="8190" y="4443"/>
                </a:lnTo>
                <a:lnTo>
                  <a:pt x="8201" y="4343"/>
                </a:lnTo>
                <a:lnTo>
                  <a:pt x="8147" y="4286"/>
                </a:lnTo>
                <a:lnTo>
                  <a:pt x="8092" y="4231"/>
                </a:lnTo>
                <a:lnTo>
                  <a:pt x="8037" y="4177"/>
                </a:lnTo>
                <a:lnTo>
                  <a:pt x="7982" y="4124"/>
                </a:lnTo>
                <a:lnTo>
                  <a:pt x="7451" y="3613"/>
                </a:lnTo>
                <a:lnTo>
                  <a:pt x="7168" y="3341"/>
                </a:lnTo>
                <a:lnTo>
                  <a:pt x="6874" y="3063"/>
                </a:lnTo>
                <a:lnTo>
                  <a:pt x="6725" y="2921"/>
                </a:lnTo>
                <a:lnTo>
                  <a:pt x="6572" y="2779"/>
                </a:lnTo>
                <a:lnTo>
                  <a:pt x="6419" y="2635"/>
                </a:lnTo>
                <a:lnTo>
                  <a:pt x="6264" y="2491"/>
                </a:lnTo>
                <a:lnTo>
                  <a:pt x="6106" y="2348"/>
                </a:lnTo>
                <a:lnTo>
                  <a:pt x="5948" y="2204"/>
                </a:lnTo>
                <a:lnTo>
                  <a:pt x="5789" y="2062"/>
                </a:lnTo>
                <a:lnTo>
                  <a:pt x="5629" y="1920"/>
                </a:lnTo>
                <a:lnTo>
                  <a:pt x="5468" y="1779"/>
                </a:lnTo>
                <a:lnTo>
                  <a:pt x="5306" y="1639"/>
                </a:lnTo>
                <a:lnTo>
                  <a:pt x="5144" y="1501"/>
                </a:lnTo>
                <a:lnTo>
                  <a:pt x="4982" y="1366"/>
                </a:lnTo>
                <a:lnTo>
                  <a:pt x="4819" y="1232"/>
                </a:lnTo>
                <a:lnTo>
                  <a:pt x="4657" y="1101"/>
                </a:lnTo>
                <a:lnTo>
                  <a:pt x="4495" y="972"/>
                </a:lnTo>
                <a:lnTo>
                  <a:pt x="4333" y="847"/>
                </a:lnTo>
                <a:lnTo>
                  <a:pt x="4173" y="726"/>
                </a:lnTo>
                <a:lnTo>
                  <a:pt x="4092" y="667"/>
                </a:lnTo>
                <a:lnTo>
                  <a:pt x="4012" y="609"/>
                </a:lnTo>
                <a:lnTo>
                  <a:pt x="3932" y="551"/>
                </a:lnTo>
                <a:lnTo>
                  <a:pt x="3853" y="495"/>
                </a:lnTo>
                <a:lnTo>
                  <a:pt x="3774" y="440"/>
                </a:lnTo>
                <a:lnTo>
                  <a:pt x="3695" y="386"/>
                </a:lnTo>
                <a:lnTo>
                  <a:pt x="3616" y="333"/>
                </a:lnTo>
                <a:lnTo>
                  <a:pt x="3538" y="282"/>
                </a:lnTo>
                <a:lnTo>
                  <a:pt x="3461" y="231"/>
                </a:lnTo>
                <a:lnTo>
                  <a:pt x="3383" y="183"/>
                </a:lnTo>
                <a:lnTo>
                  <a:pt x="3306" y="135"/>
                </a:lnTo>
                <a:lnTo>
                  <a:pt x="3230" y="88"/>
                </a:lnTo>
                <a:lnTo>
                  <a:pt x="3153" y="44"/>
                </a:lnTo>
                <a:lnTo>
                  <a:pt x="3078" y="0"/>
                </a:lnTo>
                <a:close/>
                <a:moveTo>
                  <a:pt x="1287" y="8749"/>
                </a:moveTo>
                <a:lnTo>
                  <a:pt x="1287" y="8749"/>
                </a:lnTo>
                <a:lnTo>
                  <a:pt x="1317" y="8782"/>
                </a:lnTo>
                <a:lnTo>
                  <a:pt x="1345" y="8812"/>
                </a:lnTo>
                <a:lnTo>
                  <a:pt x="1374" y="8842"/>
                </a:lnTo>
                <a:lnTo>
                  <a:pt x="1402" y="8870"/>
                </a:lnTo>
                <a:lnTo>
                  <a:pt x="1430" y="8895"/>
                </a:lnTo>
                <a:lnTo>
                  <a:pt x="1459" y="8918"/>
                </a:lnTo>
                <a:lnTo>
                  <a:pt x="1486" y="8940"/>
                </a:lnTo>
                <a:lnTo>
                  <a:pt x="1515" y="8959"/>
                </a:lnTo>
                <a:lnTo>
                  <a:pt x="1538" y="8973"/>
                </a:lnTo>
                <a:lnTo>
                  <a:pt x="1561" y="8986"/>
                </a:lnTo>
                <a:lnTo>
                  <a:pt x="1587" y="8999"/>
                </a:lnTo>
                <a:lnTo>
                  <a:pt x="1614" y="9011"/>
                </a:lnTo>
                <a:lnTo>
                  <a:pt x="1643" y="9022"/>
                </a:lnTo>
                <a:lnTo>
                  <a:pt x="1674" y="9034"/>
                </a:lnTo>
                <a:lnTo>
                  <a:pt x="1737" y="9057"/>
                </a:lnTo>
                <a:lnTo>
                  <a:pt x="1806" y="9080"/>
                </a:lnTo>
                <a:lnTo>
                  <a:pt x="1878" y="9102"/>
                </a:lnTo>
                <a:lnTo>
                  <a:pt x="2033" y="9147"/>
                </a:lnTo>
                <a:lnTo>
                  <a:pt x="2113" y="9172"/>
                </a:lnTo>
                <a:lnTo>
                  <a:pt x="2194" y="9198"/>
                </a:lnTo>
                <a:lnTo>
                  <a:pt x="2276" y="9226"/>
                </a:lnTo>
                <a:lnTo>
                  <a:pt x="2358" y="9256"/>
                </a:lnTo>
                <a:lnTo>
                  <a:pt x="2399" y="9271"/>
                </a:lnTo>
                <a:lnTo>
                  <a:pt x="2439" y="9287"/>
                </a:lnTo>
                <a:lnTo>
                  <a:pt x="2479" y="9305"/>
                </a:lnTo>
                <a:lnTo>
                  <a:pt x="2518" y="9323"/>
                </a:lnTo>
                <a:lnTo>
                  <a:pt x="2558" y="9342"/>
                </a:lnTo>
                <a:lnTo>
                  <a:pt x="2597" y="9362"/>
                </a:lnTo>
                <a:lnTo>
                  <a:pt x="2635" y="9383"/>
                </a:lnTo>
                <a:lnTo>
                  <a:pt x="2672" y="9405"/>
                </a:lnTo>
                <a:lnTo>
                  <a:pt x="2817" y="9494"/>
                </a:lnTo>
                <a:lnTo>
                  <a:pt x="2889" y="9539"/>
                </a:lnTo>
                <a:lnTo>
                  <a:pt x="2960" y="9584"/>
                </a:lnTo>
                <a:lnTo>
                  <a:pt x="3031" y="9631"/>
                </a:lnTo>
                <a:lnTo>
                  <a:pt x="3101" y="9679"/>
                </a:lnTo>
                <a:lnTo>
                  <a:pt x="3170" y="9727"/>
                </a:lnTo>
                <a:lnTo>
                  <a:pt x="3239" y="9777"/>
                </a:lnTo>
                <a:lnTo>
                  <a:pt x="3307" y="9829"/>
                </a:lnTo>
                <a:lnTo>
                  <a:pt x="3374" y="9883"/>
                </a:lnTo>
                <a:lnTo>
                  <a:pt x="3441" y="9939"/>
                </a:lnTo>
                <a:lnTo>
                  <a:pt x="3506" y="9998"/>
                </a:lnTo>
                <a:lnTo>
                  <a:pt x="3539" y="10027"/>
                </a:lnTo>
                <a:lnTo>
                  <a:pt x="3571" y="10059"/>
                </a:lnTo>
                <a:lnTo>
                  <a:pt x="3603" y="10090"/>
                </a:lnTo>
                <a:lnTo>
                  <a:pt x="3634" y="10123"/>
                </a:lnTo>
                <a:lnTo>
                  <a:pt x="3666" y="10156"/>
                </a:lnTo>
                <a:lnTo>
                  <a:pt x="3698" y="10189"/>
                </a:lnTo>
                <a:lnTo>
                  <a:pt x="3729" y="10223"/>
                </a:lnTo>
                <a:lnTo>
                  <a:pt x="3761" y="10259"/>
                </a:lnTo>
                <a:lnTo>
                  <a:pt x="3819" y="10327"/>
                </a:lnTo>
                <a:lnTo>
                  <a:pt x="3870" y="10388"/>
                </a:lnTo>
                <a:lnTo>
                  <a:pt x="3914" y="10443"/>
                </a:lnTo>
                <a:lnTo>
                  <a:pt x="3952" y="10493"/>
                </a:lnTo>
                <a:lnTo>
                  <a:pt x="3985" y="10537"/>
                </a:lnTo>
                <a:lnTo>
                  <a:pt x="4014" y="10577"/>
                </a:lnTo>
                <a:lnTo>
                  <a:pt x="4037" y="10616"/>
                </a:lnTo>
                <a:lnTo>
                  <a:pt x="4058" y="10652"/>
                </a:lnTo>
                <a:lnTo>
                  <a:pt x="4076" y="10687"/>
                </a:lnTo>
                <a:lnTo>
                  <a:pt x="4093" y="10722"/>
                </a:lnTo>
                <a:lnTo>
                  <a:pt x="4108" y="10757"/>
                </a:lnTo>
                <a:lnTo>
                  <a:pt x="4122" y="10792"/>
                </a:lnTo>
                <a:lnTo>
                  <a:pt x="4152" y="10871"/>
                </a:lnTo>
                <a:lnTo>
                  <a:pt x="4187" y="10964"/>
                </a:lnTo>
                <a:lnTo>
                  <a:pt x="4195" y="10991"/>
                </a:lnTo>
                <a:lnTo>
                  <a:pt x="4205" y="11018"/>
                </a:lnTo>
                <a:lnTo>
                  <a:pt x="4213" y="11047"/>
                </a:lnTo>
                <a:lnTo>
                  <a:pt x="4221" y="11076"/>
                </a:lnTo>
                <a:lnTo>
                  <a:pt x="4228" y="11106"/>
                </a:lnTo>
                <a:lnTo>
                  <a:pt x="4235" y="11137"/>
                </a:lnTo>
                <a:lnTo>
                  <a:pt x="4247" y="11200"/>
                </a:lnTo>
                <a:lnTo>
                  <a:pt x="4258" y="11263"/>
                </a:lnTo>
                <a:lnTo>
                  <a:pt x="4266" y="11328"/>
                </a:lnTo>
                <a:lnTo>
                  <a:pt x="4274" y="11393"/>
                </a:lnTo>
                <a:lnTo>
                  <a:pt x="4279" y="11455"/>
                </a:lnTo>
                <a:lnTo>
                  <a:pt x="4283" y="11515"/>
                </a:lnTo>
                <a:lnTo>
                  <a:pt x="4285" y="11572"/>
                </a:lnTo>
                <a:lnTo>
                  <a:pt x="4287" y="11625"/>
                </a:lnTo>
                <a:lnTo>
                  <a:pt x="4287" y="11672"/>
                </a:lnTo>
                <a:lnTo>
                  <a:pt x="4287" y="11714"/>
                </a:lnTo>
                <a:lnTo>
                  <a:pt x="4285" y="11749"/>
                </a:lnTo>
                <a:lnTo>
                  <a:pt x="4283" y="11776"/>
                </a:lnTo>
                <a:lnTo>
                  <a:pt x="4280" y="11794"/>
                </a:lnTo>
                <a:lnTo>
                  <a:pt x="4278" y="11801"/>
                </a:lnTo>
                <a:lnTo>
                  <a:pt x="4276" y="11806"/>
                </a:lnTo>
                <a:lnTo>
                  <a:pt x="4274" y="11810"/>
                </a:lnTo>
                <a:lnTo>
                  <a:pt x="4270" y="11812"/>
                </a:lnTo>
                <a:lnTo>
                  <a:pt x="4266" y="11813"/>
                </a:lnTo>
                <a:lnTo>
                  <a:pt x="4263" y="11815"/>
                </a:lnTo>
                <a:lnTo>
                  <a:pt x="4259" y="11813"/>
                </a:lnTo>
                <a:lnTo>
                  <a:pt x="4255" y="11812"/>
                </a:lnTo>
                <a:lnTo>
                  <a:pt x="4246" y="11806"/>
                </a:lnTo>
                <a:lnTo>
                  <a:pt x="4236" y="11799"/>
                </a:lnTo>
                <a:lnTo>
                  <a:pt x="4227" y="11788"/>
                </a:lnTo>
                <a:lnTo>
                  <a:pt x="4216" y="11776"/>
                </a:lnTo>
                <a:lnTo>
                  <a:pt x="4197" y="11751"/>
                </a:lnTo>
                <a:lnTo>
                  <a:pt x="4181" y="11727"/>
                </a:lnTo>
                <a:lnTo>
                  <a:pt x="4167" y="11702"/>
                </a:lnTo>
                <a:lnTo>
                  <a:pt x="3940" y="10941"/>
                </a:lnTo>
                <a:lnTo>
                  <a:pt x="3920" y="10913"/>
                </a:lnTo>
                <a:lnTo>
                  <a:pt x="3891" y="10877"/>
                </a:lnTo>
                <a:lnTo>
                  <a:pt x="3849" y="10824"/>
                </a:lnTo>
                <a:lnTo>
                  <a:pt x="3789" y="10751"/>
                </a:lnTo>
                <a:lnTo>
                  <a:pt x="3713" y="10659"/>
                </a:lnTo>
                <a:lnTo>
                  <a:pt x="3618" y="10546"/>
                </a:lnTo>
                <a:lnTo>
                  <a:pt x="3500" y="10408"/>
                </a:lnTo>
                <a:lnTo>
                  <a:pt x="3438" y="10335"/>
                </a:lnTo>
                <a:lnTo>
                  <a:pt x="3382" y="10264"/>
                </a:lnTo>
                <a:lnTo>
                  <a:pt x="3329" y="10196"/>
                </a:lnTo>
                <a:lnTo>
                  <a:pt x="3279" y="10131"/>
                </a:lnTo>
                <a:lnTo>
                  <a:pt x="3186" y="10008"/>
                </a:lnTo>
                <a:lnTo>
                  <a:pt x="3143" y="9952"/>
                </a:lnTo>
                <a:lnTo>
                  <a:pt x="3098" y="9897"/>
                </a:lnTo>
                <a:lnTo>
                  <a:pt x="3054" y="9845"/>
                </a:lnTo>
                <a:lnTo>
                  <a:pt x="3031" y="9821"/>
                </a:lnTo>
                <a:lnTo>
                  <a:pt x="3008" y="9796"/>
                </a:lnTo>
                <a:lnTo>
                  <a:pt x="2985" y="9773"/>
                </a:lnTo>
                <a:lnTo>
                  <a:pt x="2961" y="9750"/>
                </a:lnTo>
                <a:lnTo>
                  <a:pt x="2936" y="9727"/>
                </a:lnTo>
                <a:lnTo>
                  <a:pt x="2912" y="9705"/>
                </a:lnTo>
                <a:lnTo>
                  <a:pt x="2885" y="9685"/>
                </a:lnTo>
                <a:lnTo>
                  <a:pt x="2859" y="9664"/>
                </a:lnTo>
                <a:lnTo>
                  <a:pt x="2830" y="9645"/>
                </a:lnTo>
                <a:lnTo>
                  <a:pt x="2801" y="9625"/>
                </a:lnTo>
                <a:lnTo>
                  <a:pt x="2771" y="9607"/>
                </a:lnTo>
                <a:lnTo>
                  <a:pt x="2740" y="9589"/>
                </a:lnTo>
                <a:lnTo>
                  <a:pt x="2707" y="9572"/>
                </a:lnTo>
                <a:lnTo>
                  <a:pt x="2673" y="9556"/>
                </a:lnTo>
                <a:lnTo>
                  <a:pt x="2637" y="9540"/>
                </a:lnTo>
                <a:lnTo>
                  <a:pt x="2599" y="9523"/>
                </a:lnTo>
                <a:lnTo>
                  <a:pt x="2520" y="9491"/>
                </a:lnTo>
                <a:lnTo>
                  <a:pt x="2435" y="9458"/>
                </a:lnTo>
                <a:lnTo>
                  <a:pt x="2347" y="9426"/>
                </a:lnTo>
                <a:lnTo>
                  <a:pt x="2258" y="9395"/>
                </a:lnTo>
                <a:lnTo>
                  <a:pt x="2168" y="9366"/>
                </a:lnTo>
                <a:lnTo>
                  <a:pt x="2079" y="9337"/>
                </a:lnTo>
                <a:lnTo>
                  <a:pt x="1993" y="9310"/>
                </a:lnTo>
                <a:lnTo>
                  <a:pt x="1836" y="9263"/>
                </a:lnTo>
                <a:lnTo>
                  <a:pt x="1709" y="9226"/>
                </a:lnTo>
                <a:lnTo>
                  <a:pt x="1592" y="9193"/>
                </a:lnTo>
                <a:lnTo>
                  <a:pt x="1568" y="9178"/>
                </a:lnTo>
                <a:lnTo>
                  <a:pt x="1503" y="9134"/>
                </a:lnTo>
                <a:lnTo>
                  <a:pt x="1458" y="9102"/>
                </a:lnTo>
                <a:lnTo>
                  <a:pt x="1406" y="9064"/>
                </a:lnTo>
                <a:lnTo>
                  <a:pt x="1348" y="9021"/>
                </a:lnTo>
                <a:lnTo>
                  <a:pt x="1287" y="8975"/>
                </a:lnTo>
                <a:lnTo>
                  <a:pt x="1287" y="8749"/>
                </a:lnTo>
                <a:close/>
              </a:path>
            </a:pathLst>
          </a:custGeom>
          <a:solidFill>
            <a:srgbClr val="602629"/>
          </a:solidFill>
          <a:ln>
            <a:noFill/>
          </a:ln>
        </p:spPr>
        <p:txBody>
          <a:bodyPr anchor="ctr" anchorCtr="1"/>
          <a:lstStyle/>
          <a:p>
            <a:endParaRPr lang="zh-CN" altLang="en-US"/>
          </a:p>
        </p:txBody>
      </p:sp>
      <p:sp>
        <p:nvSpPr>
          <p:cNvPr id="16" name="矩形 15"/>
          <p:cNvSpPr>
            <a:spLocks noChangeArrowheads="1"/>
          </p:cNvSpPr>
          <p:nvPr/>
        </p:nvSpPr>
        <p:spPr bwMode="auto">
          <a:xfrm>
            <a:off x="4313751" y="3838591"/>
            <a:ext cx="19864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smtClean="0">
                <a:solidFill>
                  <a:srgbClr val="602629"/>
                </a:solidFill>
                <a:latin typeface="微软雅黑" pitchFamily="34" charset="-122"/>
                <a:ea typeface="微软雅黑" pitchFamily="34" charset="-122"/>
              </a:rPr>
              <a:t>QQ</a:t>
            </a:r>
            <a:r>
              <a:rPr lang="zh-CN" altLang="en-US" sz="1600" dirty="0" smtClean="0">
                <a:solidFill>
                  <a:srgbClr val="602629"/>
                </a:solidFill>
                <a:latin typeface="微软雅黑" pitchFamily="34" charset="-122"/>
                <a:ea typeface="微软雅黑" pitchFamily="34" charset="-122"/>
              </a:rPr>
              <a:t>： </a:t>
            </a:r>
            <a:r>
              <a:rPr lang="en-US" altLang="zh-CN" sz="1600" dirty="0" smtClean="0">
                <a:solidFill>
                  <a:srgbClr val="602629"/>
                </a:solidFill>
                <a:latin typeface="微软雅黑" pitchFamily="34" charset="-122"/>
                <a:ea typeface="微软雅黑" pitchFamily="34" charset="-122"/>
              </a:rPr>
              <a:t>8888888888</a:t>
            </a:r>
            <a:endParaRPr lang="zh-CN" altLang="en-US" sz="1600" dirty="0">
              <a:solidFill>
                <a:srgbClr val="602629"/>
              </a:solidFill>
              <a:latin typeface="微软雅黑" pitchFamily="34" charset="-122"/>
              <a:ea typeface="微软雅黑" pitchFamily="34" charset="-122"/>
            </a:endParaRPr>
          </a:p>
        </p:txBody>
      </p:sp>
      <p:pic>
        <p:nvPicPr>
          <p:cNvPr id="17" name="Picture 3" descr="C:\Users\Administrator\Desktop\11111111111111.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3059832" y="4996853"/>
            <a:ext cx="3657600" cy="160338"/>
          </a:xfrm>
          <a:prstGeom prst="rect">
            <a:avLst/>
          </a:prstGeom>
          <a:noFill/>
          <a:extLst>
            <a:ext uri="{909E8E84-426E-40DD-AFC4-6F175D3DCCD1}">
              <a14:hiddenFill xmlns:a14="http://schemas.microsoft.com/office/drawing/2010/main">
                <a:solidFill>
                  <a:srgbClr val="FFFFFF"/>
                </a:solidFill>
              </a14:hiddenFill>
            </a:ext>
          </a:extLst>
        </p:spPr>
      </p:pic>
      <p:sp>
        <p:nvSpPr>
          <p:cNvPr id="18" name="KSO_Shape"/>
          <p:cNvSpPr>
            <a:spLocks/>
          </p:cNvSpPr>
          <p:nvPr/>
        </p:nvSpPr>
        <p:spPr bwMode="auto">
          <a:xfrm>
            <a:off x="3923928" y="4388370"/>
            <a:ext cx="250717" cy="257145"/>
          </a:xfrm>
          <a:custGeom>
            <a:avLst/>
            <a:gdLst>
              <a:gd name="T0" fmla="*/ 342531 w 2482850"/>
              <a:gd name="T1" fmla="*/ 1411756 h 2544763"/>
              <a:gd name="T2" fmla="*/ 306547 w 2482850"/>
              <a:gd name="T3" fmla="*/ 1492974 h 2544763"/>
              <a:gd name="T4" fmla="*/ 13579 w 2482850"/>
              <a:gd name="T5" fmla="*/ 1472457 h 2544763"/>
              <a:gd name="T6" fmla="*/ 20029 w 2482850"/>
              <a:gd name="T7" fmla="*/ 1384118 h 2544763"/>
              <a:gd name="T8" fmla="*/ 1841954 w 2482850"/>
              <a:gd name="T9" fmla="*/ 1334060 h 2544763"/>
              <a:gd name="T10" fmla="*/ 1837887 w 2482850"/>
              <a:gd name="T11" fmla="*/ 1604505 h 2544763"/>
              <a:gd name="T12" fmla="*/ 1149584 w 2482850"/>
              <a:gd name="T13" fmla="*/ 1082629 h 2544763"/>
              <a:gd name="T14" fmla="*/ 1326475 w 2482850"/>
              <a:gd name="T15" fmla="*/ 1289240 h 2544763"/>
              <a:gd name="T16" fmla="*/ 574873 w 2482850"/>
              <a:gd name="T17" fmla="*/ 1171589 h 2544763"/>
              <a:gd name="T18" fmla="*/ 1815518 w 2482850"/>
              <a:gd name="T19" fmla="*/ 969269 h 2544763"/>
              <a:gd name="T20" fmla="*/ 1853647 w 2482850"/>
              <a:gd name="T21" fmla="*/ 1234357 h 2544763"/>
              <a:gd name="T22" fmla="*/ 290931 w 2482850"/>
              <a:gd name="T23" fmla="*/ 886711 h 2544763"/>
              <a:gd name="T24" fmla="*/ 345416 w 2482850"/>
              <a:gd name="T25" fmla="*/ 956400 h 2544763"/>
              <a:gd name="T26" fmla="*/ 284141 w 2482850"/>
              <a:gd name="T27" fmla="*/ 1020493 h 2544763"/>
              <a:gd name="T28" fmla="*/ 3055 w 2482850"/>
              <a:gd name="T29" fmla="*/ 973186 h 2544763"/>
              <a:gd name="T30" fmla="*/ 38870 w 2482850"/>
              <a:gd name="T31" fmla="*/ 892137 h 2544763"/>
              <a:gd name="T32" fmla="*/ 1092019 w 2482850"/>
              <a:gd name="T33" fmla="*/ 666011 h 2544763"/>
              <a:gd name="T34" fmla="*/ 1142276 w 2482850"/>
              <a:gd name="T35" fmla="*/ 816768 h 2544763"/>
              <a:gd name="T36" fmla="*/ 1014427 w 2482850"/>
              <a:gd name="T37" fmla="*/ 1013872 h 2544763"/>
              <a:gd name="T38" fmla="*/ 872485 w 2482850"/>
              <a:gd name="T39" fmla="*/ 1026945 h 2544763"/>
              <a:gd name="T40" fmla="*/ 735127 w 2482850"/>
              <a:gd name="T41" fmla="*/ 831198 h 2544763"/>
              <a:gd name="T42" fmla="*/ 767726 w 2482850"/>
              <a:gd name="T43" fmla="*/ 705058 h 2544763"/>
              <a:gd name="T44" fmla="*/ 937004 w 2482850"/>
              <a:gd name="T45" fmla="*/ 631887 h 2544763"/>
              <a:gd name="T46" fmla="*/ 1839921 w 2482850"/>
              <a:gd name="T47" fmla="*/ 646042 h 2544763"/>
              <a:gd name="T48" fmla="*/ 1839921 w 2482850"/>
              <a:gd name="T49" fmla="*/ 916908 h 2544763"/>
              <a:gd name="T50" fmla="*/ 1041836 w 2482850"/>
              <a:gd name="T51" fmla="*/ 497072 h 2544763"/>
              <a:gd name="T52" fmla="*/ 1122120 w 2482850"/>
              <a:gd name="T53" fmla="*/ 564600 h 2544763"/>
              <a:gd name="T54" fmla="*/ 1106537 w 2482850"/>
              <a:gd name="T55" fmla="*/ 695751 h 2544763"/>
              <a:gd name="T56" fmla="*/ 1008639 w 2482850"/>
              <a:gd name="T57" fmla="*/ 596666 h 2544763"/>
              <a:gd name="T58" fmla="*/ 789300 w 2482850"/>
              <a:gd name="T59" fmla="*/ 616178 h 2544763"/>
              <a:gd name="T60" fmla="*/ 727987 w 2482850"/>
              <a:gd name="T61" fmla="*/ 682008 h 2544763"/>
              <a:gd name="T62" fmla="*/ 807762 w 2482850"/>
              <a:gd name="T63" fmla="*/ 502672 h 2544763"/>
              <a:gd name="T64" fmla="*/ 315373 w 2482850"/>
              <a:gd name="T65" fmla="*/ 416928 h 2544763"/>
              <a:gd name="T66" fmla="*/ 338797 w 2482850"/>
              <a:gd name="T67" fmla="*/ 502278 h 2544763"/>
              <a:gd name="T68" fmla="*/ 51431 w 2482850"/>
              <a:gd name="T69" fmla="*/ 538518 h 2544763"/>
              <a:gd name="T70" fmla="*/ 340 w 2482850"/>
              <a:gd name="T71" fmla="*/ 466038 h 2544763"/>
              <a:gd name="T72" fmla="*/ 65010 w 2482850"/>
              <a:gd name="T73" fmla="*/ 405412 h 2544763"/>
              <a:gd name="T74" fmla="*/ 1857375 w 2482850"/>
              <a:gd name="T75" fmla="*/ 519685 h 2544763"/>
              <a:gd name="T76" fmla="*/ 343343 w 2482850"/>
              <a:gd name="T77" fmla="*/ 17148 h 2544763"/>
              <a:gd name="T78" fmla="*/ 191196 w 2482850"/>
              <a:gd name="T79" fmla="*/ 148054 h 2544763"/>
              <a:gd name="T80" fmla="*/ 371159 w 2482850"/>
              <a:gd name="T81" fmla="*/ 432954 h 2544763"/>
              <a:gd name="T82" fmla="*/ 329603 w 2482850"/>
              <a:gd name="T83" fmla="*/ 559954 h 2544763"/>
              <a:gd name="T84" fmla="*/ 345547 w 2482850"/>
              <a:gd name="T85" fmla="*/ 876945 h 2544763"/>
              <a:gd name="T86" fmla="*/ 361661 w 2482850"/>
              <a:gd name="T87" fmla="*/ 1009548 h 2544763"/>
              <a:gd name="T88" fmla="*/ 306875 w 2482850"/>
              <a:gd name="T89" fmla="*/ 1334859 h 2544763"/>
              <a:gd name="T90" fmla="*/ 377944 w 2482850"/>
              <a:gd name="T91" fmla="*/ 1447766 h 2544763"/>
              <a:gd name="T92" fmla="*/ 276513 w 2482850"/>
              <a:gd name="T93" fmla="*/ 1534357 h 2544763"/>
              <a:gd name="T94" fmla="*/ 305009 w 2482850"/>
              <a:gd name="T95" fmla="*/ 1883098 h 2544763"/>
              <a:gd name="T96" fmla="*/ 1657699 w 2482850"/>
              <a:gd name="T97" fmla="*/ 1800412 h 2544763"/>
              <a:gd name="T98" fmla="*/ 1610885 w 2482850"/>
              <a:gd name="T99" fmla="*/ 47879 h 2544763"/>
              <a:gd name="T100" fmla="*/ 1621063 w 2482850"/>
              <a:gd name="T101" fmla="*/ 34297 h 2544763"/>
              <a:gd name="T102" fmla="*/ 1672965 w 2482850"/>
              <a:gd name="T103" fmla="*/ 1807712 h 2544763"/>
              <a:gd name="T104" fmla="*/ 300769 w 2482850"/>
              <a:gd name="T105" fmla="*/ 1899567 h 2544763"/>
              <a:gd name="T106" fmla="*/ 276513 w 2482850"/>
              <a:gd name="T107" fmla="*/ 1517378 h 2544763"/>
              <a:gd name="T108" fmla="*/ 360982 w 2482850"/>
              <a:gd name="T109" fmla="*/ 1445389 h 2544763"/>
              <a:gd name="T110" fmla="*/ 301787 w 2482850"/>
              <a:gd name="T111" fmla="*/ 1351158 h 2544763"/>
              <a:gd name="T112" fmla="*/ 347413 w 2482850"/>
              <a:gd name="T113" fmla="*/ 1000040 h 2544763"/>
              <a:gd name="T114" fmla="*/ 333843 w 2482850"/>
              <a:gd name="T115" fmla="*/ 889679 h 2544763"/>
              <a:gd name="T116" fmla="*/ 320614 w 2482850"/>
              <a:gd name="T117" fmla="*/ 545353 h 2544763"/>
              <a:gd name="T118" fmla="*/ 355215 w 2482850"/>
              <a:gd name="T119" fmla="*/ 439746 h 2544763"/>
              <a:gd name="T120" fmla="*/ 174065 w 2482850"/>
              <a:gd name="T121" fmla="*/ 145506 h 2544763"/>
              <a:gd name="T122" fmla="*/ 34334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rgbClr val="602629"/>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latin typeface="Calibri" panose="020F0502020204030204" pitchFamily="34" charset="0"/>
              <a:ea typeface="宋体" panose="02010600030101010101" pitchFamily="2" charset="-122"/>
            </a:endParaRPr>
          </a:p>
        </p:txBody>
      </p:sp>
      <p:sp>
        <p:nvSpPr>
          <p:cNvPr id="19" name="矩形 18"/>
          <p:cNvSpPr>
            <a:spLocks noChangeArrowheads="1"/>
          </p:cNvSpPr>
          <p:nvPr/>
        </p:nvSpPr>
        <p:spPr bwMode="auto">
          <a:xfrm>
            <a:off x="4207110" y="4365104"/>
            <a:ext cx="2198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smtClean="0">
                <a:solidFill>
                  <a:srgbClr val="602629"/>
                </a:solidFill>
                <a:latin typeface="微软雅黑" pitchFamily="34" charset="-122"/>
                <a:ea typeface="微软雅黑" pitchFamily="34" charset="-122"/>
              </a:rPr>
              <a:t>生日： </a:t>
            </a:r>
            <a:r>
              <a:rPr lang="en-US" altLang="zh-CN" sz="1600" dirty="0" smtClean="0">
                <a:solidFill>
                  <a:srgbClr val="602629"/>
                </a:solidFill>
                <a:latin typeface="微软雅黑" pitchFamily="34" charset="-122"/>
                <a:ea typeface="微软雅黑" pitchFamily="34" charset="-122"/>
              </a:rPr>
              <a:t>1988</a:t>
            </a:r>
            <a:r>
              <a:rPr lang="zh-CN" altLang="en-US" sz="1600" dirty="0" smtClean="0">
                <a:solidFill>
                  <a:srgbClr val="602629"/>
                </a:solidFill>
                <a:latin typeface="微软雅黑" pitchFamily="34" charset="-122"/>
                <a:ea typeface="微软雅黑" pitchFamily="34" charset="-122"/>
              </a:rPr>
              <a:t>年</a:t>
            </a:r>
            <a:r>
              <a:rPr lang="en-US" altLang="zh-CN" sz="1600" dirty="0" smtClean="0">
                <a:solidFill>
                  <a:srgbClr val="602629"/>
                </a:solidFill>
                <a:latin typeface="微软雅黑" pitchFamily="34" charset="-122"/>
                <a:ea typeface="微软雅黑" pitchFamily="34" charset="-122"/>
              </a:rPr>
              <a:t>8</a:t>
            </a:r>
            <a:r>
              <a:rPr lang="zh-CN" altLang="en-US" sz="1600" dirty="0" smtClean="0">
                <a:solidFill>
                  <a:srgbClr val="602629"/>
                </a:solidFill>
                <a:latin typeface="微软雅黑" pitchFamily="34" charset="-122"/>
                <a:ea typeface="微软雅黑" pitchFamily="34" charset="-122"/>
              </a:rPr>
              <a:t>月</a:t>
            </a:r>
            <a:r>
              <a:rPr lang="en-US" altLang="zh-CN" sz="1600" dirty="0" smtClean="0">
                <a:solidFill>
                  <a:srgbClr val="602629"/>
                </a:solidFill>
                <a:latin typeface="微软雅黑" pitchFamily="34" charset="-122"/>
                <a:ea typeface="微软雅黑" pitchFamily="34" charset="-122"/>
              </a:rPr>
              <a:t>8</a:t>
            </a:r>
            <a:r>
              <a:rPr lang="zh-CN" altLang="en-US" sz="1600" dirty="0" smtClean="0">
                <a:solidFill>
                  <a:srgbClr val="602629"/>
                </a:solidFill>
                <a:latin typeface="微软雅黑" pitchFamily="34" charset="-122"/>
                <a:ea typeface="微软雅黑" pitchFamily="34" charset="-122"/>
              </a:rPr>
              <a:t>日</a:t>
            </a:r>
            <a:endParaRPr lang="zh-CN" altLang="en-US" sz="1600" dirty="0">
              <a:solidFill>
                <a:srgbClr val="602629"/>
              </a:solidFill>
              <a:latin typeface="微软雅黑" pitchFamily="34" charset="-122"/>
              <a:ea typeface="微软雅黑" pitchFamily="34" charset="-122"/>
            </a:endParaRPr>
          </a:p>
        </p:txBody>
      </p:sp>
      <p:sp>
        <p:nvSpPr>
          <p:cNvPr id="20" name="矩形 64"/>
          <p:cNvSpPr>
            <a:spLocks noChangeArrowheads="1"/>
          </p:cNvSpPr>
          <p:nvPr/>
        </p:nvSpPr>
        <p:spPr bwMode="auto">
          <a:xfrm>
            <a:off x="3027888" y="406405"/>
            <a:ext cx="34163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个人基本资料篇</a:t>
            </a:r>
            <a:endParaRPr lang="zh-CN" altLang="en-US" sz="3600" dirty="0">
              <a:solidFill>
                <a:srgbClr val="602629"/>
              </a:solidFill>
              <a:latin typeface="华文隶书" pitchFamily="2" charset="-122"/>
              <a:ea typeface="华文隶书" pitchFamily="2" charset="-122"/>
            </a:endParaRPr>
          </a:p>
        </p:txBody>
      </p:sp>
    </p:spTree>
    <p:extLst>
      <p:ext uri="{BB962C8B-B14F-4D97-AF65-F5344CB8AC3E}">
        <p14:creationId xmlns:p14="http://schemas.microsoft.com/office/powerpoint/2010/main" val="3734605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4"/>
          <p:cNvSpPr>
            <a:spLocks noChangeArrowheads="1"/>
          </p:cNvSpPr>
          <p:nvPr/>
        </p:nvSpPr>
        <p:spPr bwMode="auto">
          <a:xfrm>
            <a:off x="3548787" y="406405"/>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求职意向</a:t>
            </a:r>
            <a:endParaRPr lang="zh-CN" altLang="en-US" sz="3600" dirty="0">
              <a:solidFill>
                <a:srgbClr val="602629"/>
              </a:solidFill>
              <a:latin typeface="华文隶书" pitchFamily="2" charset="-122"/>
              <a:ea typeface="华文隶书" pitchFamily="2" charset="-122"/>
            </a:endParaRPr>
          </a:p>
        </p:txBody>
      </p:sp>
      <p:sp>
        <p:nvSpPr>
          <p:cNvPr id="3" name="同心圆 2"/>
          <p:cNvSpPr/>
          <p:nvPr/>
        </p:nvSpPr>
        <p:spPr>
          <a:xfrm>
            <a:off x="3413125" y="2489200"/>
            <a:ext cx="2438400" cy="2438400"/>
          </a:xfrm>
          <a:prstGeom prst="donut">
            <a:avLst>
              <a:gd name="adj" fmla="val 9616"/>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4" name="同心圆 3"/>
          <p:cNvSpPr/>
          <p:nvPr/>
        </p:nvSpPr>
        <p:spPr>
          <a:xfrm>
            <a:off x="3883025" y="2959100"/>
            <a:ext cx="1498600" cy="1498600"/>
          </a:xfrm>
          <a:prstGeom prst="donut">
            <a:avLst>
              <a:gd name="adj" fmla="val 15952"/>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5" name="矩形 4"/>
          <p:cNvSpPr/>
          <p:nvPr/>
        </p:nvSpPr>
        <p:spPr>
          <a:xfrm rot="-1260000">
            <a:off x="5491163" y="3049588"/>
            <a:ext cx="719137" cy="152400"/>
          </a:xfrm>
          <a:prstGeom prst="rect">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6" name="同心圆 5"/>
          <p:cNvSpPr/>
          <p:nvPr/>
        </p:nvSpPr>
        <p:spPr>
          <a:xfrm>
            <a:off x="4340225" y="3416300"/>
            <a:ext cx="584200" cy="584200"/>
          </a:xfrm>
          <a:prstGeom prst="donut">
            <a:avLst>
              <a:gd name="adj" fmla="val 29578"/>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7" name="矩形 6"/>
          <p:cNvSpPr/>
          <p:nvPr/>
        </p:nvSpPr>
        <p:spPr>
          <a:xfrm rot="3420000">
            <a:off x="4693444" y="4517232"/>
            <a:ext cx="1081087" cy="152400"/>
          </a:xfrm>
          <a:prstGeom prst="rect">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8" name="椭圆 7"/>
          <p:cNvSpPr/>
          <p:nvPr/>
        </p:nvSpPr>
        <p:spPr>
          <a:xfrm>
            <a:off x="5281613" y="4813300"/>
            <a:ext cx="504825" cy="503238"/>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rgbClr val="FFFFFF"/>
                </a:solidFill>
                <a:latin typeface="Arial Black" panose="020B0A04020102020204" pitchFamily="34" charset="0"/>
              </a:rPr>
              <a:t>B</a:t>
            </a:r>
            <a:endParaRPr lang="zh-CN" altLang="en-US" sz="2400" dirty="0">
              <a:solidFill>
                <a:srgbClr val="FFFFFF"/>
              </a:solidFill>
              <a:latin typeface="Arial Black" panose="020B0A04020102020204" pitchFamily="34" charset="0"/>
            </a:endParaRPr>
          </a:p>
        </p:txBody>
      </p:sp>
      <p:sp>
        <p:nvSpPr>
          <p:cNvPr id="9" name="椭圆 8"/>
          <p:cNvSpPr/>
          <p:nvPr/>
        </p:nvSpPr>
        <p:spPr>
          <a:xfrm>
            <a:off x="5957888" y="2728913"/>
            <a:ext cx="503237" cy="504825"/>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rgbClr val="FFFFFF"/>
                </a:solidFill>
                <a:latin typeface="Arial Black" panose="020B0A04020102020204" pitchFamily="34" charset="0"/>
              </a:rPr>
              <a:t>C</a:t>
            </a:r>
            <a:endParaRPr lang="zh-CN" altLang="en-US" sz="2400" dirty="0">
              <a:solidFill>
                <a:srgbClr val="FFFFFF"/>
              </a:solidFill>
              <a:latin typeface="Arial Black" panose="020B0A04020102020204" pitchFamily="34" charset="0"/>
            </a:endParaRPr>
          </a:p>
        </p:txBody>
      </p:sp>
      <p:sp>
        <p:nvSpPr>
          <p:cNvPr id="10" name="矩形 9"/>
          <p:cNvSpPr/>
          <p:nvPr/>
        </p:nvSpPr>
        <p:spPr>
          <a:xfrm rot="840000">
            <a:off x="2965450" y="3414713"/>
            <a:ext cx="1439863" cy="144462"/>
          </a:xfrm>
          <a:prstGeom prst="rect">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1" name="椭圆 10"/>
          <p:cNvSpPr/>
          <p:nvPr/>
        </p:nvSpPr>
        <p:spPr>
          <a:xfrm>
            <a:off x="2663825" y="3021013"/>
            <a:ext cx="503238" cy="503237"/>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solidFill>
                  <a:srgbClr val="FFFFFF"/>
                </a:solidFill>
                <a:latin typeface="Arial Black" panose="020B0A04020102020204" pitchFamily="34" charset="0"/>
              </a:rPr>
              <a:t>A</a:t>
            </a:r>
            <a:endParaRPr lang="zh-CN" altLang="en-US" sz="2400" dirty="0">
              <a:solidFill>
                <a:srgbClr val="FFFFFF"/>
              </a:solidFill>
              <a:latin typeface="Arial Black" panose="020B0A04020102020204" pitchFamily="34" charset="0"/>
            </a:endParaRPr>
          </a:p>
        </p:txBody>
      </p:sp>
      <p:sp>
        <p:nvSpPr>
          <p:cNvPr id="12" name="矩形 11"/>
          <p:cNvSpPr/>
          <p:nvPr/>
        </p:nvSpPr>
        <p:spPr>
          <a:xfrm>
            <a:off x="681038" y="2924944"/>
            <a:ext cx="1946275" cy="587853"/>
          </a:xfrm>
          <a:prstGeom prst="rect">
            <a:avLst/>
          </a:prstGeom>
        </p:spPr>
        <p:txBody>
          <a:bodyPr>
            <a:spAutoFit/>
          </a:bodyPr>
          <a:lstStyle/>
          <a:p>
            <a:pPr eaLnBrk="1" fontAlgn="auto" hangingPunct="1">
              <a:lnSpc>
                <a:spcPct val="120000"/>
              </a:lnSpc>
              <a:spcBef>
                <a:spcPts val="0"/>
              </a:spcBef>
              <a:spcAft>
                <a:spcPts val="0"/>
              </a:spcAft>
              <a:defRPr/>
            </a:pPr>
            <a:r>
              <a:rPr lang="zh-CN" altLang="en-US" sz="2800" dirty="0" smtClean="0">
                <a:solidFill>
                  <a:srgbClr val="602629"/>
                </a:solidFill>
                <a:latin typeface="华文隶书" pitchFamily="2" charset="-122"/>
                <a:ea typeface="华文隶书" pitchFamily="2" charset="-122"/>
              </a:rPr>
              <a:t>创意总监</a:t>
            </a:r>
            <a:endParaRPr lang="zh-CN" altLang="en-US" sz="2800" dirty="0">
              <a:solidFill>
                <a:srgbClr val="602629"/>
              </a:solidFill>
              <a:latin typeface="华文隶书" pitchFamily="2" charset="-122"/>
              <a:ea typeface="华文隶书" pitchFamily="2" charset="-122"/>
            </a:endParaRPr>
          </a:p>
        </p:txBody>
      </p:sp>
      <p:sp>
        <p:nvSpPr>
          <p:cNvPr id="15" name="矩形 14"/>
          <p:cNvSpPr/>
          <p:nvPr/>
        </p:nvSpPr>
        <p:spPr>
          <a:xfrm>
            <a:off x="6732240" y="2645885"/>
            <a:ext cx="1946275" cy="609398"/>
          </a:xfrm>
          <a:prstGeom prst="rect">
            <a:avLst/>
          </a:prstGeom>
        </p:spPr>
        <p:txBody>
          <a:bodyPr>
            <a:spAutoFit/>
          </a:bodyPr>
          <a:lstStyle/>
          <a:p>
            <a:pPr eaLnBrk="1" fontAlgn="auto" hangingPunct="1">
              <a:lnSpc>
                <a:spcPct val="120000"/>
              </a:lnSpc>
              <a:spcBef>
                <a:spcPts val="0"/>
              </a:spcBef>
              <a:spcAft>
                <a:spcPts val="0"/>
              </a:spcAft>
              <a:defRPr/>
            </a:pPr>
            <a:r>
              <a:rPr lang="zh-CN" altLang="en-US" sz="2800" dirty="0" smtClean="0">
                <a:solidFill>
                  <a:srgbClr val="602629"/>
                </a:solidFill>
                <a:latin typeface="华文隶书" pitchFamily="2" charset="-122"/>
                <a:ea typeface="华文隶书" pitchFamily="2" charset="-122"/>
              </a:rPr>
              <a:t>市场总监</a:t>
            </a:r>
            <a:endParaRPr lang="zh-CN" altLang="en-US" sz="2800" dirty="0">
              <a:solidFill>
                <a:srgbClr val="602629"/>
              </a:solidFill>
              <a:latin typeface="华文隶书" pitchFamily="2" charset="-122"/>
              <a:ea typeface="华文隶书" pitchFamily="2" charset="-122"/>
            </a:endParaRPr>
          </a:p>
        </p:txBody>
      </p:sp>
      <p:sp>
        <p:nvSpPr>
          <p:cNvPr id="16" name="矩形 15"/>
          <p:cNvSpPr/>
          <p:nvPr/>
        </p:nvSpPr>
        <p:spPr>
          <a:xfrm>
            <a:off x="5878496" y="5022611"/>
            <a:ext cx="1946275" cy="587853"/>
          </a:xfrm>
          <a:prstGeom prst="rect">
            <a:avLst/>
          </a:prstGeom>
        </p:spPr>
        <p:txBody>
          <a:bodyPr>
            <a:spAutoFit/>
          </a:bodyPr>
          <a:lstStyle/>
          <a:p>
            <a:pPr eaLnBrk="1" fontAlgn="auto" hangingPunct="1">
              <a:lnSpc>
                <a:spcPct val="120000"/>
              </a:lnSpc>
              <a:spcBef>
                <a:spcPts val="0"/>
              </a:spcBef>
              <a:spcAft>
                <a:spcPts val="0"/>
              </a:spcAft>
              <a:defRPr/>
            </a:pPr>
            <a:r>
              <a:rPr lang="zh-CN" altLang="en-US" sz="2800" dirty="0" smtClean="0">
                <a:solidFill>
                  <a:srgbClr val="602629"/>
                </a:solidFill>
                <a:latin typeface="华文隶书" pitchFamily="2" charset="-122"/>
                <a:ea typeface="华文隶书" pitchFamily="2" charset="-122"/>
              </a:rPr>
              <a:t>营销总监</a:t>
            </a:r>
            <a:endParaRPr lang="zh-CN" altLang="en-US" sz="2800" dirty="0">
              <a:solidFill>
                <a:srgbClr val="602629"/>
              </a:solidFill>
              <a:latin typeface="华文隶书" pitchFamily="2" charset="-122"/>
              <a:ea typeface="华文隶书" pitchFamily="2" charset="-122"/>
            </a:endParaRPr>
          </a:p>
        </p:txBody>
      </p:sp>
    </p:spTree>
    <p:extLst>
      <p:ext uri="{BB962C8B-B14F-4D97-AF65-F5344CB8AC3E}">
        <p14:creationId xmlns:p14="http://schemas.microsoft.com/office/powerpoint/2010/main" val="2852735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SO_Shape"/>
          <p:cNvSpPr/>
          <p:nvPr/>
        </p:nvSpPr>
        <p:spPr>
          <a:xfrm rot="16200000" flipV="1">
            <a:off x="544512" y="2925143"/>
            <a:ext cx="1158875" cy="2247900"/>
          </a:xfrm>
          <a:prstGeom prst="bentArrow">
            <a:avLst>
              <a:gd name="adj1" fmla="val 18510"/>
              <a:gd name="adj2" fmla="val 25000"/>
              <a:gd name="adj3" fmla="val 25000"/>
              <a:gd name="adj4" fmla="val 27631"/>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a:xfrm rot="16200000" flipV="1">
            <a:off x="3364706" y="3165649"/>
            <a:ext cx="1158875" cy="1766888"/>
          </a:xfrm>
          <a:prstGeom prst="bentArrow">
            <a:avLst>
              <a:gd name="adj1" fmla="val 18510"/>
              <a:gd name="adj2" fmla="val 25000"/>
              <a:gd name="adj3" fmla="val 25000"/>
              <a:gd name="adj4" fmla="val 27631"/>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rot="16200000" flipV="1">
            <a:off x="5942806" y="3165649"/>
            <a:ext cx="1158875" cy="1766888"/>
          </a:xfrm>
          <a:prstGeom prst="bentArrow">
            <a:avLst>
              <a:gd name="adj1" fmla="val 18510"/>
              <a:gd name="adj2" fmla="val 25000"/>
              <a:gd name="adj3" fmla="val 25000"/>
              <a:gd name="adj4" fmla="val 27631"/>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1" name="任意多边形 20"/>
          <p:cNvSpPr/>
          <p:nvPr/>
        </p:nvSpPr>
        <p:spPr>
          <a:xfrm rot="5400000">
            <a:off x="7927975" y="3407743"/>
            <a:ext cx="214313" cy="2217737"/>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8" name="矩形 27"/>
          <p:cNvSpPr/>
          <p:nvPr/>
        </p:nvSpPr>
        <p:spPr>
          <a:xfrm>
            <a:off x="942975" y="2348880"/>
            <a:ext cx="2038350" cy="584200"/>
          </a:xfrm>
          <a:prstGeom prst="rect">
            <a:avLst/>
          </a:prstGeom>
        </p:spPr>
        <p:txBody>
          <a:bodyPr anchor="b">
            <a:noAutofit/>
          </a:bodyPr>
          <a:lstStyle/>
          <a:p>
            <a:pPr algn="ctr" eaLnBrk="1" fontAlgn="auto" hangingPunct="1">
              <a:spcBef>
                <a:spcPts val="0"/>
              </a:spcBef>
              <a:spcAft>
                <a:spcPts val="0"/>
              </a:spcAft>
              <a:defRPr/>
            </a:pPr>
            <a:r>
              <a:rPr lang="zh-CN" altLang="en-US" kern="0" dirty="0" smtClean="0">
                <a:solidFill>
                  <a:srgbClr val="602629"/>
                </a:solidFill>
                <a:latin typeface="微软雅黑" pitchFamily="34" charset="-122"/>
                <a:ea typeface="微软雅黑" pitchFamily="34" charset="-122"/>
                <a:cs typeface="宋体" panose="02010600030101010101" pitchFamily="2" charset="-122"/>
              </a:rPr>
              <a:t>填入就读学校相关资料</a:t>
            </a:r>
            <a:endParaRPr lang="da-DK" altLang="zh-CN" kern="0" dirty="0">
              <a:solidFill>
                <a:srgbClr val="602629"/>
              </a:solidFill>
              <a:latin typeface="微软雅黑" pitchFamily="34" charset="-122"/>
              <a:ea typeface="微软雅黑" pitchFamily="34" charset="-122"/>
              <a:cs typeface="宋体" panose="02010600030101010101" pitchFamily="2" charset="-122"/>
            </a:endParaRPr>
          </a:p>
        </p:txBody>
      </p:sp>
      <p:sp>
        <p:nvSpPr>
          <p:cNvPr id="33" name="矩形 32"/>
          <p:cNvSpPr/>
          <p:nvPr/>
        </p:nvSpPr>
        <p:spPr>
          <a:xfrm>
            <a:off x="942975" y="2933080"/>
            <a:ext cx="2038350" cy="423863"/>
          </a:xfrm>
          <a:prstGeom prst="rect">
            <a:avLst/>
          </a:prstGeom>
        </p:spPr>
        <p:txBody>
          <a:bodyPr anchor="ctr">
            <a:normAutofit/>
          </a:bodyPr>
          <a:lstStyle/>
          <a:p>
            <a:pPr algn="ctr" eaLnBrk="1" fontAlgn="auto" hangingPunct="1">
              <a:spcBef>
                <a:spcPts val="0"/>
              </a:spcBef>
              <a:spcAft>
                <a:spcPts val="0"/>
              </a:spcAft>
              <a:defRPr/>
            </a:pPr>
            <a:r>
              <a:rPr lang="en-US" altLang="zh-CN" b="1" kern="0" dirty="0" smtClean="0">
                <a:solidFill>
                  <a:srgbClr val="602629"/>
                </a:solidFill>
                <a:latin typeface="+mn-lt"/>
                <a:ea typeface="+mn-ea"/>
                <a:cs typeface="宋体" panose="02010600030101010101" pitchFamily="2" charset="-122"/>
              </a:rPr>
              <a:t>2011.9----2012.7</a:t>
            </a:r>
            <a:endParaRPr lang="en-US" altLang="zh-CN" b="1" kern="0" dirty="0">
              <a:solidFill>
                <a:srgbClr val="602629"/>
              </a:solidFill>
              <a:latin typeface="+mn-lt"/>
              <a:ea typeface="+mn-ea"/>
              <a:cs typeface="宋体" panose="02010600030101010101" pitchFamily="2" charset="-122"/>
            </a:endParaRPr>
          </a:p>
        </p:txBody>
      </p:sp>
      <p:sp>
        <p:nvSpPr>
          <p:cNvPr id="36" name="矩形 35"/>
          <p:cNvSpPr/>
          <p:nvPr/>
        </p:nvSpPr>
        <p:spPr>
          <a:xfrm>
            <a:off x="3514725" y="2933080"/>
            <a:ext cx="2038350" cy="423863"/>
          </a:xfrm>
          <a:prstGeom prst="rect">
            <a:avLst/>
          </a:prstGeom>
        </p:spPr>
        <p:txBody>
          <a:bodyPr anchor="ctr">
            <a:normAutofit/>
          </a:bodyPr>
          <a:lstStyle/>
          <a:p>
            <a:pPr algn="ctr" eaLnBrk="1" fontAlgn="auto" hangingPunct="1">
              <a:spcBef>
                <a:spcPts val="0"/>
              </a:spcBef>
              <a:spcAft>
                <a:spcPts val="0"/>
              </a:spcAft>
              <a:defRPr/>
            </a:pPr>
            <a:r>
              <a:rPr lang="en-US" altLang="zh-CN" b="1" kern="0" dirty="0" smtClean="0">
                <a:solidFill>
                  <a:srgbClr val="602629"/>
                </a:solidFill>
                <a:latin typeface="+mn-lt"/>
                <a:ea typeface="+mn-ea"/>
                <a:cs typeface="宋体" panose="02010600030101010101" pitchFamily="2" charset="-122"/>
              </a:rPr>
              <a:t>2013.9-2014.9</a:t>
            </a:r>
            <a:endParaRPr lang="en-US" altLang="zh-CN" b="1" kern="0" dirty="0">
              <a:solidFill>
                <a:srgbClr val="602629"/>
              </a:solidFill>
              <a:latin typeface="+mn-lt"/>
              <a:ea typeface="+mn-ea"/>
              <a:cs typeface="宋体" panose="02010600030101010101" pitchFamily="2" charset="-122"/>
            </a:endParaRPr>
          </a:p>
        </p:txBody>
      </p:sp>
      <p:sp>
        <p:nvSpPr>
          <p:cNvPr id="38" name="矩形 37"/>
          <p:cNvSpPr/>
          <p:nvPr/>
        </p:nvSpPr>
        <p:spPr>
          <a:xfrm>
            <a:off x="6086475" y="2348880"/>
            <a:ext cx="2038350" cy="584200"/>
          </a:xfrm>
          <a:prstGeom prst="rect">
            <a:avLst/>
          </a:prstGeom>
        </p:spPr>
        <p:txBody>
          <a:bodyPr anchor="b">
            <a:noAutofit/>
          </a:bodyPr>
          <a:lstStyle/>
          <a:p>
            <a:pPr algn="ctr">
              <a:defRPr/>
            </a:pPr>
            <a:r>
              <a:rPr lang="zh-CN" altLang="en-US" kern="0" dirty="0">
                <a:solidFill>
                  <a:srgbClr val="602629"/>
                </a:solidFill>
                <a:latin typeface="微软雅黑" pitchFamily="34" charset="-122"/>
                <a:ea typeface="微软雅黑" pitchFamily="34" charset="-122"/>
                <a:cs typeface="宋体" panose="02010600030101010101" pitchFamily="2" charset="-122"/>
              </a:rPr>
              <a:t>填入就读学校相关资料</a:t>
            </a:r>
            <a:endParaRPr lang="da-DK" altLang="zh-CN" kern="0" dirty="0">
              <a:solidFill>
                <a:srgbClr val="602629"/>
              </a:solidFill>
              <a:latin typeface="微软雅黑" pitchFamily="34" charset="-122"/>
              <a:ea typeface="微软雅黑" pitchFamily="34" charset="-122"/>
              <a:cs typeface="宋体" panose="02010600030101010101" pitchFamily="2" charset="-122"/>
            </a:endParaRPr>
          </a:p>
        </p:txBody>
      </p:sp>
      <p:sp>
        <p:nvSpPr>
          <p:cNvPr id="39" name="矩形 38"/>
          <p:cNvSpPr/>
          <p:nvPr/>
        </p:nvSpPr>
        <p:spPr>
          <a:xfrm>
            <a:off x="6086475" y="2933080"/>
            <a:ext cx="2038350" cy="423863"/>
          </a:xfrm>
          <a:prstGeom prst="rect">
            <a:avLst/>
          </a:prstGeom>
        </p:spPr>
        <p:txBody>
          <a:bodyPr anchor="ctr">
            <a:normAutofit/>
          </a:bodyPr>
          <a:lstStyle/>
          <a:p>
            <a:pPr algn="ctr" eaLnBrk="1" fontAlgn="auto" hangingPunct="1">
              <a:spcBef>
                <a:spcPts val="0"/>
              </a:spcBef>
              <a:spcAft>
                <a:spcPts val="0"/>
              </a:spcAft>
              <a:defRPr/>
            </a:pPr>
            <a:r>
              <a:rPr lang="en-US" altLang="zh-CN" b="1" kern="0" dirty="0" smtClean="0">
                <a:solidFill>
                  <a:srgbClr val="602629"/>
                </a:solidFill>
                <a:latin typeface="+mn-lt"/>
                <a:ea typeface="+mn-ea"/>
                <a:cs typeface="宋体" panose="02010600030101010101" pitchFamily="2" charset="-122"/>
              </a:rPr>
              <a:t>2014.10-2015.9</a:t>
            </a:r>
            <a:endParaRPr lang="en-US" altLang="zh-CN" b="1" kern="0" dirty="0">
              <a:solidFill>
                <a:srgbClr val="602629"/>
              </a:solidFill>
              <a:latin typeface="+mn-lt"/>
              <a:ea typeface="+mn-ea"/>
              <a:cs typeface="宋体" panose="02010600030101010101" pitchFamily="2" charset="-122"/>
            </a:endParaRPr>
          </a:p>
        </p:txBody>
      </p:sp>
      <p:sp>
        <p:nvSpPr>
          <p:cNvPr id="20" name="矩形 64"/>
          <p:cNvSpPr>
            <a:spLocks noChangeArrowheads="1"/>
          </p:cNvSpPr>
          <p:nvPr/>
        </p:nvSpPr>
        <p:spPr bwMode="auto">
          <a:xfrm>
            <a:off x="3548787" y="406405"/>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教育背景</a:t>
            </a:r>
            <a:endParaRPr lang="zh-CN" altLang="en-US" sz="3600" dirty="0">
              <a:solidFill>
                <a:srgbClr val="602629"/>
              </a:solidFill>
              <a:latin typeface="华文隶书" pitchFamily="2" charset="-122"/>
              <a:ea typeface="华文隶书" pitchFamily="2" charset="-122"/>
            </a:endParaRPr>
          </a:p>
        </p:txBody>
      </p:sp>
      <p:sp>
        <p:nvSpPr>
          <p:cNvPr id="24" name="任意多边形 23"/>
          <p:cNvSpPr/>
          <p:nvPr/>
        </p:nvSpPr>
        <p:spPr>
          <a:xfrm rot="5400000">
            <a:off x="5213672" y="3407743"/>
            <a:ext cx="214313" cy="2217737"/>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5" name="任意多边形 24"/>
          <p:cNvSpPr/>
          <p:nvPr/>
        </p:nvSpPr>
        <p:spPr>
          <a:xfrm rot="5400000">
            <a:off x="2477368" y="3407743"/>
            <a:ext cx="214313" cy="2217737"/>
          </a:xfrm>
          <a:custGeom>
            <a:avLst/>
            <a:gdLst>
              <a:gd name="connsiteX0" fmla="*/ 0 w 214382"/>
              <a:gd name="connsiteY0" fmla="*/ 1499785 h 1499785"/>
              <a:gd name="connsiteX1" fmla="*/ 0 w 214382"/>
              <a:gd name="connsiteY1" fmla="*/ 0 h 1499785"/>
              <a:gd name="connsiteX2" fmla="*/ 214382 w 214382"/>
              <a:gd name="connsiteY2" fmla="*/ 0 h 1499785"/>
              <a:gd name="connsiteX3" fmla="*/ 214382 w 214382"/>
              <a:gd name="connsiteY3" fmla="*/ 1499785 h 1499785"/>
            </a:gdLst>
            <a:ahLst/>
            <a:cxnLst>
              <a:cxn ang="0">
                <a:pos x="connsiteX0" y="connsiteY0"/>
              </a:cxn>
              <a:cxn ang="0">
                <a:pos x="connsiteX1" y="connsiteY1"/>
              </a:cxn>
              <a:cxn ang="0">
                <a:pos x="connsiteX2" y="connsiteY2"/>
              </a:cxn>
              <a:cxn ang="0">
                <a:pos x="connsiteX3" y="connsiteY3"/>
              </a:cxn>
            </a:cxnLst>
            <a:rect l="l" t="t" r="r" b="b"/>
            <a:pathLst>
              <a:path w="214382" h="1499785">
                <a:moveTo>
                  <a:pt x="0" y="1499785"/>
                </a:moveTo>
                <a:lnTo>
                  <a:pt x="0" y="0"/>
                </a:lnTo>
                <a:lnTo>
                  <a:pt x="214382" y="0"/>
                </a:lnTo>
                <a:lnTo>
                  <a:pt x="214382" y="1499785"/>
                </a:lnTo>
                <a:close/>
              </a:path>
            </a:pathLst>
          </a:cu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6" name="矩形 25"/>
          <p:cNvSpPr/>
          <p:nvPr/>
        </p:nvSpPr>
        <p:spPr>
          <a:xfrm>
            <a:off x="3563888" y="2348880"/>
            <a:ext cx="2038350" cy="584200"/>
          </a:xfrm>
          <a:prstGeom prst="rect">
            <a:avLst/>
          </a:prstGeom>
        </p:spPr>
        <p:txBody>
          <a:bodyPr anchor="b">
            <a:noAutofit/>
          </a:bodyPr>
          <a:lstStyle/>
          <a:p>
            <a:pPr algn="ctr">
              <a:defRPr/>
            </a:pPr>
            <a:r>
              <a:rPr lang="zh-CN" altLang="en-US" kern="0" dirty="0">
                <a:solidFill>
                  <a:srgbClr val="602629"/>
                </a:solidFill>
                <a:latin typeface="微软雅黑" pitchFamily="34" charset="-122"/>
                <a:ea typeface="微软雅黑" pitchFamily="34" charset="-122"/>
                <a:cs typeface="宋体" panose="02010600030101010101" pitchFamily="2" charset="-122"/>
              </a:rPr>
              <a:t>填入就读学校相关资料</a:t>
            </a:r>
            <a:endParaRPr lang="da-DK" altLang="zh-CN" kern="0" dirty="0">
              <a:solidFill>
                <a:srgbClr val="602629"/>
              </a:solidFill>
              <a:latin typeface="微软雅黑" pitchFamily="34" charset="-122"/>
              <a:ea typeface="微软雅黑" pitchFamily="34" charset="-122"/>
              <a:cs typeface="宋体" panose="02010600030101010101" pitchFamily="2" charset="-122"/>
            </a:endParaRPr>
          </a:p>
        </p:txBody>
      </p:sp>
    </p:spTree>
    <p:extLst>
      <p:ext uri="{BB962C8B-B14F-4D97-AF65-F5344CB8AC3E}">
        <p14:creationId xmlns:p14="http://schemas.microsoft.com/office/powerpoint/2010/main" val="220406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4"/>
          <p:cNvSpPr>
            <a:spLocks noChangeArrowheads="1"/>
          </p:cNvSpPr>
          <p:nvPr/>
        </p:nvSpPr>
        <p:spPr bwMode="auto">
          <a:xfrm>
            <a:off x="3548787" y="406405"/>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工作经历</a:t>
            </a:r>
            <a:endParaRPr lang="zh-CN" altLang="en-US" sz="3600" dirty="0">
              <a:solidFill>
                <a:srgbClr val="602629"/>
              </a:solidFill>
              <a:latin typeface="华文隶书" pitchFamily="2" charset="-122"/>
              <a:ea typeface="华文隶书" pitchFamily="2" charset="-122"/>
            </a:endParaRPr>
          </a:p>
        </p:txBody>
      </p:sp>
      <p:sp>
        <p:nvSpPr>
          <p:cNvPr id="38" name="矩形 37"/>
          <p:cNvSpPr/>
          <p:nvPr/>
        </p:nvSpPr>
        <p:spPr>
          <a:xfrm>
            <a:off x="800100" y="3232670"/>
            <a:ext cx="7596188" cy="80963"/>
          </a:xfrm>
          <a:prstGeom prst="rect">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sz="1400">
              <a:ea typeface="黑体" panose="02010609060101010101" pitchFamily="49" charset="-122"/>
            </a:endParaRPr>
          </a:p>
        </p:txBody>
      </p:sp>
      <p:grpSp>
        <p:nvGrpSpPr>
          <p:cNvPr id="39" name="组合 33"/>
          <p:cNvGrpSpPr>
            <a:grpSpLocks/>
          </p:cNvGrpSpPr>
          <p:nvPr/>
        </p:nvGrpSpPr>
        <p:grpSpPr bwMode="auto">
          <a:xfrm>
            <a:off x="1287463" y="2429395"/>
            <a:ext cx="6646390" cy="2748509"/>
            <a:chOff x="838020" y="1420588"/>
            <a:chExt cx="6645747" cy="2747819"/>
          </a:xfrm>
        </p:grpSpPr>
        <p:sp>
          <p:nvSpPr>
            <p:cNvPr id="40" name="椭圆 39"/>
            <p:cNvSpPr/>
            <p:nvPr/>
          </p:nvSpPr>
          <p:spPr>
            <a:xfrm>
              <a:off x="1379305" y="2090345"/>
              <a:ext cx="334931" cy="33646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41" name="椭圆 40"/>
            <p:cNvSpPr/>
            <p:nvPr/>
          </p:nvSpPr>
          <p:spPr>
            <a:xfrm>
              <a:off x="1436449" y="2149068"/>
              <a:ext cx="220642" cy="220607"/>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42" name="文本框 20"/>
            <p:cNvSpPr txBox="1"/>
            <p:nvPr/>
          </p:nvSpPr>
          <p:spPr>
            <a:xfrm>
              <a:off x="1065010" y="1420588"/>
              <a:ext cx="973044" cy="520569"/>
            </a:xfrm>
            <a:prstGeom prst="rect">
              <a:avLst/>
            </a:prstGeom>
            <a:noFill/>
          </p:spPr>
          <p:txBody>
            <a:bodyPr anchor="ctr">
              <a:normAutofit/>
            </a:bodyPr>
            <a:lstStyle/>
            <a:p>
              <a:pPr algn="ctr" eaLnBrk="1" fontAlgn="auto" hangingPunct="1">
                <a:spcBef>
                  <a:spcPts val="0"/>
                </a:spcBef>
                <a:spcAft>
                  <a:spcPts val="0"/>
                </a:spcAft>
                <a:defRPr/>
              </a:pPr>
              <a:r>
                <a:rPr lang="en-US" altLang="zh-CN" sz="2800" b="1" dirty="0" smtClean="0">
                  <a:solidFill>
                    <a:srgbClr val="602629"/>
                  </a:solidFill>
                  <a:latin typeface="+mn-lt"/>
                  <a:ea typeface="黑体" panose="02010609060101010101" pitchFamily="49" charset="-122"/>
                  <a:cs typeface="Times New Roman" panose="02020603050405020304" pitchFamily="18" charset="0"/>
                </a:rPr>
                <a:t>2012</a:t>
              </a:r>
              <a:endParaRPr lang="zh-CN" altLang="en-US" sz="2800" b="1" dirty="0">
                <a:solidFill>
                  <a:srgbClr val="602629"/>
                </a:solidFill>
                <a:latin typeface="+mn-lt"/>
                <a:ea typeface="黑体" panose="02010609060101010101" pitchFamily="49" charset="-122"/>
                <a:cs typeface="Times New Roman" panose="02020603050405020304" pitchFamily="18" charset="0"/>
              </a:endParaRPr>
            </a:p>
          </p:txBody>
        </p:sp>
        <p:sp>
          <p:nvSpPr>
            <p:cNvPr id="43" name="文本框 25"/>
            <p:cNvSpPr txBox="1"/>
            <p:nvPr/>
          </p:nvSpPr>
          <p:spPr>
            <a:xfrm>
              <a:off x="838020" y="2504579"/>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eaLnBrk="1" fontAlgn="auto" hangingPunct="1">
                <a:spcBef>
                  <a:spcPts val="0"/>
                </a:spcBef>
                <a:spcAft>
                  <a:spcPts val="0"/>
                </a:spcAft>
                <a:defRPr/>
              </a:pPr>
              <a:r>
                <a:rPr lang="zh-CN" altLang="en-US" dirty="0" smtClean="0">
                  <a:solidFill>
                    <a:srgbClr val="602629"/>
                  </a:solidFill>
                  <a:latin typeface="+mn-lt"/>
                </a:rPr>
                <a:t>公司名称</a:t>
              </a:r>
              <a:endParaRPr lang="zh-CN" altLang="en-US" dirty="0">
                <a:solidFill>
                  <a:srgbClr val="602629"/>
                </a:solidFill>
                <a:latin typeface="+mn-lt"/>
              </a:endParaRPr>
            </a:p>
          </p:txBody>
        </p:sp>
        <p:sp>
          <p:nvSpPr>
            <p:cNvPr id="61" name="文本框 25"/>
            <p:cNvSpPr txBox="1"/>
            <p:nvPr/>
          </p:nvSpPr>
          <p:spPr>
            <a:xfrm>
              <a:off x="838020" y="3355811"/>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eaLnBrk="1" fontAlgn="auto" hangingPunct="1">
                <a:spcBef>
                  <a:spcPts val="0"/>
                </a:spcBef>
                <a:spcAft>
                  <a:spcPts val="0"/>
                </a:spcAft>
                <a:defRPr/>
              </a:pPr>
              <a:r>
                <a:rPr lang="zh-CN" altLang="en-US" dirty="0" smtClean="0">
                  <a:solidFill>
                    <a:srgbClr val="602629"/>
                  </a:solidFill>
                  <a:latin typeface="+mn-lt"/>
                </a:rPr>
                <a:t>请输入相关</a:t>
              </a:r>
              <a:endParaRPr lang="en-US" altLang="zh-CN" dirty="0" smtClean="0">
                <a:solidFill>
                  <a:srgbClr val="602629"/>
                </a:solidFill>
                <a:latin typeface="+mn-lt"/>
              </a:endParaRPr>
            </a:p>
            <a:p>
              <a:pPr eaLnBrk="1" fontAlgn="auto" hangingPunct="1">
                <a:spcBef>
                  <a:spcPts val="0"/>
                </a:spcBef>
                <a:spcAft>
                  <a:spcPts val="0"/>
                </a:spcAft>
                <a:defRPr/>
              </a:pPr>
              <a:r>
                <a:rPr lang="zh-CN" altLang="en-US" dirty="0" smtClean="0">
                  <a:solidFill>
                    <a:srgbClr val="602629"/>
                  </a:solidFill>
                  <a:latin typeface="+mn-lt"/>
                </a:rPr>
                <a:t>内容</a:t>
              </a:r>
              <a:endParaRPr lang="zh-CN" altLang="en-US" dirty="0">
                <a:solidFill>
                  <a:srgbClr val="602629"/>
                </a:solidFill>
                <a:latin typeface="+mn-lt"/>
              </a:endParaRPr>
            </a:p>
          </p:txBody>
        </p:sp>
        <p:sp>
          <p:nvSpPr>
            <p:cNvPr id="62" name="文本框 25"/>
            <p:cNvSpPr txBox="1"/>
            <p:nvPr/>
          </p:nvSpPr>
          <p:spPr>
            <a:xfrm>
              <a:off x="2560737" y="3355811"/>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eaLnBrk="1" fontAlgn="auto" hangingPunct="1">
                <a:spcBef>
                  <a:spcPts val="0"/>
                </a:spcBef>
                <a:spcAft>
                  <a:spcPts val="0"/>
                </a:spcAft>
                <a:defRPr/>
              </a:pPr>
              <a:r>
                <a:rPr lang="zh-CN" altLang="en-US" dirty="0" smtClean="0">
                  <a:solidFill>
                    <a:srgbClr val="602629"/>
                  </a:solidFill>
                  <a:latin typeface="+mn-lt"/>
                </a:rPr>
                <a:t>请输入相关</a:t>
              </a:r>
              <a:endParaRPr lang="en-US" altLang="zh-CN" dirty="0" smtClean="0">
                <a:solidFill>
                  <a:srgbClr val="602629"/>
                </a:solidFill>
                <a:latin typeface="+mn-lt"/>
              </a:endParaRPr>
            </a:p>
            <a:p>
              <a:pPr eaLnBrk="1" fontAlgn="auto" hangingPunct="1">
                <a:spcBef>
                  <a:spcPts val="0"/>
                </a:spcBef>
                <a:spcAft>
                  <a:spcPts val="0"/>
                </a:spcAft>
                <a:defRPr/>
              </a:pPr>
              <a:r>
                <a:rPr lang="zh-CN" altLang="en-US" dirty="0" smtClean="0">
                  <a:solidFill>
                    <a:srgbClr val="602629"/>
                  </a:solidFill>
                  <a:latin typeface="+mn-lt"/>
                </a:rPr>
                <a:t>内容</a:t>
              </a:r>
              <a:endParaRPr lang="zh-CN" altLang="en-US" dirty="0">
                <a:solidFill>
                  <a:srgbClr val="602629"/>
                </a:solidFill>
                <a:latin typeface="+mn-lt"/>
              </a:endParaRPr>
            </a:p>
          </p:txBody>
        </p:sp>
        <p:sp>
          <p:nvSpPr>
            <p:cNvPr id="63" name="文本框 25"/>
            <p:cNvSpPr txBox="1"/>
            <p:nvPr/>
          </p:nvSpPr>
          <p:spPr>
            <a:xfrm>
              <a:off x="4288762" y="3355811"/>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eaLnBrk="1" fontAlgn="auto" hangingPunct="1">
                <a:spcBef>
                  <a:spcPts val="0"/>
                </a:spcBef>
                <a:spcAft>
                  <a:spcPts val="0"/>
                </a:spcAft>
                <a:defRPr/>
              </a:pPr>
              <a:r>
                <a:rPr lang="zh-CN" altLang="en-US" dirty="0" smtClean="0">
                  <a:solidFill>
                    <a:srgbClr val="602629"/>
                  </a:solidFill>
                  <a:latin typeface="+mn-lt"/>
                </a:rPr>
                <a:t>请输入相关</a:t>
              </a:r>
              <a:endParaRPr lang="en-US" altLang="zh-CN" dirty="0" smtClean="0">
                <a:solidFill>
                  <a:srgbClr val="602629"/>
                </a:solidFill>
                <a:latin typeface="+mn-lt"/>
              </a:endParaRPr>
            </a:p>
            <a:p>
              <a:pPr eaLnBrk="1" fontAlgn="auto" hangingPunct="1">
                <a:spcBef>
                  <a:spcPts val="0"/>
                </a:spcBef>
                <a:spcAft>
                  <a:spcPts val="0"/>
                </a:spcAft>
                <a:defRPr/>
              </a:pPr>
              <a:r>
                <a:rPr lang="zh-CN" altLang="en-US" dirty="0" smtClean="0">
                  <a:solidFill>
                    <a:srgbClr val="602629"/>
                  </a:solidFill>
                  <a:latin typeface="+mn-lt"/>
                </a:rPr>
                <a:t>内容</a:t>
              </a:r>
              <a:endParaRPr lang="zh-CN" altLang="en-US" dirty="0">
                <a:solidFill>
                  <a:srgbClr val="602629"/>
                </a:solidFill>
                <a:latin typeface="+mn-lt"/>
              </a:endParaRPr>
            </a:p>
          </p:txBody>
        </p:sp>
        <p:sp>
          <p:nvSpPr>
            <p:cNvPr id="64" name="文本框 25"/>
            <p:cNvSpPr txBox="1"/>
            <p:nvPr/>
          </p:nvSpPr>
          <p:spPr>
            <a:xfrm>
              <a:off x="6066267" y="3355811"/>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eaLnBrk="1" fontAlgn="auto" hangingPunct="1">
                <a:spcBef>
                  <a:spcPts val="0"/>
                </a:spcBef>
                <a:spcAft>
                  <a:spcPts val="0"/>
                </a:spcAft>
                <a:defRPr/>
              </a:pPr>
              <a:r>
                <a:rPr lang="zh-CN" altLang="en-US" dirty="0" smtClean="0">
                  <a:solidFill>
                    <a:srgbClr val="602629"/>
                  </a:solidFill>
                  <a:latin typeface="+mn-lt"/>
                </a:rPr>
                <a:t>请输入相关</a:t>
              </a:r>
              <a:endParaRPr lang="en-US" altLang="zh-CN" dirty="0" smtClean="0">
                <a:solidFill>
                  <a:srgbClr val="602629"/>
                </a:solidFill>
                <a:latin typeface="+mn-lt"/>
              </a:endParaRPr>
            </a:p>
            <a:p>
              <a:pPr eaLnBrk="1" fontAlgn="auto" hangingPunct="1">
                <a:spcBef>
                  <a:spcPts val="0"/>
                </a:spcBef>
                <a:spcAft>
                  <a:spcPts val="0"/>
                </a:spcAft>
                <a:defRPr/>
              </a:pPr>
              <a:r>
                <a:rPr lang="zh-CN" altLang="en-US" dirty="0" smtClean="0">
                  <a:solidFill>
                    <a:srgbClr val="602629"/>
                  </a:solidFill>
                  <a:latin typeface="+mn-lt"/>
                </a:rPr>
                <a:t>内容</a:t>
              </a:r>
              <a:endParaRPr lang="zh-CN" altLang="en-US" dirty="0">
                <a:solidFill>
                  <a:srgbClr val="602629"/>
                </a:solidFill>
                <a:latin typeface="+mn-lt"/>
              </a:endParaRPr>
            </a:p>
          </p:txBody>
        </p:sp>
      </p:grpSp>
      <p:grpSp>
        <p:nvGrpSpPr>
          <p:cNvPr id="44" name="组合 34"/>
          <p:cNvGrpSpPr>
            <a:grpSpLocks/>
          </p:cNvGrpSpPr>
          <p:nvPr/>
        </p:nvGrpSpPr>
        <p:grpSpPr bwMode="auto">
          <a:xfrm>
            <a:off x="3014663" y="2429395"/>
            <a:ext cx="1417637" cy="1897063"/>
            <a:chOff x="2354400" y="1420588"/>
            <a:chExt cx="1417500" cy="1896587"/>
          </a:xfrm>
        </p:grpSpPr>
        <p:sp>
          <p:nvSpPr>
            <p:cNvPr id="45" name="椭圆 44"/>
            <p:cNvSpPr/>
            <p:nvPr/>
          </p:nvSpPr>
          <p:spPr>
            <a:xfrm>
              <a:off x="2895685" y="2090345"/>
              <a:ext cx="334931" cy="33646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46" name="椭圆 45"/>
            <p:cNvSpPr/>
            <p:nvPr/>
          </p:nvSpPr>
          <p:spPr>
            <a:xfrm>
              <a:off x="2952829" y="2149068"/>
              <a:ext cx="220642" cy="220607"/>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47" name="文本框 21"/>
            <p:cNvSpPr txBox="1"/>
            <p:nvPr/>
          </p:nvSpPr>
          <p:spPr>
            <a:xfrm>
              <a:off x="2576629" y="1420588"/>
              <a:ext cx="973043" cy="520569"/>
            </a:xfrm>
            <a:prstGeom prst="rect">
              <a:avLst/>
            </a:prstGeom>
            <a:noFill/>
          </p:spPr>
          <p:txBody>
            <a:bodyPr anchor="ctr">
              <a:normAutofit/>
            </a:bodyPr>
            <a:lstStyle/>
            <a:p>
              <a:pPr algn="ctr" eaLnBrk="1" fontAlgn="auto" hangingPunct="1">
                <a:spcBef>
                  <a:spcPts val="0"/>
                </a:spcBef>
                <a:spcAft>
                  <a:spcPts val="0"/>
                </a:spcAft>
                <a:defRPr/>
              </a:pPr>
              <a:r>
                <a:rPr lang="en-US" altLang="zh-CN" sz="2800" b="1" dirty="0" smtClean="0">
                  <a:solidFill>
                    <a:srgbClr val="602629"/>
                  </a:solidFill>
                  <a:latin typeface="+mn-lt"/>
                  <a:ea typeface="黑体" panose="02010609060101010101" pitchFamily="49" charset="-122"/>
                  <a:cs typeface="Times New Roman" panose="02020603050405020304" pitchFamily="18" charset="0"/>
                </a:rPr>
                <a:t>2013</a:t>
              </a:r>
              <a:endParaRPr lang="zh-CN" altLang="en-US" sz="2800" b="1" dirty="0">
                <a:solidFill>
                  <a:srgbClr val="602629"/>
                </a:solidFill>
                <a:latin typeface="+mn-lt"/>
                <a:ea typeface="黑体" panose="02010609060101010101" pitchFamily="49" charset="-122"/>
                <a:cs typeface="Times New Roman" panose="02020603050405020304" pitchFamily="18" charset="0"/>
              </a:endParaRPr>
            </a:p>
          </p:txBody>
        </p:sp>
        <p:sp>
          <p:nvSpPr>
            <p:cNvPr id="48" name="文本框 26"/>
            <p:cNvSpPr txBox="1"/>
            <p:nvPr/>
          </p:nvSpPr>
          <p:spPr>
            <a:xfrm>
              <a:off x="2354400" y="2504579"/>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defRPr/>
              </a:pPr>
              <a:r>
                <a:rPr lang="zh-CN" altLang="en-US" dirty="0">
                  <a:solidFill>
                    <a:srgbClr val="602629"/>
                  </a:solidFill>
                </a:rPr>
                <a:t>公司名称</a:t>
              </a:r>
            </a:p>
          </p:txBody>
        </p:sp>
      </p:grpSp>
      <p:grpSp>
        <p:nvGrpSpPr>
          <p:cNvPr id="49" name="组合 35"/>
          <p:cNvGrpSpPr>
            <a:grpSpLocks/>
          </p:cNvGrpSpPr>
          <p:nvPr/>
        </p:nvGrpSpPr>
        <p:grpSpPr bwMode="auto">
          <a:xfrm>
            <a:off x="4741863" y="2429395"/>
            <a:ext cx="1417637" cy="1897063"/>
            <a:chOff x="3870780" y="1420588"/>
            <a:chExt cx="1417500" cy="1896587"/>
          </a:xfrm>
        </p:grpSpPr>
        <p:sp>
          <p:nvSpPr>
            <p:cNvPr id="50" name="椭圆 49"/>
            <p:cNvSpPr/>
            <p:nvPr/>
          </p:nvSpPr>
          <p:spPr>
            <a:xfrm>
              <a:off x="4412065" y="2090345"/>
              <a:ext cx="334931" cy="33646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51" name="椭圆 50"/>
            <p:cNvSpPr/>
            <p:nvPr/>
          </p:nvSpPr>
          <p:spPr>
            <a:xfrm>
              <a:off x="4469209" y="2149068"/>
              <a:ext cx="220642" cy="220607"/>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52" name="文本框 22"/>
            <p:cNvSpPr txBox="1"/>
            <p:nvPr/>
          </p:nvSpPr>
          <p:spPr>
            <a:xfrm>
              <a:off x="4088246" y="1420588"/>
              <a:ext cx="973044" cy="520569"/>
            </a:xfrm>
            <a:prstGeom prst="rect">
              <a:avLst/>
            </a:prstGeom>
            <a:noFill/>
          </p:spPr>
          <p:txBody>
            <a:bodyPr anchor="ctr">
              <a:normAutofit/>
            </a:bodyPr>
            <a:lstStyle/>
            <a:p>
              <a:pPr algn="ctr" eaLnBrk="1" fontAlgn="auto" hangingPunct="1">
                <a:spcBef>
                  <a:spcPts val="0"/>
                </a:spcBef>
                <a:spcAft>
                  <a:spcPts val="0"/>
                </a:spcAft>
                <a:defRPr/>
              </a:pPr>
              <a:r>
                <a:rPr lang="en-US" altLang="zh-CN" sz="2800" b="1" dirty="0" smtClean="0">
                  <a:solidFill>
                    <a:srgbClr val="602629"/>
                  </a:solidFill>
                  <a:latin typeface="+mn-lt"/>
                  <a:ea typeface="黑体" panose="02010609060101010101" pitchFamily="49" charset="-122"/>
                  <a:cs typeface="Times New Roman" panose="02020603050405020304" pitchFamily="18" charset="0"/>
                </a:rPr>
                <a:t>2014</a:t>
              </a:r>
              <a:endParaRPr lang="zh-CN" altLang="en-US" sz="2800" b="1" dirty="0">
                <a:solidFill>
                  <a:srgbClr val="602629"/>
                </a:solidFill>
                <a:latin typeface="+mn-lt"/>
                <a:ea typeface="黑体" panose="02010609060101010101" pitchFamily="49" charset="-122"/>
                <a:cs typeface="Times New Roman" panose="02020603050405020304" pitchFamily="18" charset="0"/>
              </a:endParaRPr>
            </a:p>
          </p:txBody>
        </p:sp>
        <p:sp>
          <p:nvSpPr>
            <p:cNvPr id="53" name="文本框 27"/>
            <p:cNvSpPr txBox="1"/>
            <p:nvPr/>
          </p:nvSpPr>
          <p:spPr>
            <a:xfrm>
              <a:off x="3870780" y="2504579"/>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defRPr/>
              </a:pPr>
              <a:r>
                <a:rPr lang="zh-CN" altLang="en-US" dirty="0">
                  <a:solidFill>
                    <a:srgbClr val="602629"/>
                  </a:solidFill>
                </a:rPr>
                <a:t>公司名称</a:t>
              </a:r>
            </a:p>
          </p:txBody>
        </p:sp>
      </p:grpSp>
      <p:grpSp>
        <p:nvGrpSpPr>
          <p:cNvPr id="54" name="组合 36"/>
          <p:cNvGrpSpPr>
            <a:grpSpLocks/>
          </p:cNvGrpSpPr>
          <p:nvPr/>
        </p:nvGrpSpPr>
        <p:grpSpPr bwMode="auto">
          <a:xfrm>
            <a:off x="6467475" y="2429395"/>
            <a:ext cx="1417638" cy="1897063"/>
            <a:chOff x="5387160" y="1420588"/>
            <a:chExt cx="1417500" cy="1896587"/>
          </a:xfrm>
        </p:grpSpPr>
        <p:sp>
          <p:nvSpPr>
            <p:cNvPr id="55" name="椭圆 54"/>
            <p:cNvSpPr/>
            <p:nvPr/>
          </p:nvSpPr>
          <p:spPr>
            <a:xfrm>
              <a:off x="5928445" y="2090345"/>
              <a:ext cx="334929" cy="33646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56" name="椭圆 55"/>
            <p:cNvSpPr/>
            <p:nvPr/>
          </p:nvSpPr>
          <p:spPr>
            <a:xfrm>
              <a:off x="5985590" y="2149068"/>
              <a:ext cx="220641" cy="220607"/>
            </a:xfrm>
            <a:prstGeom prst="ellipse">
              <a:avLst/>
            </a:prstGeom>
            <a:solidFill>
              <a:srgbClr val="6026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rgbClr val="602629"/>
                </a:solidFill>
                <a:ea typeface="黑体" panose="02010609060101010101" pitchFamily="49" charset="-122"/>
              </a:endParaRPr>
            </a:p>
          </p:txBody>
        </p:sp>
        <p:sp>
          <p:nvSpPr>
            <p:cNvPr id="57" name="文本框 23"/>
            <p:cNvSpPr txBox="1"/>
            <p:nvPr/>
          </p:nvSpPr>
          <p:spPr>
            <a:xfrm>
              <a:off x="5599864" y="1420588"/>
              <a:ext cx="973043" cy="520569"/>
            </a:xfrm>
            <a:prstGeom prst="rect">
              <a:avLst/>
            </a:prstGeom>
            <a:noFill/>
          </p:spPr>
          <p:txBody>
            <a:bodyPr anchor="ctr">
              <a:normAutofit/>
            </a:bodyPr>
            <a:lstStyle/>
            <a:p>
              <a:pPr algn="ctr" eaLnBrk="1" fontAlgn="auto" hangingPunct="1">
                <a:spcBef>
                  <a:spcPts val="0"/>
                </a:spcBef>
                <a:spcAft>
                  <a:spcPts val="0"/>
                </a:spcAft>
                <a:defRPr/>
              </a:pPr>
              <a:r>
                <a:rPr lang="en-US" altLang="zh-CN" sz="2800" b="1" dirty="0" smtClean="0">
                  <a:solidFill>
                    <a:srgbClr val="602629"/>
                  </a:solidFill>
                  <a:latin typeface="+mn-lt"/>
                  <a:ea typeface="黑体" panose="02010609060101010101" pitchFamily="49" charset="-122"/>
                  <a:cs typeface="Times New Roman" panose="02020603050405020304" pitchFamily="18" charset="0"/>
                </a:rPr>
                <a:t>2015</a:t>
              </a:r>
              <a:endParaRPr lang="zh-CN" altLang="en-US" sz="2800" b="1" dirty="0">
                <a:solidFill>
                  <a:srgbClr val="602629"/>
                </a:solidFill>
                <a:latin typeface="+mn-lt"/>
                <a:ea typeface="黑体" panose="02010609060101010101" pitchFamily="49" charset="-122"/>
                <a:cs typeface="Times New Roman" panose="02020603050405020304" pitchFamily="18" charset="0"/>
              </a:endParaRPr>
            </a:p>
          </p:txBody>
        </p:sp>
        <p:sp>
          <p:nvSpPr>
            <p:cNvPr id="58" name="文本框 28"/>
            <p:cNvSpPr txBox="1"/>
            <p:nvPr/>
          </p:nvSpPr>
          <p:spPr>
            <a:xfrm>
              <a:off x="5387160" y="2504579"/>
              <a:ext cx="1417500" cy="812596"/>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defRPr/>
              </a:pPr>
              <a:r>
                <a:rPr lang="zh-CN" altLang="en-US" dirty="0">
                  <a:solidFill>
                    <a:srgbClr val="602629"/>
                  </a:solidFill>
                </a:rPr>
                <a:t>公司名称</a:t>
              </a:r>
            </a:p>
          </p:txBody>
        </p:sp>
      </p:grpSp>
    </p:spTree>
    <p:extLst>
      <p:ext uri="{BB962C8B-B14F-4D97-AF65-F5344CB8AC3E}">
        <p14:creationId xmlns:p14="http://schemas.microsoft.com/office/powerpoint/2010/main" val="285273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4"/>
          <p:cNvSpPr>
            <a:spLocks noChangeArrowheads="1"/>
          </p:cNvSpPr>
          <p:nvPr/>
        </p:nvSpPr>
        <p:spPr bwMode="auto">
          <a:xfrm>
            <a:off x="3491880" y="550421"/>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证书</a:t>
            </a:r>
            <a:r>
              <a:rPr lang="zh-CN" altLang="en-US" sz="3600" dirty="0">
                <a:solidFill>
                  <a:srgbClr val="602629"/>
                </a:solidFill>
                <a:latin typeface="华文隶书" pitchFamily="2" charset="-122"/>
                <a:ea typeface="华文隶书" pitchFamily="2" charset="-122"/>
              </a:rPr>
              <a:t>展示</a:t>
            </a:r>
          </a:p>
        </p:txBody>
      </p:sp>
      <p:pic>
        <p:nvPicPr>
          <p:cNvPr id="1026" name="Picture 2" descr="C:\Users\Administrator\Desktop\3041938_093111051136_2.jpg"/>
          <p:cNvPicPr>
            <a:picLocks noChangeAspect="1" noChangeArrowheads="1"/>
          </p:cNvPicPr>
          <p:nvPr/>
        </p:nvPicPr>
        <p:blipFill rotWithShape="1">
          <a:blip r:embed="rId2">
            <a:extLst>
              <a:ext uri="{28A0092B-C50C-407E-A947-70E740481C1C}">
                <a14:useLocalDpi xmlns:a14="http://schemas.microsoft.com/office/drawing/2010/main" val="0"/>
              </a:ext>
            </a:extLst>
          </a:blip>
          <a:srcRect t="-3686" b="3686"/>
          <a:stretch/>
        </p:blipFill>
        <p:spPr bwMode="auto">
          <a:xfrm>
            <a:off x="0" y="1784669"/>
            <a:ext cx="4572000" cy="30628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Administrator\Desktop\3041938_093111051136_2.jpg"/>
          <p:cNvPicPr>
            <a:picLocks noChangeAspect="1" noChangeArrowheads="1"/>
          </p:cNvPicPr>
          <p:nvPr/>
        </p:nvPicPr>
        <p:blipFill rotWithShape="1">
          <a:blip r:embed="rId2">
            <a:extLst>
              <a:ext uri="{28A0092B-C50C-407E-A947-70E740481C1C}">
                <a14:useLocalDpi xmlns:a14="http://schemas.microsoft.com/office/drawing/2010/main" val="0"/>
              </a:ext>
            </a:extLst>
          </a:blip>
          <a:srcRect t="-3686" b="3686"/>
          <a:stretch/>
        </p:blipFill>
        <p:spPr bwMode="auto">
          <a:xfrm>
            <a:off x="4606410" y="1784669"/>
            <a:ext cx="4572000" cy="306288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5"/>
          <p:cNvSpPr txBox="1"/>
          <p:nvPr/>
        </p:nvSpPr>
        <p:spPr bwMode="auto">
          <a:xfrm>
            <a:off x="495375" y="5093399"/>
            <a:ext cx="4004617" cy="495841"/>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lgn="l" eaLnBrk="1" fontAlgn="auto" hangingPunct="1">
              <a:spcBef>
                <a:spcPts val="0"/>
              </a:spcBef>
              <a:spcAft>
                <a:spcPts val="0"/>
              </a:spcAft>
              <a:defRPr/>
            </a:pPr>
            <a:r>
              <a:rPr lang="zh-CN" altLang="en-US" dirty="0" smtClean="0">
                <a:solidFill>
                  <a:srgbClr val="602629"/>
                </a:solidFill>
                <a:latin typeface="+mn-lt"/>
              </a:rPr>
              <a:t>在此输入你相关证书和内容描述</a:t>
            </a:r>
            <a:endParaRPr lang="zh-CN" altLang="en-US" dirty="0">
              <a:solidFill>
                <a:srgbClr val="602629"/>
              </a:solidFill>
              <a:latin typeface="+mn-lt"/>
            </a:endParaRPr>
          </a:p>
        </p:txBody>
      </p:sp>
      <p:sp>
        <p:nvSpPr>
          <p:cNvPr id="6" name="文本框 25"/>
          <p:cNvSpPr txBox="1"/>
          <p:nvPr/>
        </p:nvSpPr>
        <p:spPr bwMode="auto">
          <a:xfrm>
            <a:off x="4890101" y="5093399"/>
            <a:ext cx="4004617" cy="495841"/>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lgn="l" eaLnBrk="1" fontAlgn="auto" hangingPunct="1">
              <a:spcBef>
                <a:spcPts val="0"/>
              </a:spcBef>
              <a:spcAft>
                <a:spcPts val="0"/>
              </a:spcAft>
              <a:defRPr/>
            </a:pPr>
            <a:r>
              <a:rPr lang="zh-CN" altLang="en-US" dirty="0" smtClean="0">
                <a:solidFill>
                  <a:srgbClr val="602629"/>
                </a:solidFill>
                <a:latin typeface="+mn-lt"/>
              </a:rPr>
              <a:t>在此输入你相关证书和内容描述</a:t>
            </a:r>
            <a:endParaRPr lang="zh-CN" altLang="en-US" dirty="0">
              <a:solidFill>
                <a:srgbClr val="602629"/>
              </a:solidFill>
              <a:latin typeface="+mn-lt"/>
            </a:endParaRPr>
          </a:p>
        </p:txBody>
      </p:sp>
    </p:spTree>
    <p:extLst>
      <p:ext uri="{BB962C8B-B14F-4D97-AF65-F5344CB8AC3E}">
        <p14:creationId xmlns:p14="http://schemas.microsoft.com/office/powerpoint/2010/main" val="285273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4"/>
          <p:cNvSpPr>
            <a:spLocks noChangeArrowheads="1"/>
          </p:cNvSpPr>
          <p:nvPr/>
        </p:nvSpPr>
        <p:spPr bwMode="auto">
          <a:xfrm>
            <a:off x="3491880" y="620688"/>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dirty="0" smtClean="0">
                <a:solidFill>
                  <a:srgbClr val="602629"/>
                </a:solidFill>
                <a:latin typeface="华文隶书" pitchFamily="2" charset="-122"/>
                <a:ea typeface="华文隶书" pitchFamily="2" charset="-122"/>
              </a:rPr>
              <a:t>作品展示</a:t>
            </a:r>
            <a:endParaRPr lang="zh-CN" altLang="en-US" sz="3600" dirty="0">
              <a:solidFill>
                <a:srgbClr val="602629"/>
              </a:solidFill>
              <a:latin typeface="华文隶书" pitchFamily="2" charset="-122"/>
              <a:ea typeface="华文隶书" pitchFamily="2" charset="-122"/>
            </a:endParaRPr>
          </a:p>
        </p:txBody>
      </p:sp>
      <p:pic>
        <p:nvPicPr>
          <p:cNvPr id="2050" name="Picture 2" descr="C:\Users\Administrator\Desktop\3.jpg"/>
          <p:cNvPicPr>
            <a:picLocks noChangeAspect="1" noChangeArrowheads="1"/>
          </p:cNvPicPr>
          <p:nvPr/>
        </p:nvPicPr>
        <p:blipFill rotWithShape="1">
          <a:blip r:embed="rId2">
            <a:extLst>
              <a:ext uri="{28A0092B-C50C-407E-A947-70E740481C1C}">
                <a14:useLocalDpi xmlns:a14="http://schemas.microsoft.com/office/drawing/2010/main" val="0"/>
              </a:ext>
            </a:extLst>
          </a:blip>
          <a:srcRect l="1393" r="-1393" b="12599"/>
          <a:stretch/>
        </p:blipFill>
        <p:spPr bwMode="auto">
          <a:xfrm>
            <a:off x="432792" y="2087370"/>
            <a:ext cx="4211216" cy="368063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istrator\Desktop\22.jpg"/>
          <p:cNvPicPr>
            <a:picLocks noChangeAspect="1" noChangeArrowheads="1"/>
          </p:cNvPicPr>
          <p:nvPr/>
        </p:nvPicPr>
        <p:blipFill rotWithShape="1">
          <a:blip r:embed="rId3">
            <a:extLst>
              <a:ext uri="{28A0092B-C50C-407E-A947-70E740481C1C}">
                <a14:useLocalDpi xmlns:a14="http://schemas.microsoft.com/office/drawing/2010/main" val="0"/>
              </a:ext>
            </a:extLst>
          </a:blip>
          <a:srcRect b="14021"/>
          <a:stretch/>
        </p:blipFill>
        <p:spPr bwMode="auto">
          <a:xfrm>
            <a:off x="4572000" y="2087370"/>
            <a:ext cx="4323194" cy="36810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5"/>
          <p:cNvSpPr txBox="1"/>
          <p:nvPr/>
        </p:nvSpPr>
        <p:spPr bwMode="auto">
          <a:xfrm>
            <a:off x="567383" y="5805264"/>
            <a:ext cx="4004617" cy="495841"/>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lgn="l" eaLnBrk="1" fontAlgn="auto" hangingPunct="1">
              <a:spcBef>
                <a:spcPts val="0"/>
              </a:spcBef>
              <a:spcAft>
                <a:spcPts val="0"/>
              </a:spcAft>
              <a:defRPr/>
            </a:pPr>
            <a:r>
              <a:rPr lang="zh-CN" altLang="en-US" dirty="0" smtClean="0">
                <a:solidFill>
                  <a:srgbClr val="602629"/>
                </a:solidFill>
                <a:latin typeface="+mn-lt"/>
              </a:rPr>
              <a:t>在此输入你相关</a:t>
            </a:r>
            <a:r>
              <a:rPr lang="zh-CN" altLang="en-US" dirty="0">
                <a:solidFill>
                  <a:srgbClr val="602629"/>
                </a:solidFill>
                <a:latin typeface="+mn-lt"/>
              </a:rPr>
              <a:t>作品</a:t>
            </a:r>
            <a:r>
              <a:rPr lang="zh-CN" altLang="en-US" dirty="0" smtClean="0">
                <a:solidFill>
                  <a:srgbClr val="602629"/>
                </a:solidFill>
                <a:latin typeface="+mn-lt"/>
              </a:rPr>
              <a:t>和内容描述</a:t>
            </a:r>
            <a:endParaRPr lang="zh-CN" altLang="en-US" dirty="0">
              <a:solidFill>
                <a:srgbClr val="602629"/>
              </a:solidFill>
              <a:latin typeface="+mn-lt"/>
            </a:endParaRPr>
          </a:p>
        </p:txBody>
      </p:sp>
      <p:sp>
        <p:nvSpPr>
          <p:cNvPr id="6" name="文本框 25"/>
          <p:cNvSpPr txBox="1"/>
          <p:nvPr/>
        </p:nvSpPr>
        <p:spPr bwMode="auto">
          <a:xfrm>
            <a:off x="5031879" y="5805264"/>
            <a:ext cx="4004617" cy="495841"/>
          </a:xfrm>
          <a:prstGeom prst="rect">
            <a:avLst/>
          </a:prstGeom>
          <a:no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lgn="l" eaLnBrk="1" fontAlgn="auto" hangingPunct="1">
              <a:spcBef>
                <a:spcPts val="0"/>
              </a:spcBef>
              <a:spcAft>
                <a:spcPts val="0"/>
              </a:spcAft>
              <a:defRPr/>
            </a:pPr>
            <a:r>
              <a:rPr lang="zh-CN" altLang="en-US" dirty="0" smtClean="0">
                <a:solidFill>
                  <a:srgbClr val="602629"/>
                </a:solidFill>
                <a:latin typeface="+mn-lt"/>
              </a:rPr>
              <a:t>在此输入你相关</a:t>
            </a:r>
            <a:r>
              <a:rPr lang="zh-CN" altLang="en-US" dirty="0">
                <a:solidFill>
                  <a:srgbClr val="602629"/>
                </a:solidFill>
                <a:latin typeface="+mn-lt"/>
              </a:rPr>
              <a:t>作品</a:t>
            </a:r>
            <a:r>
              <a:rPr lang="zh-CN" altLang="en-US" dirty="0" smtClean="0">
                <a:solidFill>
                  <a:srgbClr val="602629"/>
                </a:solidFill>
                <a:latin typeface="+mn-lt"/>
              </a:rPr>
              <a:t>和内容描述</a:t>
            </a:r>
            <a:endParaRPr lang="zh-CN" altLang="en-US" dirty="0">
              <a:solidFill>
                <a:srgbClr val="602629"/>
              </a:solidFill>
              <a:latin typeface="+mn-lt"/>
            </a:endParaRPr>
          </a:p>
        </p:txBody>
      </p:sp>
    </p:spTree>
    <p:extLst>
      <p:ext uri="{BB962C8B-B14F-4D97-AF65-F5344CB8AC3E}">
        <p14:creationId xmlns:p14="http://schemas.microsoft.com/office/powerpoint/2010/main" val="285273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562">
      <a:dk1>
        <a:srgbClr val="5F5F5F"/>
      </a:dk1>
      <a:lt1>
        <a:srgbClr val="FFFFFF"/>
      </a:lt1>
      <a:dk2>
        <a:srgbClr val="5F5F5F"/>
      </a:dk2>
      <a:lt2>
        <a:srgbClr val="FFFFFF"/>
      </a:lt2>
      <a:accent1>
        <a:srgbClr val="E26664"/>
      </a:accent1>
      <a:accent2>
        <a:srgbClr val="F8C35D"/>
      </a:accent2>
      <a:accent3>
        <a:srgbClr val="FC8492"/>
      </a:accent3>
      <a:accent4>
        <a:srgbClr val="FAB480"/>
      </a:accent4>
      <a:accent5>
        <a:srgbClr val="84ADE4"/>
      </a:accent5>
      <a:accent6>
        <a:srgbClr val="92D050"/>
      </a:accent6>
      <a:hlink>
        <a:srgbClr val="00B0F0"/>
      </a:hlink>
      <a:folHlink>
        <a:srgbClr val="AFB2B4"/>
      </a:folHlink>
    </a:clrScheme>
    <a:fontScheme name="自定义 43">
      <a:majorFont>
        <a:latin typeface="Broadway"/>
        <a:ea typeface="幼圆"/>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A000120150508A06PPBG</Template>
  <TotalTime>536</TotalTime>
  <Words>392</Words>
  <Application>Microsoft Office PowerPoint</Application>
  <PresentationFormat>全屏显示(4:3)</PresentationFormat>
  <Paragraphs>83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A000120140530A99PPBG</vt:lpstr>
      <vt:lpstr>PowerPoint 演示文稿</vt:lpstr>
      <vt:lpstr>自荐信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Microsoft</cp:lastModifiedBy>
  <cp:revision>32</cp:revision>
  <dcterms:created xsi:type="dcterms:W3CDTF">2015-07-06T04:02:00Z</dcterms:created>
  <dcterms:modified xsi:type="dcterms:W3CDTF">2015-07-07T13:09:32Z</dcterms:modified>
</cp:coreProperties>
</file>