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方正正中黑简体" charset="-122"/>
      <p:regular r:id="rId26"/>
    </p:embeddedFont>
    <p:embeddedFont>
      <p:font typeface="方正彩云简体" pitchFamily="65" charset="-122"/>
      <p:regular r:id="rId27"/>
    </p:embeddedFont>
    <p:embeddedFont>
      <p:font typeface="汉仪娃娃篆简" pitchFamily="2" charset="-122"/>
      <p:regular r:id="rId28"/>
    </p:embeddedFont>
    <p:embeddedFont>
      <p:font typeface="经典综艺体简" charset="-122"/>
      <p:regular r:id="rId29"/>
    </p:embeddedFont>
    <p:embeddedFont>
      <p:font typeface="★懐流体" charset="-122"/>
      <p:regular r:id="rId30"/>
    </p:embeddedFont>
    <p:embeddedFont>
      <p:font typeface="方正琥珀简体" pitchFamily="65" charset="-122"/>
      <p:regular r:id="rId31"/>
    </p:embeddedFont>
    <p:embeddedFont>
      <p:font typeface="方正细珊瑚简体" pitchFamily="65" charset="-122"/>
      <p:regular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  <a:srgbClr val="A33736"/>
    <a:srgbClr val="E4F9F8"/>
    <a:srgbClr val="70DCFF"/>
    <a:srgbClr val="DD3900"/>
    <a:srgbClr val="22B2C8"/>
    <a:srgbClr val="DE555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107" d="100"/>
          <a:sy n="107" d="100"/>
        </p:scale>
        <p:origin x="-84" y="-474"/>
      </p:cViewPr>
      <p:guideLst>
        <p:guide orient="horz" pos="16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AA22-5C35-4855-871B-5450A6DE9342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14A7B-2624-4786-8779-CADC482E7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04D59-27E4-4707-90AE-F4C83647F079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87D16-827D-42BA-8A5B-0FBBCB6A2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7D6E-3C74-43F4-AD65-F76C2224F7D3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FC49B-4DFB-4191-A2BC-4065F726B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FADB4-B8FD-49B6-96EC-B0B0AFB4C0A4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EC27D-6A8D-4434-BB9C-473E93039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1D02-7994-4FDC-9D7A-4E437CA7653E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D6CC1-CAB6-463C-B627-9230225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3C75C-DE50-4A00-B98A-E884FE3D3D5C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C7CE-EC48-421D-9BCA-115002312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C3F2-C14D-4A50-9379-612BCAD73A5E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1A353-69C5-4B47-A515-7712C45F4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E68ED-2804-4FFE-B411-30968E79BC72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2C916-4297-43A2-86A3-286737BC5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70535-D054-424B-8856-818B60A52BBB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A11A3-3C44-4D6B-BBA1-9376D44F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70491-F523-4AD9-9161-19DCAA2278D1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C5D3E-AEF8-4093-ABF5-3D33D6E2B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ACABA-396B-48ED-83B7-5905B7AA724C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03D74-BD06-4832-864B-4118AF40A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7F8E9B-8BBC-4D00-A059-ED5AC75BB91F}" type="datetimeFigureOut">
              <a:rPr lang="en-US"/>
              <a:pPr>
                <a:defRPr/>
              </a:pPr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0C911E-B956-49A4-935D-0B636F907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 advClick="0" advTm="4000">
    <p:push dir="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933825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800" y="1295400"/>
            <a:ext cx="26924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5" name="组合 6"/>
          <p:cNvGrpSpPr>
            <a:grpSpLocks/>
          </p:cNvGrpSpPr>
          <p:nvPr/>
        </p:nvGrpSpPr>
        <p:grpSpPr bwMode="auto">
          <a:xfrm>
            <a:off x="4497388" y="2097088"/>
            <a:ext cx="138112" cy="138112"/>
            <a:chOff x="4488180" y="2090776"/>
            <a:chExt cx="150573" cy="15148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488180" y="2092517"/>
              <a:ext cx="150573" cy="1497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4488180" y="2090776"/>
              <a:ext cx="150573" cy="1497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500438" y="4298950"/>
            <a:ext cx="247173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120" dirty="0">
                <a:latin typeface="方正正中黑简体" pitchFamily="2" charset="-122"/>
                <a:ea typeface="方正正中黑简体" pitchFamily="2" charset="-122"/>
              </a:rPr>
              <a:t>我是谁？</a:t>
            </a:r>
          </a:p>
        </p:txBody>
      </p:sp>
      <p:pic>
        <p:nvPicPr>
          <p:cNvPr id="3" name="Shape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90600" y="234315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B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2149475"/>
            <a:ext cx="40386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692525" y="539750"/>
            <a:ext cx="4799013" cy="1141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我钱包充</a:t>
            </a:r>
            <a:r>
              <a:rPr lang="zh-CN" altLang="en-US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盈</a:t>
            </a:r>
            <a:endParaRPr lang="en-US" altLang="zh-CN" sz="3600" b="1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algn="r"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收入让我衣食无忧</a:t>
            </a:r>
          </a:p>
        </p:txBody>
      </p:sp>
      <p:grpSp>
        <p:nvGrpSpPr>
          <p:cNvPr id="22532" name="Group 5"/>
          <p:cNvGrpSpPr>
            <a:grpSpLocks noChangeAspect="1"/>
          </p:cNvGrpSpPr>
          <p:nvPr/>
        </p:nvGrpSpPr>
        <p:grpSpPr bwMode="auto">
          <a:xfrm>
            <a:off x="914400" y="0"/>
            <a:ext cx="6710363" cy="1858963"/>
            <a:chOff x="576" y="0"/>
            <a:chExt cx="4227" cy="1171"/>
          </a:xfrm>
        </p:grpSpPr>
        <p:sp>
          <p:nvSpPr>
            <p:cNvPr id="225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76" y="0"/>
              <a:ext cx="4227" cy="1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Freeform 6"/>
            <p:cNvSpPr>
              <a:spLocks noEditPoints="1"/>
            </p:cNvSpPr>
            <p:nvPr/>
          </p:nvSpPr>
          <p:spPr bwMode="auto">
            <a:xfrm>
              <a:off x="576" y="-2328"/>
              <a:ext cx="3687" cy="3401"/>
            </a:xfrm>
            <a:custGeom>
              <a:avLst/>
              <a:gdLst>
                <a:gd name="T0" fmla="*/ 71 w 1986"/>
                <a:gd name="T1" fmla="*/ 3332 h 1831"/>
                <a:gd name="T2" fmla="*/ 1914 w 1986"/>
                <a:gd name="T3" fmla="*/ 3249 h 1831"/>
                <a:gd name="T4" fmla="*/ 1981 w 1986"/>
                <a:gd name="T5" fmla="*/ 3228 h 1831"/>
                <a:gd name="T6" fmla="*/ 74 w 1986"/>
                <a:gd name="T7" fmla="*/ 3212 h 1831"/>
                <a:gd name="T8" fmla="*/ 2037 w 1986"/>
                <a:gd name="T9" fmla="*/ 3193 h 1831"/>
                <a:gd name="T10" fmla="*/ 2081 w 1986"/>
                <a:gd name="T11" fmla="*/ 3143 h 1831"/>
                <a:gd name="T12" fmla="*/ 1478 w 1986"/>
                <a:gd name="T13" fmla="*/ 3130 h 1831"/>
                <a:gd name="T14" fmla="*/ 139 w 1986"/>
                <a:gd name="T15" fmla="*/ 3078 h 1831"/>
                <a:gd name="T16" fmla="*/ 1370 w 1986"/>
                <a:gd name="T17" fmla="*/ 3033 h 1831"/>
                <a:gd name="T18" fmla="*/ 2116 w 1986"/>
                <a:gd name="T19" fmla="*/ 3011 h 1831"/>
                <a:gd name="T20" fmla="*/ 210 w 1986"/>
                <a:gd name="T21" fmla="*/ 2946 h 1831"/>
                <a:gd name="T22" fmla="*/ 1285 w 1986"/>
                <a:gd name="T23" fmla="*/ 2918 h 1831"/>
                <a:gd name="T24" fmla="*/ 1251 w 1986"/>
                <a:gd name="T25" fmla="*/ 2855 h 1831"/>
                <a:gd name="T26" fmla="*/ 288 w 1986"/>
                <a:gd name="T27" fmla="*/ 2818 h 1831"/>
                <a:gd name="T28" fmla="*/ 1227 w 1986"/>
                <a:gd name="T29" fmla="*/ 2788 h 1831"/>
                <a:gd name="T30" fmla="*/ 2087 w 1986"/>
                <a:gd name="T31" fmla="*/ 2717 h 1831"/>
                <a:gd name="T32" fmla="*/ 373 w 1986"/>
                <a:gd name="T33" fmla="*/ 2693 h 1831"/>
                <a:gd name="T34" fmla="*/ 418 w 1986"/>
                <a:gd name="T35" fmla="*/ 2634 h 1831"/>
                <a:gd name="T36" fmla="*/ 1990 w 1986"/>
                <a:gd name="T37" fmla="*/ 2645 h 1831"/>
                <a:gd name="T38" fmla="*/ 1209 w 1986"/>
                <a:gd name="T39" fmla="*/ 2612 h 1831"/>
                <a:gd name="T40" fmla="*/ 524 w 1986"/>
                <a:gd name="T41" fmla="*/ 2576 h 1831"/>
                <a:gd name="T42" fmla="*/ 1897 w 1986"/>
                <a:gd name="T43" fmla="*/ 2534 h 1831"/>
                <a:gd name="T44" fmla="*/ 1844 w 1986"/>
                <a:gd name="T45" fmla="*/ 2483 h 1831"/>
                <a:gd name="T46" fmla="*/ 627 w 1986"/>
                <a:gd name="T47" fmla="*/ 2472 h 1831"/>
                <a:gd name="T48" fmla="*/ 683 w 1986"/>
                <a:gd name="T49" fmla="*/ 2426 h 1831"/>
                <a:gd name="T50" fmla="*/ 1728 w 1986"/>
                <a:gd name="T51" fmla="*/ 2396 h 1831"/>
                <a:gd name="T52" fmla="*/ 1665 w 1986"/>
                <a:gd name="T53" fmla="*/ 2359 h 1831"/>
                <a:gd name="T54" fmla="*/ 802 w 1986"/>
                <a:gd name="T55" fmla="*/ 2342 h 1831"/>
                <a:gd name="T56" fmla="*/ 865 w 1986"/>
                <a:gd name="T57" fmla="*/ 2309 h 1831"/>
                <a:gd name="T58" fmla="*/ 1424 w 1986"/>
                <a:gd name="T59" fmla="*/ 2197 h 1831"/>
                <a:gd name="T60" fmla="*/ 1394 w 1986"/>
                <a:gd name="T61" fmla="*/ 2277 h 1831"/>
                <a:gd name="T62" fmla="*/ 965 w 1986"/>
                <a:gd name="T63" fmla="*/ 2268 h 1831"/>
                <a:gd name="T64" fmla="*/ 1329 w 1986"/>
                <a:gd name="T65" fmla="*/ 2201 h 1831"/>
                <a:gd name="T66" fmla="*/ 1253 w 1986"/>
                <a:gd name="T67" fmla="*/ 2194 h 1831"/>
                <a:gd name="T68" fmla="*/ 1511 w 1986"/>
                <a:gd name="T69" fmla="*/ 2192 h 1831"/>
                <a:gd name="T70" fmla="*/ 1639 w 1986"/>
                <a:gd name="T71" fmla="*/ 2125 h 1831"/>
                <a:gd name="T72" fmla="*/ 1777 w 1986"/>
                <a:gd name="T73" fmla="*/ 2071 h 1831"/>
                <a:gd name="T74" fmla="*/ 1869 w 1986"/>
                <a:gd name="T75" fmla="*/ 1995 h 1831"/>
                <a:gd name="T76" fmla="*/ 2644 w 1986"/>
                <a:gd name="T77" fmla="*/ 2026 h 1831"/>
                <a:gd name="T78" fmla="*/ 2575 w 1986"/>
                <a:gd name="T79" fmla="*/ 2025 h 1831"/>
                <a:gd name="T80" fmla="*/ 2501 w 1986"/>
                <a:gd name="T81" fmla="*/ 2021 h 1831"/>
                <a:gd name="T82" fmla="*/ 2426 w 1986"/>
                <a:gd name="T83" fmla="*/ 2013 h 1831"/>
                <a:gd name="T84" fmla="*/ 2352 w 1986"/>
                <a:gd name="T85" fmla="*/ 2008 h 1831"/>
                <a:gd name="T86" fmla="*/ 2096 w 1986"/>
                <a:gd name="T87" fmla="*/ 2002 h 1831"/>
                <a:gd name="T88" fmla="*/ 2206 w 1986"/>
                <a:gd name="T89" fmla="*/ 2000 h 1831"/>
                <a:gd name="T90" fmla="*/ 2996 w 1986"/>
                <a:gd name="T91" fmla="*/ 1896 h 1831"/>
                <a:gd name="T92" fmla="*/ 3102 w 1986"/>
                <a:gd name="T93" fmla="*/ 1828 h 1831"/>
                <a:gd name="T94" fmla="*/ 3227 w 1986"/>
                <a:gd name="T95" fmla="*/ 1770 h 1831"/>
                <a:gd name="T96" fmla="*/ 3297 w 1986"/>
                <a:gd name="T97" fmla="*/ 1629 h 1831"/>
                <a:gd name="T98" fmla="*/ 3240 w 1986"/>
                <a:gd name="T99" fmla="*/ 1486 h 1831"/>
                <a:gd name="T100" fmla="*/ 3175 w 1986"/>
                <a:gd name="T101" fmla="*/ 1358 h 1831"/>
                <a:gd name="T102" fmla="*/ 3093 w 1986"/>
                <a:gd name="T103" fmla="*/ 1235 h 1831"/>
                <a:gd name="T104" fmla="*/ 3011 w 1986"/>
                <a:gd name="T105" fmla="*/ 1109 h 1831"/>
                <a:gd name="T106" fmla="*/ 2941 w 1986"/>
                <a:gd name="T107" fmla="*/ 975 h 1831"/>
                <a:gd name="T108" fmla="*/ 2892 w 1986"/>
                <a:gd name="T109" fmla="*/ 830 h 1831"/>
                <a:gd name="T110" fmla="*/ 2928 w 1986"/>
                <a:gd name="T111" fmla="*/ 750 h 1831"/>
                <a:gd name="T112" fmla="*/ 2950 w 1986"/>
                <a:gd name="T113" fmla="*/ 576 h 1831"/>
                <a:gd name="T114" fmla="*/ 3013 w 1986"/>
                <a:gd name="T115" fmla="*/ 450 h 1831"/>
                <a:gd name="T116" fmla="*/ 3106 w 1986"/>
                <a:gd name="T117" fmla="*/ 342 h 1831"/>
                <a:gd name="T118" fmla="*/ 3219 w 1986"/>
                <a:gd name="T119" fmla="*/ 251 h 1831"/>
                <a:gd name="T120" fmla="*/ 3345 w 1986"/>
                <a:gd name="T121" fmla="*/ 176 h 1831"/>
                <a:gd name="T122" fmla="*/ 3479 w 1986"/>
                <a:gd name="T123" fmla="*/ 113 h 1831"/>
                <a:gd name="T124" fmla="*/ 3616 w 1986"/>
                <a:gd name="T125" fmla="*/ 63 h 183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986"/>
                <a:gd name="T190" fmla="*/ 0 h 1831"/>
                <a:gd name="T191" fmla="*/ 1986 w 1986"/>
                <a:gd name="T192" fmla="*/ 1831 h 183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986" h="1831">
                  <a:moveTo>
                    <a:pt x="22" y="1831"/>
                  </a:moveTo>
                  <a:cubicBezTo>
                    <a:pt x="0" y="1822"/>
                    <a:pt x="0" y="1822"/>
                    <a:pt x="0" y="1822"/>
                  </a:cubicBezTo>
                  <a:cubicBezTo>
                    <a:pt x="3" y="1815"/>
                    <a:pt x="5" y="1809"/>
                    <a:pt x="8" y="1803"/>
                  </a:cubicBezTo>
                  <a:cubicBezTo>
                    <a:pt x="30" y="1812"/>
                    <a:pt x="30" y="1812"/>
                    <a:pt x="30" y="1812"/>
                  </a:cubicBezTo>
                  <a:cubicBezTo>
                    <a:pt x="27" y="1818"/>
                    <a:pt x="25" y="1825"/>
                    <a:pt x="22" y="1831"/>
                  </a:cubicBezTo>
                  <a:close/>
                  <a:moveTo>
                    <a:pt x="38" y="1794"/>
                  </a:moveTo>
                  <a:cubicBezTo>
                    <a:pt x="16" y="1784"/>
                    <a:pt x="16" y="1784"/>
                    <a:pt x="16" y="1784"/>
                  </a:cubicBezTo>
                  <a:cubicBezTo>
                    <a:pt x="18" y="1778"/>
                    <a:pt x="21" y="1772"/>
                    <a:pt x="24" y="1766"/>
                  </a:cubicBezTo>
                  <a:cubicBezTo>
                    <a:pt x="46" y="1776"/>
                    <a:pt x="46" y="1776"/>
                    <a:pt x="46" y="1776"/>
                  </a:cubicBezTo>
                  <a:cubicBezTo>
                    <a:pt x="43" y="1782"/>
                    <a:pt x="40" y="1788"/>
                    <a:pt x="38" y="1794"/>
                  </a:cubicBezTo>
                  <a:close/>
                  <a:moveTo>
                    <a:pt x="990" y="1776"/>
                  </a:moveTo>
                  <a:cubicBezTo>
                    <a:pt x="984" y="1776"/>
                    <a:pt x="979" y="1776"/>
                    <a:pt x="973" y="1776"/>
                  </a:cubicBezTo>
                  <a:cubicBezTo>
                    <a:pt x="974" y="1752"/>
                    <a:pt x="974" y="1752"/>
                    <a:pt x="974" y="1752"/>
                  </a:cubicBezTo>
                  <a:cubicBezTo>
                    <a:pt x="979" y="1752"/>
                    <a:pt x="985" y="1752"/>
                    <a:pt x="990" y="1752"/>
                  </a:cubicBezTo>
                  <a:cubicBezTo>
                    <a:pt x="993" y="1752"/>
                    <a:pt x="993" y="1752"/>
                    <a:pt x="993" y="1752"/>
                  </a:cubicBezTo>
                  <a:cubicBezTo>
                    <a:pt x="993" y="1776"/>
                    <a:pt x="993" y="1776"/>
                    <a:pt x="993" y="1776"/>
                  </a:cubicBezTo>
                  <a:lnTo>
                    <a:pt x="990" y="1776"/>
                  </a:lnTo>
                  <a:close/>
                  <a:moveTo>
                    <a:pt x="1014" y="1775"/>
                  </a:moveTo>
                  <a:cubicBezTo>
                    <a:pt x="1012" y="1751"/>
                    <a:pt x="1012" y="1751"/>
                    <a:pt x="1012" y="1751"/>
                  </a:cubicBezTo>
                  <a:cubicBezTo>
                    <a:pt x="1019" y="1751"/>
                    <a:pt x="1025" y="1750"/>
                    <a:pt x="1031" y="1749"/>
                  </a:cubicBezTo>
                  <a:cubicBezTo>
                    <a:pt x="1035" y="1772"/>
                    <a:pt x="1035" y="1772"/>
                    <a:pt x="1035" y="1772"/>
                  </a:cubicBezTo>
                  <a:cubicBezTo>
                    <a:pt x="1029" y="1774"/>
                    <a:pt x="1022" y="1775"/>
                    <a:pt x="1014" y="1775"/>
                  </a:cubicBezTo>
                  <a:close/>
                  <a:moveTo>
                    <a:pt x="952" y="1774"/>
                  </a:moveTo>
                  <a:cubicBezTo>
                    <a:pt x="945" y="1773"/>
                    <a:pt x="938" y="1772"/>
                    <a:pt x="932" y="1771"/>
                  </a:cubicBezTo>
                  <a:cubicBezTo>
                    <a:pt x="936" y="1747"/>
                    <a:pt x="936" y="1747"/>
                    <a:pt x="936" y="1747"/>
                  </a:cubicBezTo>
                  <a:cubicBezTo>
                    <a:pt x="942" y="1748"/>
                    <a:pt x="949" y="1749"/>
                    <a:pt x="955" y="1750"/>
                  </a:cubicBezTo>
                  <a:lnTo>
                    <a:pt x="952" y="1774"/>
                  </a:lnTo>
                  <a:close/>
                  <a:moveTo>
                    <a:pt x="1056" y="1767"/>
                  </a:moveTo>
                  <a:cubicBezTo>
                    <a:pt x="1049" y="1744"/>
                    <a:pt x="1049" y="1744"/>
                    <a:pt x="1049" y="1744"/>
                  </a:cubicBezTo>
                  <a:cubicBezTo>
                    <a:pt x="1055" y="1743"/>
                    <a:pt x="1061" y="1740"/>
                    <a:pt x="1067" y="1738"/>
                  </a:cubicBezTo>
                  <a:cubicBezTo>
                    <a:pt x="1076" y="1760"/>
                    <a:pt x="1076" y="1760"/>
                    <a:pt x="1076" y="1760"/>
                  </a:cubicBezTo>
                  <a:cubicBezTo>
                    <a:pt x="1070" y="1763"/>
                    <a:pt x="1063" y="1765"/>
                    <a:pt x="1056" y="1767"/>
                  </a:cubicBezTo>
                  <a:close/>
                  <a:moveTo>
                    <a:pt x="911" y="1766"/>
                  </a:moveTo>
                  <a:cubicBezTo>
                    <a:pt x="905" y="1765"/>
                    <a:pt x="898" y="1763"/>
                    <a:pt x="891" y="1761"/>
                  </a:cubicBezTo>
                  <a:cubicBezTo>
                    <a:pt x="899" y="1738"/>
                    <a:pt x="899" y="1738"/>
                    <a:pt x="899" y="1738"/>
                  </a:cubicBezTo>
                  <a:cubicBezTo>
                    <a:pt x="905" y="1740"/>
                    <a:pt x="911" y="1742"/>
                    <a:pt x="917" y="1743"/>
                  </a:cubicBezTo>
                  <a:lnTo>
                    <a:pt x="911" y="1766"/>
                  </a:lnTo>
                  <a:close/>
                  <a:moveTo>
                    <a:pt x="54" y="1757"/>
                  </a:moveTo>
                  <a:cubicBezTo>
                    <a:pt x="32" y="1748"/>
                    <a:pt x="32" y="1748"/>
                    <a:pt x="32" y="1748"/>
                  </a:cubicBezTo>
                  <a:cubicBezTo>
                    <a:pt x="34" y="1741"/>
                    <a:pt x="37" y="1735"/>
                    <a:pt x="40" y="1729"/>
                  </a:cubicBezTo>
                  <a:cubicBezTo>
                    <a:pt x="62" y="1739"/>
                    <a:pt x="62" y="1739"/>
                    <a:pt x="62" y="1739"/>
                  </a:cubicBezTo>
                  <a:cubicBezTo>
                    <a:pt x="59" y="1745"/>
                    <a:pt x="56" y="1751"/>
                    <a:pt x="54" y="1757"/>
                  </a:cubicBezTo>
                  <a:close/>
                  <a:moveTo>
                    <a:pt x="872" y="1754"/>
                  </a:moveTo>
                  <a:cubicBezTo>
                    <a:pt x="865" y="1751"/>
                    <a:pt x="859" y="1749"/>
                    <a:pt x="853" y="1746"/>
                  </a:cubicBezTo>
                  <a:cubicBezTo>
                    <a:pt x="863" y="1724"/>
                    <a:pt x="863" y="1724"/>
                    <a:pt x="863" y="1724"/>
                  </a:cubicBezTo>
                  <a:cubicBezTo>
                    <a:pt x="868" y="1727"/>
                    <a:pt x="874" y="1729"/>
                    <a:pt x="880" y="1731"/>
                  </a:cubicBezTo>
                  <a:lnTo>
                    <a:pt x="872" y="1754"/>
                  </a:lnTo>
                  <a:close/>
                  <a:moveTo>
                    <a:pt x="1095" y="1750"/>
                  </a:moveTo>
                  <a:cubicBezTo>
                    <a:pt x="1083" y="1730"/>
                    <a:pt x="1083" y="1730"/>
                    <a:pt x="1083" y="1730"/>
                  </a:cubicBezTo>
                  <a:cubicBezTo>
                    <a:pt x="1088" y="1726"/>
                    <a:pt x="1093" y="1723"/>
                    <a:pt x="1097" y="1719"/>
                  </a:cubicBezTo>
                  <a:cubicBezTo>
                    <a:pt x="1113" y="1737"/>
                    <a:pt x="1113" y="1737"/>
                    <a:pt x="1113" y="1737"/>
                  </a:cubicBezTo>
                  <a:cubicBezTo>
                    <a:pt x="1108" y="1742"/>
                    <a:pt x="1102" y="1746"/>
                    <a:pt x="1095" y="1750"/>
                  </a:cubicBezTo>
                  <a:close/>
                  <a:moveTo>
                    <a:pt x="834" y="1737"/>
                  </a:moveTo>
                  <a:cubicBezTo>
                    <a:pt x="828" y="1734"/>
                    <a:pt x="822" y="1731"/>
                    <a:pt x="816" y="1727"/>
                  </a:cubicBezTo>
                  <a:cubicBezTo>
                    <a:pt x="828" y="1706"/>
                    <a:pt x="828" y="1706"/>
                    <a:pt x="828" y="1706"/>
                  </a:cubicBezTo>
                  <a:cubicBezTo>
                    <a:pt x="834" y="1710"/>
                    <a:pt x="839" y="1713"/>
                    <a:pt x="845" y="1716"/>
                  </a:cubicBezTo>
                  <a:lnTo>
                    <a:pt x="834" y="1737"/>
                  </a:lnTo>
                  <a:close/>
                  <a:moveTo>
                    <a:pt x="1128" y="1722"/>
                  </a:moveTo>
                  <a:cubicBezTo>
                    <a:pt x="1110" y="1706"/>
                    <a:pt x="1110" y="1706"/>
                    <a:pt x="1110" y="1706"/>
                  </a:cubicBezTo>
                  <a:cubicBezTo>
                    <a:pt x="1114" y="1702"/>
                    <a:pt x="1118" y="1697"/>
                    <a:pt x="1121" y="1692"/>
                  </a:cubicBezTo>
                  <a:cubicBezTo>
                    <a:pt x="1141" y="1704"/>
                    <a:pt x="1141" y="1704"/>
                    <a:pt x="1141" y="1704"/>
                  </a:cubicBezTo>
                  <a:cubicBezTo>
                    <a:pt x="1137" y="1710"/>
                    <a:pt x="1133" y="1716"/>
                    <a:pt x="1128" y="1722"/>
                  </a:cubicBezTo>
                  <a:close/>
                  <a:moveTo>
                    <a:pt x="70" y="1721"/>
                  </a:moveTo>
                  <a:cubicBezTo>
                    <a:pt x="49" y="1711"/>
                    <a:pt x="49" y="1711"/>
                    <a:pt x="49" y="1711"/>
                  </a:cubicBezTo>
                  <a:cubicBezTo>
                    <a:pt x="51" y="1705"/>
                    <a:pt x="54" y="1699"/>
                    <a:pt x="57" y="1693"/>
                  </a:cubicBezTo>
                  <a:cubicBezTo>
                    <a:pt x="79" y="1703"/>
                    <a:pt x="79" y="1703"/>
                    <a:pt x="79" y="1703"/>
                  </a:cubicBezTo>
                  <a:cubicBezTo>
                    <a:pt x="76" y="1709"/>
                    <a:pt x="73" y="1715"/>
                    <a:pt x="70" y="1721"/>
                  </a:cubicBezTo>
                  <a:close/>
                  <a:moveTo>
                    <a:pt x="799" y="1716"/>
                  </a:moveTo>
                  <a:cubicBezTo>
                    <a:pt x="793" y="1712"/>
                    <a:pt x="787" y="1709"/>
                    <a:pt x="782" y="1704"/>
                  </a:cubicBezTo>
                  <a:cubicBezTo>
                    <a:pt x="796" y="1685"/>
                    <a:pt x="796" y="1685"/>
                    <a:pt x="796" y="1685"/>
                  </a:cubicBezTo>
                  <a:cubicBezTo>
                    <a:pt x="801" y="1689"/>
                    <a:pt x="806" y="1693"/>
                    <a:pt x="812" y="1696"/>
                  </a:cubicBezTo>
                  <a:lnTo>
                    <a:pt x="799" y="1716"/>
                  </a:lnTo>
                  <a:close/>
                  <a:moveTo>
                    <a:pt x="765" y="1692"/>
                  </a:moveTo>
                  <a:cubicBezTo>
                    <a:pt x="760" y="1688"/>
                    <a:pt x="755" y="1683"/>
                    <a:pt x="750" y="1679"/>
                  </a:cubicBezTo>
                  <a:cubicBezTo>
                    <a:pt x="766" y="1661"/>
                    <a:pt x="766" y="1661"/>
                    <a:pt x="766" y="1661"/>
                  </a:cubicBezTo>
                  <a:cubicBezTo>
                    <a:pt x="770" y="1665"/>
                    <a:pt x="775" y="1669"/>
                    <a:pt x="780" y="1673"/>
                  </a:cubicBezTo>
                  <a:lnTo>
                    <a:pt x="765" y="1692"/>
                  </a:lnTo>
                  <a:close/>
                  <a:moveTo>
                    <a:pt x="88" y="1685"/>
                  </a:moveTo>
                  <a:cubicBezTo>
                    <a:pt x="66" y="1675"/>
                    <a:pt x="66" y="1675"/>
                    <a:pt x="66" y="1675"/>
                  </a:cubicBezTo>
                  <a:cubicBezTo>
                    <a:pt x="69" y="1669"/>
                    <a:pt x="72" y="1663"/>
                    <a:pt x="75" y="1657"/>
                  </a:cubicBezTo>
                  <a:cubicBezTo>
                    <a:pt x="97" y="1668"/>
                    <a:pt x="97" y="1668"/>
                    <a:pt x="97" y="1668"/>
                  </a:cubicBezTo>
                  <a:cubicBezTo>
                    <a:pt x="94" y="1674"/>
                    <a:pt x="91" y="1679"/>
                    <a:pt x="88" y="1685"/>
                  </a:cubicBezTo>
                  <a:close/>
                  <a:moveTo>
                    <a:pt x="1151" y="1685"/>
                  </a:moveTo>
                  <a:cubicBezTo>
                    <a:pt x="1129" y="1675"/>
                    <a:pt x="1129" y="1675"/>
                    <a:pt x="1129" y="1675"/>
                  </a:cubicBezTo>
                  <a:cubicBezTo>
                    <a:pt x="1131" y="1670"/>
                    <a:pt x="1133" y="1664"/>
                    <a:pt x="1135" y="1658"/>
                  </a:cubicBezTo>
                  <a:cubicBezTo>
                    <a:pt x="1158" y="1664"/>
                    <a:pt x="1158" y="1664"/>
                    <a:pt x="1158" y="1664"/>
                  </a:cubicBezTo>
                  <a:cubicBezTo>
                    <a:pt x="1156" y="1671"/>
                    <a:pt x="1154" y="1678"/>
                    <a:pt x="1151" y="1685"/>
                  </a:cubicBezTo>
                  <a:close/>
                  <a:moveTo>
                    <a:pt x="735" y="1665"/>
                  </a:moveTo>
                  <a:cubicBezTo>
                    <a:pt x="730" y="1660"/>
                    <a:pt x="725" y="1655"/>
                    <a:pt x="720" y="1650"/>
                  </a:cubicBezTo>
                  <a:cubicBezTo>
                    <a:pt x="738" y="1633"/>
                    <a:pt x="738" y="1633"/>
                    <a:pt x="738" y="1633"/>
                  </a:cubicBezTo>
                  <a:cubicBezTo>
                    <a:pt x="742" y="1638"/>
                    <a:pt x="747" y="1643"/>
                    <a:pt x="751" y="1647"/>
                  </a:cubicBezTo>
                  <a:lnTo>
                    <a:pt x="735" y="1665"/>
                  </a:lnTo>
                  <a:close/>
                  <a:moveTo>
                    <a:pt x="106" y="1650"/>
                  </a:moveTo>
                  <a:cubicBezTo>
                    <a:pt x="84" y="1639"/>
                    <a:pt x="84" y="1639"/>
                    <a:pt x="84" y="1639"/>
                  </a:cubicBezTo>
                  <a:cubicBezTo>
                    <a:pt x="88" y="1633"/>
                    <a:pt x="91" y="1627"/>
                    <a:pt x="94" y="1621"/>
                  </a:cubicBezTo>
                  <a:cubicBezTo>
                    <a:pt x="115" y="1632"/>
                    <a:pt x="115" y="1632"/>
                    <a:pt x="115" y="1632"/>
                  </a:cubicBezTo>
                  <a:cubicBezTo>
                    <a:pt x="112" y="1638"/>
                    <a:pt x="109" y="1644"/>
                    <a:pt x="106" y="1650"/>
                  </a:cubicBezTo>
                  <a:close/>
                  <a:moveTo>
                    <a:pt x="1162" y="1643"/>
                  </a:moveTo>
                  <a:cubicBezTo>
                    <a:pt x="1139" y="1640"/>
                    <a:pt x="1139" y="1640"/>
                    <a:pt x="1139" y="1640"/>
                  </a:cubicBezTo>
                  <a:cubicBezTo>
                    <a:pt x="1140" y="1634"/>
                    <a:pt x="1140" y="1627"/>
                    <a:pt x="1140" y="1621"/>
                  </a:cubicBezTo>
                  <a:cubicBezTo>
                    <a:pt x="1164" y="1622"/>
                    <a:pt x="1164" y="1622"/>
                    <a:pt x="1164" y="1622"/>
                  </a:cubicBezTo>
                  <a:cubicBezTo>
                    <a:pt x="1164" y="1629"/>
                    <a:pt x="1163" y="1636"/>
                    <a:pt x="1162" y="1643"/>
                  </a:cubicBezTo>
                  <a:close/>
                  <a:moveTo>
                    <a:pt x="707" y="1634"/>
                  </a:moveTo>
                  <a:cubicBezTo>
                    <a:pt x="702" y="1629"/>
                    <a:pt x="698" y="1623"/>
                    <a:pt x="694" y="1618"/>
                  </a:cubicBezTo>
                  <a:cubicBezTo>
                    <a:pt x="713" y="1604"/>
                    <a:pt x="713" y="1604"/>
                    <a:pt x="713" y="1604"/>
                  </a:cubicBezTo>
                  <a:cubicBezTo>
                    <a:pt x="717" y="1609"/>
                    <a:pt x="721" y="1614"/>
                    <a:pt x="725" y="1619"/>
                  </a:cubicBezTo>
                  <a:lnTo>
                    <a:pt x="707" y="1634"/>
                  </a:lnTo>
                  <a:close/>
                  <a:moveTo>
                    <a:pt x="125" y="1615"/>
                  </a:moveTo>
                  <a:cubicBezTo>
                    <a:pt x="104" y="1603"/>
                    <a:pt x="104" y="1603"/>
                    <a:pt x="104" y="1603"/>
                  </a:cubicBezTo>
                  <a:cubicBezTo>
                    <a:pt x="107" y="1597"/>
                    <a:pt x="110" y="1592"/>
                    <a:pt x="113" y="1586"/>
                  </a:cubicBezTo>
                  <a:cubicBezTo>
                    <a:pt x="134" y="1598"/>
                    <a:pt x="134" y="1598"/>
                    <a:pt x="134" y="1598"/>
                  </a:cubicBezTo>
                  <a:cubicBezTo>
                    <a:pt x="131" y="1603"/>
                    <a:pt x="128" y="1609"/>
                    <a:pt x="125" y="1615"/>
                  </a:cubicBezTo>
                  <a:close/>
                  <a:moveTo>
                    <a:pt x="1140" y="1602"/>
                  </a:moveTo>
                  <a:cubicBezTo>
                    <a:pt x="1140" y="1596"/>
                    <a:pt x="1139" y="1590"/>
                    <a:pt x="1139" y="1583"/>
                  </a:cubicBezTo>
                  <a:cubicBezTo>
                    <a:pt x="1162" y="1580"/>
                    <a:pt x="1162" y="1580"/>
                    <a:pt x="1162" y="1580"/>
                  </a:cubicBezTo>
                  <a:cubicBezTo>
                    <a:pt x="1163" y="1587"/>
                    <a:pt x="1164" y="1594"/>
                    <a:pt x="1164" y="1601"/>
                  </a:cubicBezTo>
                  <a:lnTo>
                    <a:pt x="1140" y="1602"/>
                  </a:lnTo>
                  <a:close/>
                  <a:moveTo>
                    <a:pt x="682" y="1601"/>
                  </a:moveTo>
                  <a:cubicBezTo>
                    <a:pt x="678" y="1595"/>
                    <a:pt x="674" y="1589"/>
                    <a:pt x="671" y="1583"/>
                  </a:cubicBezTo>
                  <a:cubicBezTo>
                    <a:pt x="692" y="1571"/>
                    <a:pt x="692" y="1571"/>
                    <a:pt x="692" y="1571"/>
                  </a:cubicBezTo>
                  <a:cubicBezTo>
                    <a:pt x="695" y="1577"/>
                    <a:pt x="698" y="1582"/>
                    <a:pt x="702" y="1588"/>
                  </a:cubicBezTo>
                  <a:lnTo>
                    <a:pt x="682" y="1601"/>
                  </a:lnTo>
                  <a:close/>
                  <a:moveTo>
                    <a:pt x="144" y="1580"/>
                  </a:moveTo>
                  <a:cubicBezTo>
                    <a:pt x="124" y="1568"/>
                    <a:pt x="124" y="1568"/>
                    <a:pt x="124" y="1568"/>
                  </a:cubicBezTo>
                  <a:cubicBezTo>
                    <a:pt x="127" y="1563"/>
                    <a:pt x="130" y="1557"/>
                    <a:pt x="134" y="1551"/>
                  </a:cubicBezTo>
                  <a:cubicBezTo>
                    <a:pt x="154" y="1563"/>
                    <a:pt x="154" y="1563"/>
                    <a:pt x="154" y="1563"/>
                  </a:cubicBezTo>
                  <a:cubicBezTo>
                    <a:pt x="151" y="1569"/>
                    <a:pt x="148" y="1575"/>
                    <a:pt x="144" y="1580"/>
                  </a:cubicBezTo>
                  <a:close/>
                  <a:moveTo>
                    <a:pt x="661" y="1565"/>
                  </a:moveTo>
                  <a:cubicBezTo>
                    <a:pt x="658" y="1559"/>
                    <a:pt x="655" y="1553"/>
                    <a:pt x="652" y="1546"/>
                  </a:cubicBezTo>
                  <a:cubicBezTo>
                    <a:pt x="674" y="1537"/>
                    <a:pt x="674" y="1537"/>
                    <a:pt x="674" y="1537"/>
                  </a:cubicBezTo>
                  <a:cubicBezTo>
                    <a:pt x="677" y="1543"/>
                    <a:pt x="680" y="1549"/>
                    <a:pt x="682" y="1554"/>
                  </a:cubicBezTo>
                  <a:lnTo>
                    <a:pt x="661" y="1565"/>
                  </a:lnTo>
                  <a:close/>
                  <a:moveTo>
                    <a:pt x="1135" y="1564"/>
                  </a:moveTo>
                  <a:cubicBezTo>
                    <a:pt x="1134" y="1558"/>
                    <a:pt x="1133" y="1552"/>
                    <a:pt x="1131" y="1546"/>
                  </a:cubicBezTo>
                  <a:cubicBezTo>
                    <a:pt x="1154" y="1539"/>
                    <a:pt x="1154" y="1539"/>
                    <a:pt x="1154" y="1539"/>
                  </a:cubicBezTo>
                  <a:cubicBezTo>
                    <a:pt x="1156" y="1546"/>
                    <a:pt x="1158" y="1553"/>
                    <a:pt x="1159" y="1560"/>
                  </a:cubicBezTo>
                  <a:lnTo>
                    <a:pt x="1135" y="1564"/>
                  </a:lnTo>
                  <a:close/>
                  <a:moveTo>
                    <a:pt x="165" y="1546"/>
                  </a:moveTo>
                  <a:cubicBezTo>
                    <a:pt x="144" y="1534"/>
                    <a:pt x="144" y="1534"/>
                    <a:pt x="144" y="1534"/>
                  </a:cubicBezTo>
                  <a:cubicBezTo>
                    <a:pt x="148" y="1528"/>
                    <a:pt x="151" y="1522"/>
                    <a:pt x="155" y="1517"/>
                  </a:cubicBezTo>
                  <a:cubicBezTo>
                    <a:pt x="175" y="1530"/>
                    <a:pt x="175" y="1530"/>
                    <a:pt x="175" y="1530"/>
                  </a:cubicBezTo>
                  <a:cubicBezTo>
                    <a:pt x="172" y="1535"/>
                    <a:pt x="168" y="1541"/>
                    <a:pt x="165" y="1546"/>
                  </a:cubicBezTo>
                  <a:close/>
                  <a:moveTo>
                    <a:pt x="1125" y="1527"/>
                  </a:moveTo>
                  <a:cubicBezTo>
                    <a:pt x="1123" y="1521"/>
                    <a:pt x="1121" y="1515"/>
                    <a:pt x="1119" y="1509"/>
                  </a:cubicBezTo>
                  <a:cubicBezTo>
                    <a:pt x="1141" y="1500"/>
                    <a:pt x="1141" y="1500"/>
                    <a:pt x="1141" y="1500"/>
                  </a:cubicBezTo>
                  <a:cubicBezTo>
                    <a:pt x="1144" y="1507"/>
                    <a:pt x="1146" y="1513"/>
                    <a:pt x="1148" y="1519"/>
                  </a:cubicBezTo>
                  <a:lnTo>
                    <a:pt x="1125" y="1527"/>
                  </a:lnTo>
                  <a:close/>
                  <a:moveTo>
                    <a:pt x="644" y="1527"/>
                  </a:moveTo>
                  <a:cubicBezTo>
                    <a:pt x="642" y="1521"/>
                    <a:pt x="640" y="1514"/>
                    <a:pt x="638" y="1507"/>
                  </a:cubicBezTo>
                  <a:cubicBezTo>
                    <a:pt x="661" y="1501"/>
                    <a:pt x="661" y="1501"/>
                    <a:pt x="661" y="1501"/>
                  </a:cubicBezTo>
                  <a:cubicBezTo>
                    <a:pt x="663" y="1507"/>
                    <a:pt x="665" y="1513"/>
                    <a:pt x="667" y="1519"/>
                  </a:cubicBezTo>
                  <a:lnTo>
                    <a:pt x="644" y="1527"/>
                  </a:lnTo>
                  <a:close/>
                  <a:moveTo>
                    <a:pt x="186" y="1513"/>
                  </a:moveTo>
                  <a:cubicBezTo>
                    <a:pt x="166" y="1500"/>
                    <a:pt x="166" y="1500"/>
                    <a:pt x="166" y="1500"/>
                  </a:cubicBezTo>
                  <a:cubicBezTo>
                    <a:pt x="170" y="1494"/>
                    <a:pt x="174" y="1488"/>
                    <a:pt x="177" y="1483"/>
                  </a:cubicBezTo>
                  <a:cubicBezTo>
                    <a:pt x="197" y="1496"/>
                    <a:pt x="197" y="1496"/>
                    <a:pt x="197" y="1496"/>
                  </a:cubicBezTo>
                  <a:cubicBezTo>
                    <a:pt x="194" y="1502"/>
                    <a:pt x="190" y="1507"/>
                    <a:pt x="186" y="1513"/>
                  </a:cubicBezTo>
                  <a:close/>
                  <a:moveTo>
                    <a:pt x="1111" y="1491"/>
                  </a:moveTo>
                  <a:cubicBezTo>
                    <a:pt x="1108" y="1485"/>
                    <a:pt x="1105" y="1480"/>
                    <a:pt x="1102" y="1474"/>
                  </a:cubicBezTo>
                  <a:cubicBezTo>
                    <a:pt x="1124" y="1463"/>
                    <a:pt x="1124" y="1463"/>
                    <a:pt x="1124" y="1463"/>
                  </a:cubicBezTo>
                  <a:cubicBezTo>
                    <a:pt x="1127" y="1469"/>
                    <a:pt x="1130" y="1475"/>
                    <a:pt x="1133" y="1481"/>
                  </a:cubicBezTo>
                  <a:lnTo>
                    <a:pt x="1111" y="1491"/>
                  </a:lnTo>
                  <a:close/>
                  <a:moveTo>
                    <a:pt x="633" y="1487"/>
                  </a:moveTo>
                  <a:cubicBezTo>
                    <a:pt x="631" y="1480"/>
                    <a:pt x="630" y="1473"/>
                    <a:pt x="629" y="1467"/>
                  </a:cubicBezTo>
                  <a:cubicBezTo>
                    <a:pt x="653" y="1463"/>
                    <a:pt x="653" y="1463"/>
                    <a:pt x="653" y="1463"/>
                  </a:cubicBezTo>
                  <a:cubicBezTo>
                    <a:pt x="654" y="1469"/>
                    <a:pt x="655" y="1476"/>
                    <a:pt x="656" y="1482"/>
                  </a:cubicBezTo>
                  <a:lnTo>
                    <a:pt x="633" y="1487"/>
                  </a:lnTo>
                  <a:close/>
                  <a:moveTo>
                    <a:pt x="209" y="1480"/>
                  </a:moveTo>
                  <a:cubicBezTo>
                    <a:pt x="189" y="1466"/>
                    <a:pt x="189" y="1466"/>
                    <a:pt x="189" y="1466"/>
                  </a:cubicBezTo>
                  <a:cubicBezTo>
                    <a:pt x="193" y="1461"/>
                    <a:pt x="197" y="1455"/>
                    <a:pt x="201" y="1450"/>
                  </a:cubicBezTo>
                  <a:cubicBezTo>
                    <a:pt x="220" y="1464"/>
                    <a:pt x="220" y="1464"/>
                    <a:pt x="220" y="1464"/>
                  </a:cubicBezTo>
                  <a:cubicBezTo>
                    <a:pt x="216" y="1469"/>
                    <a:pt x="212" y="1475"/>
                    <a:pt x="209" y="1480"/>
                  </a:cubicBezTo>
                  <a:close/>
                  <a:moveTo>
                    <a:pt x="1093" y="1457"/>
                  </a:moveTo>
                  <a:cubicBezTo>
                    <a:pt x="1090" y="1451"/>
                    <a:pt x="1086" y="1446"/>
                    <a:pt x="1083" y="1440"/>
                  </a:cubicBezTo>
                  <a:cubicBezTo>
                    <a:pt x="1103" y="1427"/>
                    <a:pt x="1103" y="1427"/>
                    <a:pt x="1103" y="1427"/>
                  </a:cubicBezTo>
                  <a:cubicBezTo>
                    <a:pt x="1107" y="1433"/>
                    <a:pt x="1110" y="1439"/>
                    <a:pt x="1114" y="1445"/>
                  </a:cubicBezTo>
                  <a:lnTo>
                    <a:pt x="1093" y="1457"/>
                  </a:lnTo>
                  <a:close/>
                  <a:moveTo>
                    <a:pt x="232" y="1448"/>
                  </a:moveTo>
                  <a:cubicBezTo>
                    <a:pt x="213" y="1434"/>
                    <a:pt x="213" y="1434"/>
                    <a:pt x="213" y="1434"/>
                  </a:cubicBezTo>
                  <a:cubicBezTo>
                    <a:pt x="217" y="1428"/>
                    <a:pt x="221" y="1423"/>
                    <a:pt x="225" y="1418"/>
                  </a:cubicBezTo>
                  <a:cubicBezTo>
                    <a:pt x="244" y="1433"/>
                    <a:pt x="244" y="1433"/>
                    <a:pt x="244" y="1433"/>
                  </a:cubicBezTo>
                  <a:cubicBezTo>
                    <a:pt x="240" y="1438"/>
                    <a:pt x="236" y="1443"/>
                    <a:pt x="232" y="1448"/>
                  </a:cubicBezTo>
                  <a:close/>
                  <a:moveTo>
                    <a:pt x="627" y="1446"/>
                  </a:moveTo>
                  <a:cubicBezTo>
                    <a:pt x="627" y="1440"/>
                    <a:pt x="626" y="1434"/>
                    <a:pt x="626" y="1428"/>
                  </a:cubicBezTo>
                  <a:cubicBezTo>
                    <a:pt x="627" y="1425"/>
                    <a:pt x="627" y="1425"/>
                    <a:pt x="627" y="1425"/>
                  </a:cubicBezTo>
                  <a:cubicBezTo>
                    <a:pt x="651" y="1425"/>
                    <a:pt x="651" y="1425"/>
                    <a:pt x="651" y="1425"/>
                  </a:cubicBezTo>
                  <a:cubicBezTo>
                    <a:pt x="650" y="1428"/>
                    <a:pt x="650" y="1428"/>
                    <a:pt x="650" y="1428"/>
                  </a:cubicBezTo>
                  <a:cubicBezTo>
                    <a:pt x="650" y="1433"/>
                    <a:pt x="651" y="1439"/>
                    <a:pt x="651" y="1444"/>
                  </a:cubicBezTo>
                  <a:lnTo>
                    <a:pt x="627" y="1446"/>
                  </a:lnTo>
                  <a:close/>
                  <a:moveTo>
                    <a:pt x="1072" y="1424"/>
                  </a:moveTo>
                  <a:cubicBezTo>
                    <a:pt x="1068" y="1419"/>
                    <a:pt x="1064" y="1413"/>
                    <a:pt x="1060" y="1408"/>
                  </a:cubicBezTo>
                  <a:cubicBezTo>
                    <a:pt x="1079" y="1394"/>
                    <a:pt x="1079" y="1394"/>
                    <a:pt x="1079" y="1394"/>
                  </a:cubicBezTo>
                  <a:cubicBezTo>
                    <a:pt x="1083" y="1399"/>
                    <a:pt x="1088" y="1405"/>
                    <a:pt x="1091" y="1410"/>
                  </a:cubicBezTo>
                  <a:lnTo>
                    <a:pt x="1072" y="1424"/>
                  </a:lnTo>
                  <a:close/>
                  <a:moveTo>
                    <a:pt x="257" y="1417"/>
                  </a:moveTo>
                  <a:cubicBezTo>
                    <a:pt x="238" y="1402"/>
                    <a:pt x="238" y="1402"/>
                    <a:pt x="238" y="1402"/>
                  </a:cubicBezTo>
                  <a:cubicBezTo>
                    <a:pt x="242" y="1397"/>
                    <a:pt x="247" y="1392"/>
                    <a:pt x="251" y="1386"/>
                  </a:cubicBezTo>
                  <a:cubicBezTo>
                    <a:pt x="269" y="1402"/>
                    <a:pt x="269" y="1402"/>
                    <a:pt x="269" y="1402"/>
                  </a:cubicBezTo>
                  <a:cubicBezTo>
                    <a:pt x="265" y="1407"/>
                    <a:pt x="261" y="1412"/>
                    <a:pt x="257" y="1417"/>
                  </a:cubicBezTo>
                  <a:close/>
                  <a:moveTo>
                    <a:pt x="651" y="1406"/>
                  </a:moveTo>
                  <a:cubicBezTo>
                    <a:pt x="628" y="1404"/>
                    <a:pt x="628" y="1404"/>
                    <a:pt x="628" y="1404"/>
                  </a:cubicBezTo>
                  <a:cubicBezTo>
                    <a:pt x="628" y="1397"/>
                    <a:pt x="629" y="1390"/>
                    <a:pt x="630" y="1383"/>
                  </a:cubicBezTo>
                  <a:cubicBezTo>
                    <a:pt x="654" y="1387"/>
                    <a:pt x="654" y="1387"/>
                    <a:pt x="654" y="1387"/>
                  </a:cubicBezTo>
                  <a:cubicBezTo>
                    <a:pt x="653" y="1394"/>
                    <a:pt x="652" y="1400"/>
                    <a:pt x="651" y="1406"/>
                  </a:cubicBezTo>
                  <a:close/>
                  <a:moveTo>
                    <a:pt x="1048" y="1393"/>
                  </a:moveTo>
                  <a:cubicBezTo>
                    <a:pt x="1044" y="1388"/>
                    <a:pt x="1040" y="1383"/>
                    <a:pt x="1035" y="1378"/>
                  </a:cubicBezTo>
                  <a:cubicBezTo>
                    <a:pt x="1053" y="1362"/>
                    <a:pt x="1053" y="1362"/>
                    <a:pt x="1053" y="1362"/>
                  </a:cubicBezTo>
                  <a:cubicBezTo>
                    <a:pt x="1058" y="1367"/>
                    <a:pt x="1062" y="1372"/>
                    <a:pt x="1066" y="1378"/>
                  </a:cubicBezTo>
                  <a:lnTo>
                    <a:pt x="1048" y="1393"/>
                  </a:lnTo>
                  <a:close/>
                  <a:moveTo>
                    <a:pt x="282" y="1387"/>
                  </a:moveTo>
                  <a:cubicBezTo>
                    <a:pt x="265" y="1371"/>
                    <a:pt x="265" y="1371"/>
                    <a:pt x="265" y="1371"/>
                  </a:cubicBezTo>
                  <a:cubicBezTo>
                    <a:pt x="269" y="1366"/>
                    <a:pt x="274" y="1361"/>
                    <a:pt x="278" y="1356"/>
                  </a:cubicBezTo>
                  <a:cubicBezTo>
                    <a:pt x="296" y="1373"/>
                    <a:pt x="296" y="1373"/>
                    <a:pt x="296" y="1373"/>
                  </a:cubicBezTo>
                  <a:cubicBezTo>
                    <a:pt x="291" y="1378"/>
                    <a:pt x="287" y="1382"/>
                    <a:pt x="282" y="1387"/>
                  </a:cubicBezTo>
                  <a:close/>
                  <a:moveTo>
                    <a:pt x="658" y="1369"/>
                  </a:moveTo>
                  <a:cubicBezTo>
                    <a:pt x="635" y="1363"/>
                    <a:pt x="635" y="1363"/>
                    <a:pt x="635" y="1363"/>
                  </a:cubicBezTo>
                  <a:cubicBezTo>
                    <a:pt x="636" y="1356"/>
                    <a:pt x="639" y="1349"/>
                    <a:pt x="641" y="1343"/>
                  </a:cubicBezTo>
                  <a:cubicBezTo>
                    <a:pt x="663" y="1351"/>
                    <a:pt x="663" y="1351"/>
                    <a:pt x="663" y="1351"/>
                  </a:cubicBezTo>
                  <a:cubicBezTo>
                    <a:pt x="661" y="1357"/>
                    <a:pt x="660" y="1363"/>
                    <a:pt x="658" y="1369"/>
                  </a:cubicBezTo>
                  <a:close/>
                  <a:moveTo>
                    <a:pt x="1022" y="1364"/>
                  </a:moveTo>
                  <a:cubicBezTo>
                    <a:pt x="1017" y="1360"/>
                    <a:pt x="1013" y="1355"/>
                    <a:pt x="1008" y="1350"/>
                  </a:cubicBezTo>
                  <a:cubicBezTo>
                    <a:pt x="1024" y="1333"/>
                    <a:pt x="1024" y="1333"/>
                    <a:pt x="1024" y="1333"/>
                  </a:cubicBezTo>
                  <a:cubicBezTo>
                    <a:pt x="1029" y="1338"/>
                    <a:pt x="1034" y="1342"/>
                    <a:pt x="1039" y="1347"/>
                  </a:cubicBezTo>
                  <a:lnTo>
                    <a:pt x="1022" y="1364"/>
                  </a:lnTo>
                  <a:close/>
                  <a:moveTo>
                    <a:pt x="309" y="1359"/>
                  </a:moveTo>
                  <a:cubicBezTo>
                    <a:pt x="292" y="1342"/>
                    <a:pt x="292" y="1342"/>
                    <a:pt x="292" y="1342"/>
                  </a:cubicBezTo>
                  <a:cubicBezTo>
                    <a:pt x="297" y="1337"/>
                    <a:pt x="302" y="1332"/>
                    <a:pt x="307" y="1327"/>
                  </a:cubicBezTo>
                  <a:cubicBezTo>
                    <a:pt x="323" y="1345"/>
                    <a:pt x="323" y="1345"/>
                    <a:pt x="323" y="1345"/>
                  </a:cubicBezTo>
                  <a:cubicBezTo>
                    <a:pt x="319" y="1349"/>
                    <a:pt x="314" y="1354"/>
                    <a:pt x="309" y="1359"/>
                  </a:cubicBezTo>
                  <a:close/>
                  <a:moveTo>
                    <a:pt x="993" y="1337"/>
                  </a:moveTo>
                  <a:cubicBezTo>
                    <a:pt x="989" y="1333"/>
                    <a:pt x="983" y="1329"/>
                    <a:pt x="978" y="1325"/>
                  </a:cubicBezTo>
                  <a:cubicBezTo>
                    <a:pt x="994" y="1306"/>
                    <a:pt x="994" y="1306"/>
                    <a:pt x="994" y="1306"/>
                  </a:cubicBezTo>
                  <a:cubicBezTo>
                    <a:pt x="999" y="1310"/>
                    <a:pt x="1004" y="1315"/>
                    <a:pt x="1009" y="1319"/>
                  </a:cubicBezTo>
                  <a:lnTo>
                    <a:pt x="993" y="1337"/>
                  </a:lnTo>
                  <a:close/>
                  <a:moveTo>
                    <a:pt x="670" y="1333"/>
                  </a:moveTo>
                  <a:cubicBezTo>
                    <a:pt x="648" y="1323"/>
                    <a:pt x="648" y="1323"/>
                    <a:pt x="648" y="1323"/>
                  </a:cubicBezTo>
                  <a:cubicBezTo>
                    <a:pt x="651" y="1317"/>
                    <a:pt x="654" y="1311"/>
                    <a:pt x="657" y="1304"/>
                  </a:cubicBezTo>
                  <a:cubicBezTo>
                    <a:pt x="679" y="1316"/>
                    <a:pt x="679" y="1316"/>
                    <a:pt x="679" y="1316"/>
                  </a:cubicBezTo>
                  <a:cubicBezTo>
                    <a:pt x="676" y="1321"/>
                    <a:pt x="673" y="1327"/>
                    <a:pt x="670" y="1333"/>
                  </a:cubicBezTo>
                  <a:close/>
                  <a:moveTo>
                    <a:pt x="338" y="1331"/>
                  </a:moveTo>
                  <a:cubicBezTo>
                    <a:pt x="322" y="1314"/>
                    <a:pt x="322" y="1314"/>
                    <a:pt x="322" y="1314"/>
                  </a:cubicBezTo>
                  <a:cubicBezTo>
                    <a:pt x="327" y="1309"/>
                    <a:pt x="332" y="1304"/>
                    <a:pt x="337" y="1300"/>
                  </a:cubicBezTo>
                  <a:cubicBezTo>
                    <a:pt x="353" y="1318"/>
                    <a:pt x="353" y="1318"/>
                    <a:pt x="353" y="1318"/>
                  </a:cubicBezTo>
                  <a:cubicBezTo>
                    <a:pt x="348" y="1322"/>
                    <a:pt x="343" y="1327"/>
                    <a:pt x="338" y="1331"/>
                  </a:cubicBezTo>
                  <a:close/>
                  <a:moveTo>
                    <a:pt x="963" y="1313"/>
                  </a:moveTo>
                  <a:cubicBezTo>
                    <a:pt x="958" y="1309"/>
                    <a:pt x="952" y="1305"/>
                    <a:pt x="947" y="1301"/>
                  </a:cubicBezTo>
                  <a:cubicBezTo>
                    <a:pt x="961" y="1281"/>
                    <a:pt x="961" y="1281"/>
                    <a:pt x="961" y="1281"/>
                  </a:cubicBezTo>
                  <a:cubicBezTo>
                    <a:pt x="966" y="1285"/>
                    <a:pt x="972" y="1289"/>
                    <a:pt x="977" y="1293"/>
                  </a:cubicBezTo>
                  <a:lnTo>
                    <a:pt x="963" y="1313"/>
                  </a:lnTo>
                  <a:close/>
                  <a:moveTo>
                    <a:pt x="368" y="1306"/>
                  </a:moveTo>
                  <a:cubicBezTo>
                    <a:pt x="353" y="1287"/>
                    <a:pt x="353" y="1287"/>
                    <a:pt x="353" y="1287"/>
                  </a:cubicBezTo>
                  <a:cubicBezTo>
                    <a:pt x="358" y="1283"/>
                    <a:pt x="363" y="1279"/>
                    <a:pt x="369" y="1275"/>
                  </a:cubicBezTo>
                  <a:cubicBezTo>
                    <a:pt x="383" y="1294"/>
                    <a:pt x="383" y="1294"/>
                    <a:pt x="383" y="1294"/>
                  </a:cubicBezTo>
                  <a:cubicBezTo>
                    <a:pt x="378" y="1298"/>
                    <a:pt x="373" y="1302"/>
                    <a:pt x="368" y="1306"/>
                  </a:cubicBezTo>
                  <a:close/>
                  <a:moveTo>
                    <a:pt x="688" y="1299"/>
                  </a:moveTo>
                  <a:cubicBezTo>
                    <a:pt x="668" y="1286"/>
                    <a:pt x="668" y="1286"/>
                    <a:pt x="668" y="1286"/>
                  </a:cubicBezTo>
                  <a:cubicBezTo>
                    <a:pt x="671" y="1281"/>
                    <a:pt x="675" y="1275"/>
                    <a:pt x="679" y="1269"/>
                  </a:cubicBezTo>
                  <a:cubicBezTo>
                    <a:pt x="699" y="1283"/>
                    <a:pt x="699" y="1283"/>
                    <a:pt x="699" y="1283"/>
                  </a:cubicBezTo>
                  <a:cubicBezTo>
                    <a:pt x="695" y="1288"/>
                    <a:pt x="692" y="1294"/>
                    <a:pt x="688" y="1299"/>
                  </a:cubicBezTo>
                  <a:close/>
                  <a:moveTo>
                    <a:pt x="931" y="1290"/>
                  </a:moveTo>
                  <a:cubicBezTo>
                    <a:pt x="925" y="1287"/>
                    <a:pt x="920" y="1283"/>
                    <a:pt x="914" y="1280"/>
                  </a:cubicBezTo>
                  <a:cubicBezTo>
                    <a:pt x="926" y="1259"/>
                    <a:pt x="926" y="1259"/>
                    <a:pt x="926" y="1259"/>
                  </a:cubicBezTo>
                  <a:cubicBezTo>
                    <a:pt x="932" y="1263"/>
                    <a:pt x="938" y="1266"/>
                    <a:pt x="944" y="1270"/>
                  </a:cubicBezTo>
                  <a:lnTo>
                    <a:pt x="931" y="1290"/>
                  </a:lnTo>
                  <a:close/>
                  <a:moveTo>
                    <a:pt x="399" y="1282"/>
                  </a:moveTo>
                  <a:cubicBezTo>
                    <a:pt x="385" y="1263"/>
                    <a:pt x="385" y="1263"/>
                    <a:pt x="385" y="1263"/>
                  </a:cubicBezTo>
                  <a:cubicBezTo>
                    <a:pt x="391" y="1259"/>
                    <a:pt x="397" y="1255"/>
                    <a:pt x="402" y="1251"/>
                  </a:cubicBezTo>
                  <a:cubicBezTo>
                    <a:pt x="415" y="1271"/>
                    <a:pt x="415" y="1271"/>
                    <a:pt x="415" y="1271"/>
                  </a:cubicBezTo>
                  <a:cubicBezTo>
                    <a:pt x="410" y="1275"/>
                    <a:pt x="404" y="1278"/>
                    <a:pt x="399" y="1282"/>
                  </a:cubicBezTo>
                  <a:close/>
                  <a:moveTo>
                    <a:pt x="897" y="1270"/>
                  </a:moveTo>
                  <a:cubicBezTo>
                    <a:pt x="892" y="1267"/>
                    <a:pt x="886" y="1264"/>
                    <a:pt x="880" y="1261"/>
                  </a:cubicBezTo>
                  <a:cubicBezTo>
                    <a:pt x="891" y="1240"/>
                    <a:pt x="891" y="1240"/>
                    <a:pt x="891" y="1240"/>
                  </a:cubicBezTo>
                  <a:cubicBezTo>
                    <a:pt x="897" y="1243"/>
                    <a:pt x="903" y="1246"/>
                    <a:pt x="909" y="1249"/>
                  </a:cubicBezTo>
                  <a:lnTo>
                    <a:pt x="897" y="1270"/>
                  </a:lnTo>
                  <a:close/>
                  <a:moveTo>
                    <a:pt x="711" y="1268"/>
                  </a:moveTo>
                  <a:cubicBezTo>
                    <a:pt x="692" y="1253"/>
                    <a:pt x="692" y="1253"/>
                    <a:pt x="692" y="1253"/>
                  </a:cubicBezTo>
                  <a:cubicBezTo>
                    <a:pt x="696" y="1247"/>
                    <a:pt x="701" y="1242"/>
                    <a:pt x="706" y="1237"/>
                  </a:cubicBezTo>
                  <a:cubicBezTo>
                    <a:pt x="723" y="1253"/>
                    <a:pt x="723" y="1253"/>
                    <a:pt x="723" y="1253"/>
                  </a:cubicBezTo>
                  <a:cubicBezTo>
                    <a:pt x="719" y="1258"/>
                    <a:pt x="715" y="1263"/>
                    <a:pt x="711" y="1268"/>
                  </a:cubicBezTo>
                  <a:close/>
                  <a:moveTo>
                    <a:pt x="432" y="1261"/>
                  </a:moveTo>
                  <a:cubicBezTo>
                    <a:pt x="420" y="1240"/>
                    <a:pt x="420" y="1240"/>
                    <a:pt x="420" y="1240"/>
                  </a:cubicBezTo>
                  <a:cubicBezTo>
                    <a:pt x="426" y="1237"/>
                    <a:pt x="432" y="1234"/>
                    <a:pt x="437" y="1230"/>
                  </a:cubicBezTo>
                  <a:cubicBezTo>
                    <a:pt x="449" y="1251"/>
                    <a:pt x="449" y="1251"/>
                    <a:pt x="449" y="1251"/>
                  </a:cubicBezTo>
                  <a:cubicBezTo>
                    <a:pt x="443" y="1254"/>
                    <a:pt x="437" y="1258"/>
                    <a:pt x="432" y="1261"/>
                  </a:cubicBezTo>
                  <a:close/>
                  <a:moveTo>
                    <a:pt x="862" y="1253"/>
                  </a:moveTo>
                  <a:cubicBezTo>
                    <a:pt x="856" y="1250"/>
                    <a:pt x="850" y="1248"/>
                    <a:pt x="844" y="1245"/>
                  </a:cubicBezTo>
                  <a:cubicBezTo>
                    <a:pt x="853" y="1223"/>
                    <a:pt x="853" y="1223"/>
                    <a:pt x="853" y="1223"/>
                  </a:cubicBezTo>
                  <a:cubicBezTo>
                    <a:pt x="860" y="1226"/>
                    <a:pt x="866" y="1228"/>
                    <a:pt x="872" y="1231"/>
                  </a:cubicBezTo>
                  <a:lnTo>
                    <a:pt x="862" y="1253"/>
                  </a:lnTo>
                  <a:close/>
                  <a:moveTo>
                    <a:pt x="466" y="1243"/>
                  </a:moveTo>
                  <a:cubicBezTo>
                    <a:pt x="456" y="1221"/>
                    <a:pt x="456" y="1221"/>
                    <a:pt x="456" y="1221"/>
                  </a:cubicBezTo>
                  <a:cubicBezTo>
                    <a:pt x="462" y="1218"/>
                    <a:pt x="468" y="1215"/>
                    <a:pt x="474" y="1212"/>
                  </a:cubicBezTo>
                  <a:cubicBezTo>
                    <a:pt x="484" y="1234"/>
                    <a:pt x="484" y="1234"/>
                    <a:pt x="484" y="1234"/>
                  </a:cubicBezTo>
                  <a:cubicBezTo>
                    <a:pt x="478" y="1237"/>
                    <a:pt x="472" y="1240"/>
                    <a:pt x="466" y="1243"/>
                  </a:cubicBezTo>
                  <a:close/>
                  <a:moveTo>
                    <a:pt x="737" y="1239"/>
                  </a:moveTo>
                  <a:cubicBezTo>
                    <a:pt x="720" y="1222"/>
                    <a:pt x="720" y="1222"/>
                    <a:pt x="720" y="1222"/>
                  </a:cubicBezTo>
                  <a:cubicBezTo>
                    <a:pt x="724" y="1219"/>
                    <a:pt x="728" y="1215"/>
                    <a:pt x="732" y="1211"/>
                  </a:cubicBezTo>
                  <a:cubicBezTo>
                    <a:pt x="736" y="1189"/>
                    <a:pt x="736" y="1189"/>
                    <a:pt x="736" y="1189"/>
                  </a:cubicBezTo>
                  <a:cubicBezTo>
                    <a:pt x="742" y="1190"/>
                    <a:pt x="748" y="1191"/>
                    <a:pt x="755" y="1192"/>
                  </a:cubicBezTo>
                  <a:cubicBezTo>
                    <a:pt x="759" y="1189"/>
                    <a:pt x="763" y="1186"/>
                    <a:pt x="767" y="1183"/>
                  </a:cubicBezTo>
                  <a:cubicBezTo>
                    <a:pt x="779" y="1198"/>
                    <a:pt x="779" y="1198"/>
                    <a:pt x="779" y="1198"/>
                  </a:cubicBezTo>
                  <a:cubicBezTo>
                    <a:pt x="784" y="1200"/>
                    <a:pt x="790" y="1201"/>
                    <a:pt x="796" y="1203"/>
                  </a:cubicBezTo>
                  <a:cubicBezTo>
                    <a:pt x="789" y="1226"/>
                    <a:pt x="789" y="1226"/>
                    <a:pt x="789" y="1226"/>
                  </a:cubicBezTo>
                  <a:cubicBezTo>
                    <a:pt x="783" y="1224"/>
                    <a:pt x="776" y="1222"/>
                    <a:pt x="770" y="1221"/>
                  </a:cubicBezTo>
                  <a:cubicBezTo>
                    <a:pt x="773" y="1208"/>
                    <a:pt x="773" y="1208"/>
                    <a:pt x="773" y="1208"/>
                  </a:cubicBezTo>
                  <a:cubicBezTo>
                    <a:pt x="771" y="1210"/>
                    <a:pt x="768" y="1212"/>
                    <a:pt x="766" y="1214"/>
                  </a:cubicBezTo>
                  <a:cubicBezTo>
                    <a:pt x="755" y="1199"/>
                    <a:pt x="755" y="1199"/>
                    <a:pt x="755" y="1199"/>
                  </a:cubicBezTo>
                  <a:cubicBezTo>
                    <a:pt x="751" y="1216"/>
                    <a:pt x="751" y="1216"/>
                    <a:pt x="751" y="1216"/>
                  </a:cubicBezTo>
                  <a:cubicBezTo>
                    <a:pt x="747" y="1215"/>
                    <a:pt x="744" y="1215"/>
                    <a:pt x="740" y="1214"/>
                  </a:cubicBezTo>
                  <a:cubicBezTo>
                    <a:pt x="751" y="1226"/>
                    <a:pt x="751" y="1226"/>
                    <a:pt x="751" y="1226"/>
                  </a:cubicBezTo>
                  <a:cubicBezTo>
                    <a:pt x="746" y="1231"/>
                    <a:pt x="741" y="1235"/>
                    <a:pt x="737" y="1239"/>
                  </a:cubicBezTo>
                  <a:close/>
                  <a:moveTo>
                    <a:pt x="826" y="1238"/>
                  </a:moveTo>
                  <a:cubicBezTo>
                    <a:pt x="820" y="1236"/>
                    <a:pt x="814" y="1234"/>
                    <a:pt x="808" y="1232"/>
                  </a:cubicBezTo>
                  <a:cubicBezTo>
                    <a:pt x="815" y="1209"/>
                    <a:pt x="815" y="1209"/>
                    <a:pt x="815" y="1209"/>
                  </a:cubicBezTo>
                  <a:cubicBezTo>
                    <a:pt x="821" y="1211"/>
                    <a:pt x="828" y="1213"/>
                    <a:pt x="834" y="1216"/>
                  </a:cubicBezTo>
                  <a:lnTo>
                    <a:pt x="826" y="1238"/>
                  </a:lnTo>
                  <a:close/>
                  <a:moveTo>
                    <a:pt x="502" y="1227"/>
                  </a:moveTo>
                  <a:cubicBezTo>
                    <a:pt x="493" y="1205"/>
                    <a:pt x="493" y="1205"/>
                    <a:pt x="493" y="1205"/>
                  </a:cubicBezTo>
                  <a:cubicBezTo>
                    <a:pt x="500" y="1202"/>
                    <a:pt x="506" y="1200"/>
                    <a:pt x="513" y="1198"/>
                  </a:cubicBezTo>
                  <a:cubicBezTo>
                    <a:pt x="520" y="1221"/>
                    <a:pt x="520" y="1221"/>
                    <a:pt x="520" y="1221"/>
                  </a:cubicBezTo>
                  <a:cubicBezTo>
                    <a:pt x="514" y="1223"/>
                    <a:pt x="508" y="1225"/>
                    <a:pt x="502" y="1227"/>
                  </a:cubicBezTo>
                  <a:close/>
                  <a:moveTo>
                    <a:pt x="539" y="1215"/>
                  </a:moveTo>
                  <a:cubicBezTo>
                    <a:pt x="533" y="1192"/>
                    <a:pt x="533" y="1192"/>
                    <a:pt x="533" y="1192"/>
                  </a:cubicBezTo>
                  <a:cubicBezTo>
                    <a:pt x="539" y="1190"/>
                    <a:pt x="546" y="1189"/>
                    <a:pt x="553" y="1187"/>
                  </a:cubicBezTo>
                  <a:cubicBezTo>
                    <a:pt x="558" y="1211"/>
                    <a:pt x="558" y="1211"/>
                    <a:pt x="558" y="1211"/>
                  </a:cubicBezTo>
                  <a:cubicBezTo>
                    <a:pt x="551" y="1212"/>
                    <a:pt x="545" y="1214"/>
                    <a:pt x="539" y="1215"/>
                  </a:cubicBezTo>
                  <a:close/>
                  <a:moveTo>
                    <a:pt x="712" y="1209"/>
                  </a:moveTo>
                  <a:cubicBezTo>
                    <a:pt x="706" y="1208"/>
                    <a:pt x="699" y="1207"/>
                    <a:pt x="693" y="1207"/>
                  </a:cubicBezTo>
                  <a:cubicBezTo>
                    <a:pt x="696" y="1183"/>
                    <a:pt x="696" y="1183"/>
                    <a:pt x="696" y="1183"/>
                  </a:cubicBezTo>
                  <a:cubicBezTo>
                    <a:pt x="702" y="1183"/>
                    <a:pt x="709" y="1184"/>
                    <a:pt x="716" y="1185"/>
                  </a:cubicBezTo>
                  <a:lnTo>
                    <a:pt x="712" y="1209"/>
                  </a:lnTo>
                  <a:close/>
                  <a:moveTo>
                    <a:pt x="577" y="1207"/>
                  </a:moveTo>
                  <a:cubicBezTo>
                    <a:pt x="573" y="1184"/>
                    <a:pt x="573" y="1184"/>
                    <a:pt x="573" y="1184"/>
                  </a:cubicBezTo>
                  <a:cubicBezTo>
                    <a:pt x="580" y="1183"/>
                    <a:pt x="586" y="1182"/>
                    <a:pt x="593" y="1181"/>
                  </a:cubicBezTo>
                  <a:cubicBezTo>
                    <a:pt x="596" y="1205"/>
                    <a:pt x="596" y="1205"/>
                    <a:pt x="596" y="1205"/>
                  </a:cubicBezTo>
                  <a:cubicBezTo>
                    <a:pt x="589" y="1206"/>
                    <a:pt x="583" y="1206"/>
                    <a:pt x="577" y="1207"/>
                  </a:cubicBezTo>
                  <a:close/>
                  <a:moveTo>
                    <a:pt x="673" y="1205"/>
                  </a:moveTo>
                  <a:cubicBezTo>
                    <a:pt x="667" y="1204"/>
                    <a:pt x="660" y="1204"/>
                    <a:pt x="654" y="1203"/>
                  </a:cubicBezTo>
                  <a:cubicBezTo>
                    <a:pt x="655" y="1179"/>
                    <a:pt x="655" y="1179"/>
                    <a:pt x="655" y="1179"/>
                  </a:cubicBezTo>
                  <a:cubicBezTo>
                    <a:pt x="662" y="1180"/>
                    <a:pt x="669" y="1180"/>
                    <a:pt x="675" y="1181"/>
                  </a:cubicBezTo>
                  <a:lnTo>
                    <a:pt x="673" y="1205"/>
                  </a:lnTo>
                  <a:close/>
                  <a:moveTo>
                    <a:pt x="615" y="1203"/>
                  </a:moveTo>
                  <a:cubicBezTo>
                    <a:pt x="614" y="1179"/>
                    <a:pt x="614" y="1179"/>
                    <a:pt x="614" y="1179"/>
                  </a:cubicBezTo>
                  <a:cubicBezTo>
                    <a:pt x="621" y="1179"/>
                    <a:pt x="628" y="1179"/>
                    <a:pt x="634" y="1179"/>
                  </a:cubicBezTo>
                  <a:cubicBezTo>
                    <a:pt x="634" y="1203"/>
                    <a:pt x="634" y="1203"/>
                    <a:pt x="634" y="1203"/>
                  </a:cubicBezTo>
                  <a:cubicBezTo>
                    <a:pt x="628" y="1203"/>
                    <a:pt x="621" y="1203"/>
                    <a:pt x="615" y="1203"/>
                  </a:cubicBezTo>
                  <a:close/>
                  <a:moveTo>
                    <a:pt x="798" y="1191"/>
                  </a:moveTo>
                  <a:cubicBezTo>
                    <a:pt x="784" y="1171"/>
                    <a:pt x="784" y="1171"/>
                    <a:pt x="784" y="1171"/>
                  </a:cubicBezTo>
                  <a:cubicBezTo>
                    <a:pt x="790" y="1167"/>
                    <a:pt x="796" y="1164"/>
                    <a:pt x="801" y="1160"/>
                  </a:cubicBezTo>
                  <a:cubicBezTo>
                    <a:pt x="814" y="1180"/>
                    <a:pt x="814" y="1180"/>
                    <a:pt x="814" y="1180"/>
                  </a:cubicBezTo>
                  <a:cubicBezTo>
                    <a:pt x="808" y="1184"/>
                    <a:pt x="803" y="1187"/>
                    <a:pt x="798" y="1191"/>
                  </a:cubicBezTo>
                  <a:close/>
                  <a:moveTo>
                    <a:pt x="831" y="1170"/>
                  </a:moveTo>
                  <a:cubicBezTo>
                    <a:pt x="819" y="1150"/>
                    <a:pt x="819" y="1150"/>
                    <a:pt x="819" y="1150"/>
                  </a:cubicBezTo>
                  <a:cubicBezTo>
                    <a:pt x="825" y="1146"/>
                    <a:pt x="831" y="1143"/>
                    <a:pt x="837" y="1140"/>
                  </a:cubicBezTo>
                  <a:cubicBezTo>
                    <a:pt x="848" y="1161"/>
                    <a:pt x="848" y="1161"/>
                    <a:pt x="848" y="1161"/>
                  </a:cubicBezTo>
                  <a:cubicBezTo>
                    <a:pt x="842" y="1164"/>
                    <a:pt x="836" y="1167"/>
                    <a:pt x="831" y="1170"/>
                  </a:cubicBezTo>
                  <a:close/>
                  <a:moveTo>
                    <a:pt x="866" y="1152"/>
                  </a:moveTo>
                  <a:cubicBezTo>
                    <a:pt x="855" y="1131"/>
                    <a:pt x="855" y="1131"/>
                    <a:pt x="855" y="1131"/>
                  </a:cubicBezTo>
                  <a:cubicBezTo>
                    <a:pt x="861" y="1128"/>
                    <a:pt x="867" y="1125"/>
                    <a:pt x="873" y="1122"/>
                  </a:cubicBezTo>
                  <a:cubicBezTo>
                    <a:pt x="883" y="1144"/>
                    <a:pt x="883" y="1144"/>
                    <a:pt x="883" y="1144"/>
                  </a:cubicBezTo>
                  <a:cubicBezTo>
                    <a:pt x="877" y="1147"/>
                    <a:pt x="871" y="1149"/>
                    <a:pt x="866" y="1152"/>
                  </a:cubicBezTo>
                  <a:close/>
                  <a:moveTo>
                    <a:pt x="901" y="1136"/>
                  </a:moveTo>
                  <a:cubicBezTo>
                    <a:pt x="892" y="1114"/>
                    <a:pt x="892" y="1114"/>
                    <a:pt x="892" y="1114"/>
                  </a:cubicBezTo>
                  <a:cubicBezTo>
                    <a:pt x="898" y="1111"/>
                    <a:pt x="904" y="1109"/>
                    <a:pt x="911" y="1106"/>
                  </a:cubicBezTo>
                  <a:cubicBezTo>
                    <a:pt x="920" y="1128"/>
                    <a:pt x="920" y="1128"/>
                    <a:pt x="920" y="1128"/>
                  </a:cubicBezTo>
                  <a:cubicBezTo>
                    <a:pt x="913" y="1131"/>
                    <a:pt x="907" y="1133"/>
                    <a:pt x="901" y="1136"/>
                  </a:cubicBezTo>
                  <a:close/>
                  <a:moveTo>
                    <a:pt x="938" y="1121"/>
                  </a:moveTo>
                  <a:cubicBezTo>
                    <a:pt x="930" y="1099"/>
                    <a:pt x="930" y="1099"/>
                    <a:pt x="930" y="1099"/>
                  </a:cubicBezTo>
                  <a:cubicBezTo>
                    <a:pt x="936" y="1096"/>
                    <a:pt x="942" y="1094"/>
                    <a:pt x="949" y="1092"/>
                  </a:cubicBezTo>
                  <a:cubicBezTo>
                    <a:pt x="957" y="1115"/>
                    <a:pt x="957" y="1115"/>
                    <a:pt x="957" y="1115"/>
                  </a:cubicBezTo>
                  <a:cubicBezTo>
                    <a:pt x="950" y="1117"/>
                    <a:pt x="944" y="1119"/>
                    <a:pt x="938" y="1121"/>
                  </a:cubicBezTo>
                  <a:close/>
                  <a:moveTo>
                    <a:pt x="975" y="1108"/>
                  </a:moveTo>
                  <a:cubicBezTo>
                    <a:pt x="968" y="1085"/>
                    <a:pt x="968" y="1085"/>
                    <a:pt x="968" y="1085"/>
                  </a:cubicBezTo>
                  <a:cubicBezTo>
                    <a:pt x="969" y="1085"/>
                    <a:pt x="969" y="1085"/>
                    <a:pt x="969" y="1085"/>
                  </a:cubicBezTo>
                  <a:cubicBezTo>
                    <a:pt x="975" y="1083"/>
                    <a:pt x="981" y="1081"/>
                    <a:pt x="987" y="1079"/>
                  </a:cubicBezTo>
                  <a:cubicBezTo>
                    <a:pt x="994" y="1102"/>
                    <a:pt x="994" y="1102"/>
                    <a:pt x="994" y="1102"/>
                  </a:cubicBezTo>
                  <a:cubicBezTo>
                    <a:pt x="988" y="1104"/>
                    <a:pt x="983" y="1106"/>
                    <a:pt x="977" y="1108"/>
                  </a:cubicBezTo>
                  <a:lnTo>
                    <a:pt x="975" y="1108"/>
                  </a:lnTo>
                  <a:close/>
                  <a:moveTo>
                    <a:pt x="1013" y="1097"/>
                  </a:moveTo>
                  <a:cubicBezTo>
                    <a:pt x="1007" y="1074"/>
                    <a:pt x="1007" y="1074"/>
                    <a:pt x="1007" y="1074"/>
                  </a:cubicBezTo>
                  <a:cubicBezTo>
                    <a:pt x="1013" y="1072"/>
                    <a:pt x="1020" y="1071"/>
                    <a:pt x="1027" y="1069"/>
                  </a:cubicBezTo>
                  <a:cubicBezTo>
                    <a:pt x="1032" y="1093"/>
                    <a:pt x="1032" y="1093"/>
                    <a:pt x="1032" y="1093"/>
                  </a:cubicBezTo>
                  <a:cubicBezTo>
                    <a:pt x="1026" y="1094"/>
                    <a:pt x="1019" y="1096"/>
                    <a:pt x="1013" y="1097"/>
                  </a:cubicBezTo>
                  <a:close/>
                  <a:moveTo>
                    <a:pt x="1424" y="1091"/>
                  </a:moveTo>
                  <a:cubicBezTo>
                    <a:pt x="1419" y="1091"/>
                    <a:pt x="1413" y="1091"/>
                    <a:pt x="1408" y="1091"/>
                  </a:cubicBezTo>
                  <a:cubicBezTo>
                    <a:pt x="1408" y="1067"/>
                    <a:pt x="1408" y="1067"/>
                    <a:pt x="1408" y="1067"/>
                  </a:cubicBezTo>
                  <a:cubicBezTo>
                    <a:pt x="1414" y="1067"/>
                    <a:pt x="1419" y="1067"/>
                    <a:pt x="1424" y="1067"/>
                  </a:cubicBezTo>
                  <a:cubicBezTo>
                    <a:pt x="1428" y="1067"/>
                    <a:pt x="1428" y="1067"/>
                    <a:pt x="1428" y="1067"/>
                  </a:cubicBezTo>
                  <a:cubicBezTo>
                    <a:pt x="1428" y="1091"/>
                    <a:pt x="1428" y="1091"/>
                    <a:pt x="1428" y="1091"/>
                  </a:cubicBezTo>
                  <a:lnTo>
                    <a:pt x="1424" y="1091"/>
                  </a:lnTo>
                  <a:close/>
                  <a:moveTo>
                    <a:pt x="1448" y="1091"/>
                  </a:moveTo>
                  <a:cubicBezTo>
                    <a:pt x="1447" y="1067"/>
                    <a:pt x="1447" y="1067"/>
                    <a:pt x="1447" y="1067"/>
                  </a:cubicBezTo>
                  <a:cubicBezTo>
                    <a:pt x="1454" y="1067"/>
                    <a:pt x="1460" y="1066"/>
                    <a:pt x="1467" y="1066"/>
                  </a:cubicBezTo>
                  <a:cubicBezTo>
                    <a:pt x="1469" y="1090"/>
                    <a:pt x="1469" y="1090"/>
                    <a:pt x="1469" y="1090"/>
                  </a:cubicBezTo>
                  <a:cubicBezTo>
                    <a:pt x="1462" y="1090"/>
                    <a:pt x="1455" y="1091"/>
                    <a:pt x="1448" y="1091"/>
                  </a:cubicBezTo>
                  <a:close/>
                  <a:moveTo>
                    <a:pt x="1387" y="1090"/>
                  </a:moveTo>
                  <a:cubicBezTo>
                    <a:pt x="1381" y="1090"/>
                    <a:pt x="1374" y="1090"/>
                    <a:pt x="1367" y="1089"/>
                  </a:cubicBezTo>
                  <a:cubicBezTo>
                    <a:pt x="1369" y="1065"/>
                    <a:pt x="1369" y="1065"/>
                    <a:pt x="1369" y="1065"/>
                  </a:cubicBezTo>
                  <a:cubicBezTo>
                    <a:pt x="1375" y="1066"/>
                    <a:pt x="1382" y="1066"/>
                    <a:pt x="1388" y="1066"/>
                  </a:cubicBezTo>
                  <a:lnTo>
                    <a:pt x="1387" y="1090"/>
                  </a:lnTo>
                  <a:close/>
                  <a:moveTo>
                    <a:pt x="1051" y="1088"/>
                  </a:moveTo>
                  <a:cubicBezTo>
                    <a:pt x="1047" y="1065"/>
                    <a:pt x="1047" y="1065"/>
                    <a:pt x="1047" y="1065"/>
                  </a:cubicBezTo>
                  <a:cubicBezTo>
                    <a:pt x="1053" y="1064"/>
                    <a:pt x="1060" y="1062"/>
                    <a:pt x="1067" y="1061"/>
                  </a:cubicBezTo>
                  <a:cubicBezTo>
                    <a:pt x="1071" y="1085"/>
                    <a:pt x="1071" y="1085"/>
                    <a:pt x="1071" y="1085"/>
                  </a:cubicBezTo>
                  <a:cubicBezTo>
                    <a:pt x="1064" y="1086"/>
                    <a:pt x="1058" y="1087"/>
                    <a:pt x="1051" y="1088"/>
                  </a:cubicBezTo>
                  <a:close/>
                  <a:moveTo>
                    <a:pt x="1347" y="1088"/>
                  </a:moveTo>
                  <a:cubicBezTo>
                    <a:pt x="1340" y="1087"/>
                    <a:pt x="1334" y="1087"/>
                    <a:pt x="1327" y="1086"/>
                  </a:cubicBezTo>
                  <a:cubicBezTo>
                    <a:pt x="1329" y="1062"/>
                    <a:pt x="1329" y="1062"/>
                    <a:pt x="1329" y="1062"/>
                  </a:cubicBezTo>
                  <a:cubicBezTo>
                    <a:pt x="1336" y="1063"/>
                    <a:pt x="1342" y="1063"/>
                    <a:pt x="1349" y="1064"/>
                  </a:cubicBezTo>
                  <a:lnTo>
                    <a:pt x="1347" y="1088"/>
                  </a:lnTo>
                  <a:close/>
                  <a:moveTo>
                    <a:pt x="1489" y="1087"/>
                  </a:moveTo>
                  <a:cubicBezTo>
                    <a:pt x="1486" y="1064"/>
                    <a:pt x="1486" y="1064"/>
                    <a:pt x="1486" y="1064"/>
                  </a:cubicBezTo>
                  <a:cubicBezTo>
                    <a:pt x="1493" y="1063"/>
                    <a:pt x="1499" y="1062"/>
                    <a:pt x="1505" y="1061"/>
                  </a:cubicBezTo>
                  <a:cubicBezTo>
                    <a:pt x="1510" y="1084"/>
                    <a:pt x="1510" y="1084"/>
                    <a:pt x="1510" y="1084"/>
                  </a:cubicBezTo>
                  <a:cubicBezTo>
                    <a:pt x="1503" y="1085"/>
                    <a:pt x="1496" y="1086"/>
                    <a:pt x="1489" y="1087"/>
                  </a:cubicBezTo>
                  <a:close/>
                  <a:moveTo>
                    <a:pt x="1307" y="1084"/>
                  </a:moveTo>
                  <a:cubicBezTo>
                    <a:pt x="1300" y="1084"/>
                    <a:pt x="1294" y="1083"/>
                    <a:pt x="1287" y="1082"/>
                  </a:cubicBezTo>
                  <a:cubicBezTo>
                    <a:pt x="1289" y="1058"/>
                    <a:pt x="1289" y="1058"/>
                    <a:pt x="1289" y="1058"/>
                  </a:cubicBezTo>
                  <a:cubicBezTo>
                    <a:pt x="1296" y="1059"/>
                    <a:pt x="1303" y="1060"/>
                    <a:pt x="1309" y="1060"/>
                  </a:cubicBezTo>
                  <a:lnTo>
                    <a:pt x="1307" y="1084"/>
                  </a:lnTo>
                  <a:close/>
                  <a:moveTo>
                    <a:pt x="1090" y="1082"/>
                  </a:moveTo>
                  <a:cubicBezTo>
                    <a:pt x="1087" y="1058"/>
                    <a:pt x="1087" y="1058"/>
                    <a:pt x="1087" y="1058"/>
                  </a:cubicBezTo>
                  <a:cubicBezTo>
                    <a:pt x="1094" y="1058"/>
                    <a:pt x="1100" y="1057"/>
                    <a:pt x="1107" y="1056"/>
                  </a:cubicBezTo>
                  <a:cubicBezTo>
                    <a:pt x="1110" y="1080"/>
                    <a:pt x="1110" y="1080"/>
                    <a:pt x="1110" y="1080"/>
                  </a:cubicBezTo>
                  <a:cubicBezTo>
                    <a:pt x="1103" y="1081"/>
                    <a:pt x="1096" y="1081"/>
                    <a:pt x="1090" y="1082"/>
                  </a:cubicBezTo>
                  <a:close/>
                  <a:moveTo>
                    <a:pt x="1267" y="1081"/>
                  </a:moveTo>
                  <a:cubicBezTo>
                    <a:pt x="1261" y="1080"/>
                    <a:pt x="1254" y="1080"/>
                    <a:pt x="1247" y="1079"/>
                  </a:cubicBezTo>
                  <a:cubicBezTo>
                    <a:pt x="1249" y="1055"/>
                    <a:pt x="1249" y="1055"/>
                    <a:pt x="1249" y="1055"/>
                  </a:cubicBezTo>
                  <a:cubicBezTo>
                    <a:pt x="1256" y="1056"/>
                    <a:pt x="1262" y="1056"/>
                    <a:pt x="1269" y="1057"/>
                  </a:cubicBezTo>
                  <a:lnTo>
                    <a:pt x="1267" y="1081"/>
                  </a:lnTo>
                  <a:close/>
                  <a:moveTo>
                    <a:pt x="1530" y="1080"/>
                  </a:moveTo>
                  <a:cubicBezTo>
                    <a:pt x="1524" y="1057"/>
                    <a:pt x="1524" y="1057"/>
                    <a:pt x="1524" y="1057"/>
                  </a:cubicBezTo>
                  <a:cubicBezTo>
                    <a:pt x="1530" y="1055"/>
                    <a:pt x="1537" y="1053"/>
                    <a:pt x="1543" y="1051"/>
                  </a:cubicBezTo>
                  <a:cubicBezTo>
                    <a:pt x="1550" y="1074"/>
                    <a:pt x="1550" y="1074"/>
                    <a:pt x="1550" y="1074"/>
                  </a:cubicBezTo>
                  <a:cubicBezTo>
                    <a:pt x="1543" y="1076"/>
                    <a:pt x="1537" y="1078"/>
                    <a:pt x="1530" y="1080"/>
                  </a:cubicBezTo>
                  <a:close/>
                  <a:moveTo>
                    <a:pt x="1129" y="1078"/>
                  </a:moveTo>
                  <a:cubicBezTo>
                    <a:pt x="1127" y="1054"/>
                    <a:pt x="1127" y="1054"/>
                    <a:pt x="1127" y="1054"/>
                  </a:cubicBezTo>
                  <a:cubicBezTo>
                    <a:pt x="1134" y="1054"/>
                    <a:pt x="1141" y="1054"/>
                    <a:pt x="1148" y="1053"/>
                  </a:cubicBezTo>
                  <a:cubicBezTo>
                    <a:pt x="1149" y="1077"/>
                    <a:pt x="1149" y="1077"/>
                    <a:pt x="1149" y="1077"/>
                  </a:cubicBezTo>
                  <a:cubicBezTo>
                    <a:pt x="1142" y="1078"/>
                    <a:pt x="1136" y="1078"/>
                    <a:pt x="1129" y="1078"/>
                  </a:cubicBezTo>
                  <a:close/>
                  <a:moveTo>
                    <a:pt x="1228" y="1078"/>
                  </a:moveTo>
                  <a:cubicBezTo>
                    <a:pt x="1221" y="1078"/>
                    <a:pt x="1215" y="1077"/>
                    <a:pt x="1208" y="1077"/>
                  </a:cubicBezTo>
                  <a:cubicBezTo>
                    <a:pt x="1209" y="1053"/>
                    <a:pt x="1209" y="1053"/>
                    <a:pt x="1209" y="1053"/>
                  </a:cubicBezTo>
                  <a:cubicBezTo>
                    <a:pt x="1215" y="1053"/>
                    <a:pt x="1222" y="1054"/>
                    <a:pt x="1229" y="1054"/>
                  </a:cubicBezTo>
                  <a:lnTo>
                    <a:pt x="1228" y="1078"/>
                  </a:lnTo>
                  <a:close/>
                  <a:moveTo>
                    <a:pt x="1168" y="1077"/>
                  </a:moveTo>
                  <a:cubicBezTo>
                    <a:pt x="1168" y="1053"/>
                    <a:pt x="1168" y="1053"/>
                    <a:pt x="1168" y="1053"/>
                  </a:cubicBezTo>
                  <a:cubicBezTo>
                    <a:pt x="1172" y="1053"/>
                    <a:pt x="1175" y="1053"/>
                    <a:pt x="1179" y="1053"/>
                  </a:cubicBezTo>
                  <a:cubicBezTo>
                    <a:pt x="1182" y="1053"/>
                    <a:pt x="1185" y="1053"/>
                    <a:pt x="1188" y="1053"/>
                  </a:cubicBezTo>
                  <a:cubicBezTo>
                    <a:pt x="1188" y="1077"/>
                    <a:pt x="1188" y="1077"/>
                    <a:pt x="1188" y="1077"/>
                  </a:cubicBezTo>
                  <a:cubicBezTo>
                    <a:pt x="1185" y="1077"/>
                    <a:pt x="1181" y="1077"/>
                    <a:pt x="1178" y="1077"/>
                  </a:cubicBezTo>
                  <a:cubicBezTo>
                    <a:pt x="1175" y="1077"/>
                    <a:pt x="1172" y="1077"/>
                    <a:pt x="1168" y="1077"/>
                  </a:cubicBezTo>
                  <a:close/>
                  <a:moveTo>
                    <a:pt x="1569" y="1068"/>
                  </a:moveTo>
                  <a:cubicBezTo>
                    <a:pt x="1561" y="1045"/>
                    <a:pt x="1561" y="1045"/>
                    <a:pt x="1561" y="1045"/>
                  </a:cubicBezTo>
                  <a:cubicBezTo>
                    <a:pt x="1567" y="1043"/>
                    <a:pt x="1573" y="1041"/>
                    <a:pt x="1579" y="1038"/>
                  </a:cubicBezTo>
                  <a:cubicBezTo>
                    <a:pt x="1589" y="1060"/>
                    <a:pt x="1589" y="1060"/>
                    <a:pt x="1589" y="1060"/>
                  </a:cubicBezTo>
                  <a:cubicBezTo>
                    <a:pt x="1582" y="1063"/>
                    <a:pt x="1576" y="1066"/>
                    <a:pt x="1569" y="1068"/>
                  </a:cubicBezTo>
                  <a:close/>
                  <a:moveTo>
                    <a:pt x="1607" y="1052"/>
                  </a:moveTo>
                  <a:cubicBezTo>
                    <a:pt x="1597" y="1030"/>
                    <a:pt x="1597" y="1030"/>
                    <a:pt x="1597" y="1030"/>
                  </a:cubicBezTo>
                  <a:cubicBezTo>
                    <a:pt x="1603" y="1027"/>
                    <a:pt x="1608" y="1024"/>
                    <a:pt x="1614" y="1021"/>
                  </a:cubicBezTo>
                  <a:cubicBezTo>
                    <a:pt x="1626" y="1042"/>
                    <a:pt x="1626" y="1042"/>
                    <a:pt x="1626" y="1042"/>
                  </a:cubicBezTo>
                  <a:cubicBezTo>
                    <a:pt x="1620" y="1046"/>
                    <a:pt x="1614" y="1049"/>
                    <a:pt x="1607" y="1052"/>
                  </a:cubicBezTo>
                  <a:close/>
                  <a:moveTo>
                    <a:pt x="1643" y="1032"/>
                  </a:moveTo>
                  <a:cubicBezTo>
                    <a:pt x="1631" y="1011"/>
                    <a:pt x="1631" y="1011"/>
                    <a:pt x="1631" y="1011"/>
                  </a:cubicBezTo>
                  <a:cubicBezTo>
                    <a:pt x="1636" y="1008"/>
                    <a:pt x="1642" y="1005"/>
                    <a:pt x="1647" y="1001"/>
                  </a:cubicBezTo>
                  <a:cubicBezTo>
                    <a:pt x="1661" y="1021"/>
                    <a:pt x="1661" y="1021"/>
                    <a:pt x="1661" y="1021"/>
                  </a:cubicBezTo>
                  <a:cubicBezTo>
                    <a:pt x="1655" y="1025"/>
                    <a:pt x="1649" y="1028"/>
                    <a:pt x="1643" y="1032"/>
                  </a:cubicBezTo>
                  <a:close/>
                  <a:moveTo>
                    <a:pt x="1677" y="1009"/>
                  </a:moveTo>
                  <a:cubicBezTo>
                    <a:pt x="1663" y="989"/>
                    <a:pt x="1663" y="989"/>
                    <a:pt x="1663" y="989"/>
                  </a:cubicBezTo>
                  <a:cubicBezTo>
                    <a:pt x="1666" y="988"/>
                    <a:pt x="1668" y="986"/>
                    <a:pt x="1671" y="984"/>
                  </a:cubicBezTo>
                  <a:cubicBezTo>
                    <a:pt x="1673" y="982"/>
                    <a:pt x="1676" y="980"/>
                    <a:pt x="1678" y="978"/>
                  </a:cubicBezTo>
                  <a:cubicBezTo>
                    <a:pt x="1694" y="996"/>
                    <a:pt x="1694" y="996"/>
                    <a:pt x="1694" y="996"/>
                  </a:cubicBezTo>
                  <a:cubicBezTo>
                    <a:pt x="1691" y="998"/>
                    <a:pt x="1688" y="1000"/>
                    <a:pt x="1686" y="1003"/>
                  </a:cubicBezTo>
                  <a:cubicBezTo>
                    <a:pt x="1683" y="1005"/>
                    <a:pt x="1680" y="1007"/>
                    <a:pt x="1677" y="1009"/>
                  </a:cubicBezTo>
                  <a:close/>
                  <a:moveTo>
                    <a:pt x="1709" y="983"/>
                  </a:moveTo>
                  <a:cubicBezTo>
                    <a:pt x="1693" y="965"/>
                    <a:pt x="1693" y="965"/>
                    <a:pt x="1693" y="965"/>
                  </a:cubicBezTo>
                  <a:cubicBezTo>
                    <a:pt x="1698" y="961"/>
                    <a:pt x="1703" y="956"/>
                    <a:pt x="1707" y="952"/>
                  </a:cubicBezTo>
                  <a:cubicBezTo>
                    <a:pt x="1724" y="968"/>
                    <a:pt x="1724" y="968"/>
                    <a:pt x="1724" y="968"/>
                  </a:cubicBezTo>
                  <a:cubicBezTo>
                    <a:pt x="1719" y="973"/>
                    <a:pt x="1714" y="978"/>
                    <a:pt x="1709" y="983"/>
                  </a:cubicBezTo>
                  <a:close/>
                  <a:moveTo>
                    <a:pt x="1738" y="953"/>
                  </a:moveTo>
                  <a:cubicBezTo>
                    <a:pt x="1720" y="937"/>
                    <a:pt x="1720" y="937"/>
                    <a:pt x="1720" y="937"/>
                  </a:cubicBezTo>
                  <a:cubicBezTo>
                    <a:pt x="1724" y="932"/>
                    <a:pt x="1728" y="927"/>
                    <a:pt x="1731" y="922"/>
                  </a:cubicBezTo>
                  <a:cubicBezTo>
                    <a:pt x="1751" y="936"/>
                    <a:pt x="1751" y="936"/>
                    <a:pt x="1751" y="936"/>
                  </a:cubicBezTo>
                  <a:cubicBezTo>
                    <a:pt x="1747" y="941"/>
                    <a:pt x="1743" y="947"/>
                    <a:pt x="1738" y="953"/>
                  </a:cubicBezTo>
                  <a:close/>
                  <a:moveTo>
                    <a:pt x="1762" y="917"/>
                  </a:moveTo>
                  <a:cubicBezTo>
                    <a:pt x="1740" y="906"/>
                    <a:pt x="1740" y="906"/>
                    <a:pt x="1740" y="906"/>
                  </a:cubicBezTo>
                  <a:cubicBezTo>
                    <a:pt x="1743" y="901"/>
                    <a:pt x="1746" y="895"/>
                    <a:pt x="1748" y="890"/>
                  </a:cubicBezTo>
                  <a:cubicBezTo>
                    <a:pt x="1770" y="898"/>
                    <a:pt x="1770" y="898"/>
                    <a:pt x="1770" y="898"/>
                  </a:cubicBezTo>
                  <a:cubicBezTo>
                    <a:pt x="1768" y="904"/>
                    <a:pt x="1765" y="911"/>
                    <a:pt x="1762" y="917"/>
                  </a:cubicBezTo>
                  <a:close/>
                  <a:moveTo>
                    <a:pt x="1776" y="877"/>
                  </a:moveTo>
                  <a:cubicBezTo>
                    <a:pt x="1753" y="872"/>
                    <a:pt x="1753" y="872"/>
                    <a:pt x="1753" y="872"/>
                  </a:cubicBezTo>
                  <a:cubicBezTo>
                    <a:pt x="1754" y="866"/>
                    <a:pt x="1754" y="860"/>
                    <a:pt x="1754" y="854"/>
                  </a:cubicBezTo>
                  <a:cubicBezTo>
                    <a:pt x="1778" y="855"/>
                    <a:pt x="1778" y="855"/>
                    <a:pt x="1778" y="855"/>
                  </a:cubicBezTo>
                  <a:cubicBezTo>
                    <a:pt x="1778" y="862"/>
                    <a:pt x="1777" y="869"/>
                    <a:pt x="1776" y="877"/>
                  </a:cubicBezTo>
                  <a:close/>
                  <a:moveTo>
                    <a:pt x="1754" y="836"/>
                  </a:moveTo>
                  <a:cubicBezTo>
                    <a:pt x="1753" y="830"/>
                    <a:pt x="1752" y="824"/>
                    <a:pt x="1751" y="818"/>
                  </a:cubicBezTo>
                  <a:cubicBezTo>
                    <a:pt x="1774" y="812"/>
                    <a:pt x="1774" y="812"/>
                    <a:pt x="1774" y="812"/>
                  </a:cubicBezTo>
                  <a:cubicBezTo>
                    <a:pt x="1776" y="819"/>
                    <a:pt x="1777" y="826"/>
                    <a:pt x="1778" y="833"/>
                  </a:cubicBezTo>
                  <a:lnTo>
                    <a:pt x="1754" y="836"/>
                  </a:lnTo>
                  <a:close/>
                  <a:moveTo>
                    <a:pt x="1745" y="800"/>
                  </a:moveTo>
                  <a:cubicBezTo>
                    <a:pt x="1743" y="794"/>
                    <a:pt x="1741" y="788"/>
                    <a:pt x="1738" y="782"/>
                  </a:cubicBezTo>
                  <a:cubicBezTo>
                    <a:pt x="1760" y="772"/>
                    <a:pt x="1760" y="772"/>
                    <a:pt x="1760" y="772"/>
                  </a:cubicBezTo>
                  <a:cubicBezTo>
                    <a:pt x="1763" y="779"/>
                    <a:pt x="1766" y="785"/>
                    <a:pt x="1768" y="792"/>
                  </a:cubicBezTo>
                  <a:lnTo>
                    <a:pt x="1745" y="800"/>
                  </a:lnTo>
                  <a:close/>
                  <a:moveTo>
                    <a:pt x="1730" y="765"/>
                  </a:moveTo>
                  <a:cubicBezTo>
                    <a:pt x="1727" y="759"/>
                    <a:pt x="1724" y="753"/>
                    <a:pt x="1720" y="748"/>
                  </a:cubicBezTo>
                  <a:cubicBezTo>
                    <a:pt x="1741" y="736"/>
                    <a:pt x="1741" y="736"/>
                    <a:pt x="1741" y="736"/>
                  </a:cubicBezTo>
                  <a:cubicBezTo>
                    <a:pt x="1745" y="742"/>
                    <a:pt x="1748" y="748"/>
                    <a:pt x="1751" y="754"/>
                  </a:cubicBezTo>
                  <a:lnTo>
                    <a:pt x="1730" y="765"/>
                  </a:lnTo>
                  <a:close/>
                  <a:moveTo>
                    <a:pt x="1710" y="731"/>
                  </a:moveTo>
                  <a:cubicBezTo>
                    <a:pt x="1707" y="725"/>
                    <a:pt x="1703" y="720"/>
                    <a:pt x="1700" y="714"/>
                  </a:cubicBezTo>
                  <a:cubicBezTo>
                    <a:pt x="1720" y="701"/>
                    <a:pt x="1720" y="701"/>
                    <a:pt x="1720" y="701"/>
                  </a:cubicBezTo>
                  <a:cubicBezTo>
                    <a:pt x="1724" y="707"/>
                    <a:pt x="1727" y="712"/>
                    <a:pt x="1731" y="718"/>
                  </a:cubicBezTo>
                  <a:lnTo>
                    <a:pt x="1710" y="731"/>
                  </a:lnTo>
                  <a:close/>
                  <a:moveTo>
                    <a:pt x="1689" y="698"/>
                  </a:moveTo>
                  <a:cubicBezTo>
                    <a:pt x="1685" y="692"/>
                    <a:pt x="1681" y="687"/>
                    <a:pt x="1678" y="681"/>
                  </a:cubicBezTo>
                  <a:cubicBezTo>
                    <a:pt x="1697" y="667"/>
                    <a:pt x="1697" y="667"/>
                    <a:pt x="1697" y="667"/>
                  </a:cubicBezTo>
                  <a:cubicBezTo>
                    <a:pt x="1701" y="673"/>
                    <a:pt x="1705" y="679"/>
                    <a:pt x="1709" y="684"/>
                  </a:cubicBezTo>
                  <a:lnTo>
                    <a:pt x="1689" y="698"/>
                  </a:lnTo>
                  <a:close/>
                  <a:moveTo>
                    <a:pt x="1666" y="665"/>
                  </a:moveTo>
                  <a:cubicBezTo>
                    <a:pt x="1663" y="659"/>
                    <a:pt x="1659" y="654"/>
                    <a:pt x="1655" y="648"/>
                  </a:cubicBezTo>
                  <a:cubicBezTo>
                    <a:pt x="1675" y="634"/>
                    <a:pt x="1675" y="634"/>
                    <a:pt x="1675" y="634"/>
                  </a:cubicBezTo>
                  <a:cubicBezTo>
                    <a:pt x="1679" y="640"/>
                    <a:pt x="1682" y="646"/>
                    <a:pt x="1686" y="651"/>
                  </a:cubicBezTo>
                  <a:lnTo>
                    <a:pt x="1666" y="665"/>
                  </a:lnTo>
                  <a:close/>
                  <a:moveTo>
                    <a:pt x="1644" y="631"/>
                  </a:moveTo>
                  <a:cubicBezTo>
                    <a:pt x="1640" y="626"/>
                    <a:pt x="1636" y="620"/>
                    <a:pt x="1633" y="614"/>
                  </a:cubicBezTo>
                  <a:cubicBezTo>
                    <a:pt x="1653" y="601"/>
                    <a:pt x="1653" y="601"/>
                    <a:pt x="1653" y="601"/>
                  </a:cubicBezTo>
                  <a:cubicBezTo>
                    <a:pt x="1656" y="607"/>
                    <a:pt x="1660" y="612"/>
                    <a:pt x="1664" y="618"/>
                  </a:cubicBezTo>
                  <a:lnTo>
                    <a:pt x="1644" y="631"/>
                  </a:lnTo>
                  <a:close/>
                  <a:moveTo>
                    <a:pt x="1622" y="597"/>
                  </a:moveTo>
                  <a:cubicBezTo>
                    <a:pt x="1618" y="591"/>
                    <a:pt x="1615" y="586"/>
                    <a:pt x="1612" y="580"/>
                  </a:cubicBezTo>
                  <a:cubicBezTo>
                    <a:pt x="1632" y="568"/>
                    <a:pt x="1632" y="568"/>
                    <a:pt x="1632" y="568"/>
                  </a:cubicBezTo>
                  <a:cubicBezTo>
                    <a:pt x="1636" y="573"/>
                    <a:pt x="1639" y="579"/>
                    <a:pt x="1642" y="585"/>
                  </a:cubicBezTo>
                  <a:lnTo>
                    <a:pt x="1622" y="597"/>
                  </a:lnTo>
                  <a:close/>
                  <a:moveTo>
                    <a:pt x="1602" y="562"/>
                  </a:moveTo>
                  <a:cubicBezTo>
                    <a:pt x="1598" y="556"/>
                    <a:pt x="1595" y="550"/>
                    <a:pt x="1592" y="544"/>
                  </a:cubicBezTo>
                  <a:cubicBezTo>
                    <a:pt x="1614" y="533"/>
                    <a:pt x="1614" y="533"/>
                    <a:pt x="1614" y="533"/>
                  </a:cubicBezTo>
                  <a:cubicBezTo>
                    <a:pt x="1617" y="539"/>
                    <a:pt x="1620" y="545"/>
                    <a:pt x="1623" y="551"/>
                  </a:cubicBezTo>
                  <a:lnTo>
                    <a:pt x="1602" y="562"/>
                  </a:lnTo>
                  <a:close/>
                  <a:moveTo>
                    <a:pt x="1584" y="525"/>
                  </a:moveTo>
                  <a:cubicBezTo>
                    <a:pt x="1581" y="519"/>
                    <a:pt x="1578" y="512"/>
                    <a:pt x="1576" y="506"/>
                  </a:cubicBezTo>
                  <a:cubicBezTo>
                    <a:pt x="1598" y="498"/>
                    <a:pt x="1598" y="498"/>
                    <a:pt x="1598" y="498"/>
                  </a:cubicBezTo>
                  <a:cubicBezTo>
                    <a:pt x="1601" y="503"/>
                    <a:pt x="1603" y="509"/>
                    <a:pt x="1606" y="515"/>
                  </a:cubicBezTo>
                  <a:lnTo>
                    <a:pt x="1584" y="525"/>
                  </a:lnTo>
                  <a:close/>
                  <a:moveTo>
                    <a:pt x="1569" y="487"/>
                  </a:moveTo>
                  <a:cubicBezTo>
                    <a:pt x="1567" y="480"/>
                    <a:pt x="1565" y="473"/>
                    <a:pt x="1563" y="467"/>
                  </a:cubicBezTo>
                  <a:cubicBezTo>
                    <a:pt x="1586" y="461"/>
                    <a:pt x="1586" y="461"/>
                    <a:pt x="1586" y="461"/>
                  </a:cubicBezTo>
                  <a:cubicBezTo>
                    <a:pt x="1588" y="467"/>
                    <a:pt x="1590" y="473"/>
                    <a:pt x="1592" y="479"/>
                  </a:cubicBezTo>
                  <a:lnTo>
                    <a:pt x="1569" y="487"/>
                  </a:lnTo>
                  <a:close/>
                  <a:moveTo>
                    <a:pt x="1558" y="447"/>
                  </a:moveTo>
                  <a:cubicBezTo>
                    <a:pt x="1557" y="440"/>
                    <a:pt x="1556" y="433"/>
                    <a:pt x="1555" y="426"/>
                  </a:cubicBezTo>
                  <a:cubicBezTo>
                    <a:pt x="1579" y="423"/>
                    <a:pt x="1579" y="423"/>
                    <a:pt x="1579" y="423"/>
                  </a:cubicBezTo>
                  <a:cubicBezTo>
                    <a:pt x="1580" y="429"/>
                    <a:pt x="1581" y="436"/>
                    <a:pt x="1582" y="442"/>
                  </a:cubicBezTo>
                  <a:lnTo>
                    <a:pt x="1558" y="447"/>
                  </a:lnTo>
                  <a:close/>
                  <a:moveTo>
                    <a:pt x="1553" y="406"/>
                  </a:moveTo>
                  <a:cubicBezTo>
                    <a:pt x="1553" y="399"/>
                    <a:pt x="1552" y="393"/>
                    <a:pt x="1552" y="387"/>
                  </a:cubicBezTo>
                  <a:cubicBezTo>
                    <a:pt x="1552" y="385"/>
                    <a:pt x="1552" y="385"/>
                    <a:pt x="1552" y="385"/>
                  </a:cubicBezTo>
                  <a:cubicBezTo>
                    <a:pt x="1576" y="385"/>
                    <a:pt x="1576" y="385"/>
                    <a:pt x="1576" y="385"/>
                  </a:cubicBezTo>
                  <a:cubicBezTo>
                    <a:pt x="1576" y="387"/>
                    <a:pt x="1576" y="387"/>
                    <a:pt x="1576" y="387"/>
                  </a:cubicBezTo>
                  <a:cubicBezTo>
                    <a:pt x="1576" y="393"/>
                    <a:pt x="1577" y="398"/>
                    <a:pt x="1577" y="404"/>
                  </a:cubicBezTo>
                  <a:lnTo>
                    <a:pt x="1553" y="406"/>
                  </a:lnTo>
                  <a:close/>
                  <a:moveTo>
                    <a:pt x="1577" y="366"/>
                  </a:moveTo>
                  <a:cubicBezTo>
                    <a:pt x="1553" y="364"/>
                    <a:pt x="1553" y="364"/>
                    <a:pt x="1553" y="364"/>
                  </a:cubicBezTo>
                  <a:cubicBezTo>
                    <a:pt x="1554" y="357"/>
                    <a:pt x="1555" y="350"/>
                    <a:pt x="1556" y="343"/>
                  </a:cubicBezTo>
                  <a:cubicBezTo>
                    <a:pt x="1580" y="347"/>
                    <a:pt x="1580" y="347"/>
                    <a:pt x="1580" y="347"/>
                  </a:cubicBezTo>
                  <a:cubicBezTo>
                    <a:pt x="1579" y="353"/>
                    <a:pt x="1578" y="360"/>
                    <a:pt x="1577" y="366"/>
                  </a:cubicBezTo>
                  <a:close/>
                  <a:moveTo>
                    <a:pt x="1583" y="328"/>
                  </a:moveTo>
                  <a:cubicBezTo>
                    <a:pt x="1560" y="323"/>
                    <a:pt x="1560" y="323"/>
                    <a:pt x="1560" y="323"/>
                  </a:cubicBezTo>
                  <a:cubicBezTo>
                    <a:pt x="1562" y="316"/>
                    <a:pt x="1564" y="309"/>
                    <a:pt x="1566" y="303"/>
                  </a:cubicBezTo>
                  <a:cubicBezTo>
                    <a:pt x="1589" y="310"/>
                    <a:pt x="1589" y="310"/>
                    <a:pt x="1589" y="310"/>
                  </a:cubicBezTo>
                  <a:cubicBezTo>
                    <a:pt x="1587" y="316"/>
                    <a:pt x="1585" y="322"/>
                    <a:pt x="1583" y="328"/>
                  </a:cubicBezTo>
                  <a:close/>
                  <a:moveTo>
                    <a:pt x="1595" y="292"/>
                  </a:moveTo>
                  <a:cubicBezTo>
                    <a:pt x="1573" y="283"/>
                    <a:pt x="1573" y="283"/>
                    <a:pt x="1573" y="283"/>
                  </a:cubicBezTo>
                  <a:cubicBezTo>
                    <a:pt x="1576" y="277"/>
                    <a:pt x="1579" y="270"/>
                    <a:pt x="1582" y="264"/>
                  </a:cubicBezTo>
                  <a:cubicBezTo>
                    <a:pt x="1603" y="275"/>
                    <a:pt x="1603" y="275"/>
                    <a:pt x="1603" y="275"/>
                  </a:cubicBezTo>
                  <a:cubicBezTo>
                    <a:pt x="1600" y="280"/>
                    <a:pt x="1598" y="286"/>
                    <a:pt x="1595" y="292"/>
                  </a:cubicBezTo>
                  <a:close/>
                  <a:moveTo>
                    <a:pt x="1612" y="258"/>
                  </a:moveTo>
                  <a:cubicBezTo>
                    <a:pt x="1592" y="246"/>
                    <a:pt x="1592" y="246"/>
                    <a:pt x="1592" y="246"/>
                  </a:cubicBezTo>
                  <a:cubicBezTo>
                    <a:pt x="1595" y="240"/>
                    <a:pt x="1599" y="234"/>
                    <a:pt x="1603" y="228"/>
                  </a:cubicBezTo>
                  <a:cubicBezTo>
                    <a:pt x="1623" y="242"/>
                    <a:pt x="1623" y="242"/>
                    <a:pt x="1623" y="242"/>
                  </a:cubicBezTo>
                  <a:cubicBezTo>
                    <a:pt x="1619" y="247"/>
                    <a:pt x="1616" y="253"/>
                    <a:pt x="1612" y="258"/>
                  </a:cubicBezTo>
                  <a:close/>
                  <a:moveTo>
                    <a:pt x="1634" y="226"/>
                  </a:moveTo>
                  <a:cubicBezTo>
                    <a:pt x="1615" y="211"/>
                    <a:pt x="1615" y="211"/>
                    <a:pt x="1615" y="211"/>
                  </a:cubicBezTo>
                  <a:cubicBezTo>
                    <a:pt x="1619" y="206"/>
                    <a:pt x="1624" y="201"/>
                    <a:pt x="1628" y="196"/>
                  </a:cubicBezTo>
                  <a:cubicBezTo>
                    <a:pt x="1646" y="211"/>
                    <a:pt x="1646" y="211"/>
                    <a:pt x="1646" y="211"/>
                  </a:cubicBezTo>
                  <a:cubicBezTo>
                    <a:pt x="1642" y="216"/>
                    <a:pt x="1638" y="221"/>
                    <a:pt x="1634" y="226"/>
                  </a:cubicBezTo>
                  <a:close/>
                  <a:moveTo>
                    <a:pt x="1659" y="197"/>
                  </a:moveTo>
                  <a:cubicBezTo>
                    <a:pt x="1642" y="180"/>
                    <a:pt x="1642" y="180"/>
                    <a:pt x="1642" y="180"/>
                  </a:cubicBezTo>
                  <a:cubicBezTo>
                    <a:pt x="1647" y="176"/>
                    <a:pt x="1652" y="171"/>
                    <a:pt x="1657" y="166"/>
                  </a:cubicBezTo>
                  <a:cubicBezTo>
                    <a:pt x="1673" y="184"/>
                    <a:pt x="1673" y="184"/>
                    <a:pt x="1673" y="184"/>
                  </a:cubicBezTo>
                  <a:cubicBezTo>
                    <a:pt x="1668" y="188"/>
                    <a:pt x="1664" y="193"/>
                    <a:pt x="1659" y="197"/>
                  </a:cubicBezTo>
                  <a:close/>
                  <a:moveTo>
                    <a:pt x="1688" y="171"/>
                  </a:moveTo>
                  <a:cubicBezTo>
                    <a:pt x="1672" y="152"/>
                    <a:pt x="1672" y="152"/>
                    <a:pt x="1672" y="152"/>
                  </a:cubicBezTo>
                  <a:cubicBezTo>
                    <a:pt x="1677" y="148"/>
                    <a:pt x="1682" y="144"/>
                    <a:pt x="1688" y="139"/>
                  </a:cubicBezTo>
                  <a:cubicBezTo>
                    <a:pt x="1703" y="158"/>
                    <a:pt x="1703" y="158"/>
                    <a:pt x="1703" y="158"/>
                  </a:cubicBezTo>
                  <a:cubicBezTo>
                    <a:pt x="1698" y="162"/>
                    <a:pt x="1693" y="166"/>
                    <a:pt x="1688" y="171"/>
                  </a:cubicBezTo>
                  <a:close/>
                  <a:moveTo>
                    <a:pt x="1718" y="146"/>
                  </a:moveTo>
                  <a:cubicBezTo>
                    <a:pt x="1704" y="127"/>
                    <a:pt x="1704" y="127"/>
                    <a:pt x="1704" y="127"/>
                  </a:cubicBezTo>
                  <a:cubicBezTo>
                    <a:pt x="1710" y="123"/>
                    <a:pt x="1715" y="119"/>
                    <a:pt x="1721" y="115"/>
                  </a:cubicBezTo>
                  <a:cubicBezTo>
                    <a:pt x="1734" y="135"/>
                    <a:pt x="1734" y="135"/>
                    <a:pt x="1734" y="135"/>
                  </a:cubicBezTo>
                  <a:cubicBezTo>
                    <a:pt x="1729" y="139"/>
                    <a:pt x="1724" y="142"/>
                    <a:pt x="1718" y="146"/>
                  </a:cubicBezTo>
                  <a:close/>
                  <a:moveTo>
                    <a:pt x="1751" y="124"/>
                  </a:moveTo>
                  <a:cubicBezTo>
                    <a:pt x="1738" y="104"/>
                    <a:pt x="1738" y="104"/>
                    <a:pt x="1738" y="104"/>
                  </a:cubicBezTo>
                  <a:cubicBezTo>
                    <a:pt x="1744" y="100"/>
                    <a:pt x="1749" y="97"/>
                    <a:pt x="1755" y="93"/>
                  </a:cubicBezTo>
                  <a:cubicBezTo>
                    <a:pt x="1768" y="114"/>
                    <a:pt x="1768" y="114"/>
                    <a:pt x="1768" y="114"/>
                  </a:cubicBezTo>
                  <a:cubicBezTo>
                    <a:pt x="1762" y="117"/>
                    <a:pt x="1756" y="121"/>
                    <a:pt x="1751" y="124"/>
                  </a:cubicBezTo>
                  <a:close/>
                  <a:moveTo>
                    <a:pt x="1785" y="104"/>
                  </a:moveTo>
                  <a:cubicBezTo>
                    <a:pt x="1773" y="83"/>
                    <a:pt x="1773" y="83"/>
                    <a:pt x="1773" y="83"/>
                  </a:cubicBezTo>
                  <a:cubicBezTo>
                    <a:pt x="1779" y="80"/>
                    <a:pt x="1785" y="77"/>
                    <a:pt x="1791" y="73"/>
                  </a:cubicBezTo>
                  <a:cubicBezTo>
                    <a:pt x="1802" y="95"/>
                    <a:pt x="1802" y="95"/>
                    <a:pt x="1802" y="95"/>
                  </a:cubicBezTo>
                  <a:cubicBezTo>
                    <a:pt x="1796" y="98"/>
                    <a:pt x="1790" y="101"/>
                    <a:pt x="1785" y="104"/>
                  </a:cubicBezTo>
                  <a:close/>
                  <a:moveTo>
                    <a:pt x="1820" y="86"/>
                  </a:moveTo>
                  <a:cubicBezTo>
                    <a:pt x="1809" y="64"/>
                    <a:pt x="1809" y="64"/>
                    <a:pt x="1809" y="64"/>
                  </a:cubicBezTo>
                  <a:cubicBezTo>
                    <a:pt x="1815" y="61"/>
                    <a:pt x="1821" y="58"/>
                    <a:pt x="1827" y="55"/>
                  </a:cubicBezTo>
                  <a:cubicBezTo>
                    <a:pt x="1837" y="77"/>
                    <a:pt x="1837" y="77"/>
                    <a:pt x="1837" y="77"/>
                  </a:cubicBezTo>
                  <a:cubicBezTo>
                    <a:pt x="1832" y="80"/>
                    <a:pt x="1826" y="83"/>
                    <a:pt x="1820" y="86"/>
                  </a:cubicBezTo>
                  <a:close/>
                  <a:moveTo>
                    <a:pt x="1855" y="69"/>
                  </a:moveTo>
                  <a:cubicBezTo>
                    <a:pt x="1846" y="47"/>
                    <a:pt x="1846" y="47"/>
                    <a:pt x="1846" y="47"/>
                  </a:cubicBezTo>
                  <a:cubicBezTo>
                    <a:pt x="1852" y="44"/>
                    <a:pt x="1858" y="42"/>
                    <a:pt x="1865" y="39"/>
                  </a:cubicBezTo>
                  <a:cubicBezTo>
                    <a:pt x="1874" y="61"/>
                    <a:pt x="1874" y="61"/>
                    <a:pt x="1874" y="61"/>
                  </a:cubicBezTo>
                  <a:cubicBezTo>
                    <a:pt x="1868" y="64"/>
                    <a:pt x="1862" y="66"/>
                    <a:pt x="1855" y="69"/>
                  </a:cubicBezTo>
                  <a:close/>
                  <a:moveTo>
                    <a:pt x="1892" y="54"/>
                  </a:moveTo>
                  <a:cubicBezTo>
                    <a:pt x="1883" y="32"/>
                    <a:pt x="1883" y="32"/>
                    <a:pt x="1883" y="32"/>
                  </a:cubicBezTo>
                  <a:cubicBezTo>
                    <a:pt x="1890" y="29"/>
                    <a:pt x="1896" y="27"/>
                    <a:pt x="1902" y="24"/>
                  </a:cubicBezTo>
                  <a:cubicBezTo>
                    <a:pt x="1911" y="47"/>
                    <a:pt x="1911" y="47"/>
                    <a:pt x="1911" y="47"/>
                  </a:cubicBezTo>
                  <a:cubicBezTo>
                    <a:pt x="1905" y="49"/>
                    <a:pt x="1898" y="52"/>
                    <a:pt x="1892" y="54"/>
                  </a:cubicBezTo>
                  <a:close/>
                  <a:moveTo>
                    <a:pt x="1929" y="40"/>
                  </a:moveTo>
                  <a:cubicBezTo>
                    <a:pt x="1921" y="18"/>
                    <a:pt x="1921" y="18"/>
                    <a:pt x="1921" y="18"/>
                  </a:cubicBezTo>
                  <a:cubicBezTo>
                    <a:pt x="1928" y="15"/>
                    <a:pt x="1935" y="13"/>
                    <a:pt x="1941" y="11"/>
                  </a:cubicBezTo>
                  <a:cubicBezTo>
                    <a:pt x="1948" y="34"/>
                    <a:pt x="1948" y="34"/>
                    <a:pt x="1948" y="34"/>
                  </a:cubicBezTo>
                  <a:cubicBezTo>
                    <a:pt x="1942" y="36"/>
                    <a:pt x="1936" y="38"/>
                    <a:pt x="1929" y="40"/>
                  </a:cubicBezTo>
                  <a:close/>
                  <a:moveTo>
                    <a:pt x="1967" y="28"/>
                  </a:moveTo>
                  <a:cubicBezTo>
                    <a:pt x="1960" y="5"/>
                    <a:pt x="1960" y="5"/>
                    <a:pt x="1960" y="5"/>
                  </a:cubicBezTo>
                  <a:cubicBezTo>
                    <a:pt x="1967" y="3"/>
                    <a:pt x="1974" y="1"/>
                    <a:pt x="1980" y="0"/>
                  </a:cubicBezTo>
                  <a:cubicBezTo>
                    <a:pt x="1986" y="23"/>
                    <a:pt x="1986" y="23"/>
                    <a:pt x="1986" y="23"/>
                  </a:cubicBezTo>
                  <a:cubicBezTo>
                    <a:pt x="1980" y="24"/>
                    <a:pt x="1974" y="26"/>
                    <a:pt x="1967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4289" y="-2343"/>
              <a:ext cx="28" cy="47"/>
            </a:xfrm>
            <a:custGeom>
              <a:avLst/>
              <a:gdLst>
                <a:gd name="T0" fmla="*/ 11 w 15"/>
                <a:gd name="T1" fmla="*/ 47 h 25"/>
                <a:gd name="T2" fmla="*/ 0 w 15"/>
                <a:gd name="T3" fmla="*/ 4 h 25"/>
                <a:gd name="T4" fmla="*/ 19 w 15"/>
                <a:gd name="T5" fmla="*/ 0 h 25"/>
                <a:gd name="T6" fmla="*/ 28 w 15"/>
                <a:gd name="T7" fmla="*/ 43 h 25"/>
                <a:gd name="T8" fmla="*/ 11 w 15"/>
                <a:gd name="T9" fmla="*/ 47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5"/>
                <a:gd name="T17" fmla="*/ 15 w 1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5">
                  <a:moveTo>
                    <a:pt x="6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10" y="0"/>
                    <a:pt x="10" y="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2" y="24"/>
                    <a:pt x="6" y="25"/>
                  </a:cubicBezTo>
                  <a:close/>
                </a:path>
              </a:pathLst>
            </a:custGeom>
            <a:solidFill>
              <a:srgbClr val="1DBE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3793" y="-2729"/>
              <a:ext cx="1008" cy="661"/>
            </a:xfrm>
            <a:custGeom>
              <a:avLst/>
              <a:gdLst>
                <a:gd name="T0" fmla="*/ 0 w 1008"/>
                <a:gd name="T1" fmla="*/ 661 h 661"/>
                <a:gd name="T2" fmla="*/ 208 w 1008"/>
                <a:gd name="T3" fmla="*/ 566 h 661"/>
                <a:gd name="T4" fmla="*/ 1008 w 1008"/>
                <a:gd name="T5" fmla="*/ 0 h 661"/>
                <a:gd name="T6" fmla="*/ 0 w 1008"/>
                <a:gd name="T7" fmla="*/ 661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661"/>
                <a:gd name="T14" fmla="*/ 1008 w 1008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661">
                  <a:moveTo>
                    <a:pt x="0" y="661"/>
                  </a:moveTo>
                  <a:lnTo>
                    <a:pt x="208" y="566"/>
                  </a:lnTo>
                  <a:lnTo>
                    <a:pt x="1008" y="0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C125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3793" y="-2729"/>
              <a:ext cx="1008" cy="661"/>
            </a:xfrm>
            <a:custGeom>
              <a:avLst/>
              <a:gdLst>
                <a:gd name="T0" fmla="*/ 34 w 1008"/>
                <a:gd name="T1" fmla="*/ 364 h 661"/>
                <a:gd name="T2" fmla="*/ 0 w 1008"/>
                <a:gd name="T3" fmla="*/ 661 h 661"/>
                <a:gd name="T4" fmla="*/ 1008 w 1008"/>
                <a:gd name="T5" fmla="*/ 0 h 661"/>
                <a:gd name="T6" fmla="*/ 34 w 1008"/>
                <a:gd name="T7" fmla="*/ 364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661"/>
                <a:gd name="T14" fmla="*/ 1008 w 1008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661">
                  <a:moveTo>
                    <a:pt x="34" y="364"/>
                  </a:moveTo>
                  <a:lnTo>
                    <a:pt x="0" y="661"/>
                  </a:lnTo>
                  <a:lnTo>
                    <a:pt x="1008" y="0"/>
                  </a:lnTo>
                  <a:lnTo>
                    <a:pt x="34" y="364"/>
                  </a:lnTo>
                  <a:close/>
                </a:path>
              </a:pathLst>
            </a:custGeom>
            <a:solidFill>
              <a:srgbClr val="CC2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3548" y="-2729"/>
              <a:ext cx="1253" cy="836"/>
            </a:xfrm>
            <a:custGeom>
              <a:avLst/>
              <a:gdLst>
                <a:gd name="T0" fmla="*/ 0 w 1253"/>
                <a:gd name="T1" fmla="*/ 152 h 836"/>
                <a:gd name="T2" fmla="*/ 275 w 1253"/>
                <a:gd name="T3" fmla="*/ 403 h 836"/>
                <a:gd name="T4" fmla="*/ 1253 w 1253"/>
                <a:gd name="T5" fmla="*/ 0 h 836"/>
                <a:gd name="T6" fmla="*/ 453 w 1253"/>
                <a:gd name="T7" fmla="*/ 566 h 836"/>
                <a:gd name="T8" fmla="*/ 750 w 1253"/>
                <a:gd name="T9" fmla="*/ 836 h 836"/>
                <a:gd name="T10" fmla="*/ 1253 w 1253"/>
                <a:gd name="T11" fmla="*/ 0 h 836"/>
                <a:gd name="T12" fmla="*/ 0 w 1253"/>
                <a:gd name="T13" fmla="*/ 152 h 8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3"/>
                <a:gd name="T22" fmla="*/ 0 h 836"/>
                <a:gd name="T23" fmla="*/ 1253 w 1253"/>
                <a:gd name="T24" fmla="*/ 836 h 8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3" h="836">
                  <a:moveTo>
                    <a:pt x="0" y="152"/>
                  </a:moveTo>
                  <a:lnTo>
                    <a:pt x="275" y="403"/>
                  </a:lnTo>
                  <a:lnTo>
                    <a:pt x="1253" y="0"/>
                  </a:lnTo>
                  <a:lnTo>
                    <a:pt x="453" y="566"/>
                  </a:lnTo>
                  <a:lnTo>
                    <a:pt x="750" y="836"/>
                  </a:lnTo>
                  <a:lnTo>
                    <a:pt x="1253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E271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2289" y="109"/>
              <a:ext cx="426" cy="425"/>
            </a:xfrm>
            <a:prstGeom prst="ellipse">
              <a:avLst/>
            </a:prstGeom>
            <a:solidFill>
              <a:srgbClr val="228E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648" y="38"/>
              <a:ext cx="643" cy="641"/>
            </a:xfrm>
            <a:prstGeom prst="ellipse">
              <a:avLst/>
            </a:prstGeom>
            <a:solidFill>
              <a:srgbClr val="E06D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41" name="Freeform 13"/>
            <p:cNvSpPr>
              <a:spLocks noEditPoints="1"/>
            </p:cNvSpPr>
            <p:nvPr/>
          </p:nvSpPr>
          <p:spPr bwMode="auto">
            <a:xfrm>
              <a:off x="749" y="105"/>
              <a:ext cx="441" cy="507"/>
            </a:xfrm>
            <a:custGeom>
              <a:avLst/>
              <a:gdLst>
                <a:gd name="T0" fmla="*/ 189 w 238"/>
                <a:gd name="T1" fmla="*/ 32 h 273"/>
                <a:gd name="T2" fmla="*/ 221 w 238"/>
                <a:gd name="T3" fmla="*/ 0 h 273"/>
                <a:gd name="T4" fmla="*/ 252 w 238"/>
                <a:gd name="T5" fmla="*/ 32 h 273"/>
                <a:gd name="T6" fmla="*/ 252 w 238"/>
                <a:gd name="T7" fmla="*/ 223 h 273"/>
                <a:gd name="T8" fmla="*/ 221 w 238"/>
                <a:gd name="T9" fmla="*/ 254 h 273"/>
                <a:gd name="T10" fmla="*/ 189 w 238"/>
                <a:gd name="T11" fmla="*/ 223 h 273"/>
                <a:gd name="T12" fmla="*/ 189 w 238"/>
                <a:gd name="T13" fmla="*/ 32 h 273"/>
                <a:gd name="T14" fmla="*/ 221 w 238"/>
                <a:gd name="T15" fmla="*/ 507 h 273"/>
                <a:gd name="T16" fmla="*/ 0 w 238"/>
                <a:gd name="T17" fmla="*/ 284 h 273"/>
                <a:gd name="T18" fmla="*/ 158 w 238"/>
                <a:gd name="T19" fmla="*/ 72 h 273"/>
                <a:gd name="T20" fmla="*/ 158 w 238"/>
                <a:gd name="T21" fmla="*/ 141 h 273"/>
                <a:gd name="T22" fmla="*/ 63 w 238"/>
                <a:gd name="T23" fmla="*/ 284 h 273"/>
                <a:gd name="T24" fmla="*/ 221 w 238"/>
                <a:gd name="T25" fmla="*/ 444 h 273"/>
                <a:gd name="T26" fmla="*/ 378 w 238"/>
                <a:gd name="T27" fmla="*/ 284 h 273"/>
                <a:gd name="T28" fmla="*/ 284 w 238"/>
                <a:gd name="T29" fmla="*/ 141 h 273"/>
                <a:gd name="T30" fmla="*/ 284 w 238"/>
                <a:gd name="T31" fmla="*/ 72 h 273"/>
                <a:gd name="T32" fmla="*/ 441 w 238"/>
                <a:gd name="T33" fmla="*/ 284 h 273"/>
                <a:gd name="T34" fmla="*/ 221 w 238"/>
                <a:gd name="T35" fmla="*/ 507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8"/>
                <a:gd name="T55" fmla="*/ 0 h 273"/>
                <a:gd name="T56" fmla="*/ 238 w 238"/>
                <a:gd name="T57" fmla="*/ 273 h 2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8" h="273">
                  <a:moveTo>
                    <a:pt x="102" y="17"/>
                  </a:moveTo>
                  <a:cubicBezTo>
                    <a:pt x="102" y="8"/>
                    <a:pt x="109" y="0"/>
                    <a:pt x="119" y="0"/>
                  </a:cubicBezTo>
                  <a:cubicBezTo>
                    <a:pt x="128" y="0"/>
                    <a:pt x="136" y="8"/>
                    <a:pt x="136" y="17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9"/>
                    <a:pt x="128" y="137"/>
                    <a:pt x="119" y="137"/>
                  </a:cubicBezTo>
                  <a:cubicBezTo>
                    <a:pt x="109" y="137"/>
                    <a:pt x="102" y="129"/>
                    <a:pt x="102" y="120"/>
                  </a:cubicBezTo>
                  <a:lnTo>
                    <a:pt x="102" y="17"/>
                  </a:lnTo>
                  <a:close/>
                  <a:moveTo>
                    <a:pt x="119" y="273"/>
                  </a:moveTo>
                  <a:cubicBezTo>
                    <a:pt x="53" y="273"/>
                    <a:pt x="0" y="219"/>
                    <a:pt x="0" y="153"/>
                  </a:cubicBezTo>
                  <a:cubicBezTo>
                    <a:pt x="0" y="100"/>
                    <a:pt x="36" y="54"/>
                    <a:pt x="85" y="39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55" y="89"/>
                    <a:pt x="34" y="119"/>
                    <a:pt x="34" y="153"/>
                  </a:cubicBezTo>
                  <a:cubicBezTo>
                    <a:pt x="34" y="201"/>
                    <a:pt x="72" y="239"/>
                    <a:pt x="119" y="239"/>
                  </a:cubicBezTo>
                  <a:cubicBezTo>
                    <a:pt x="166" y="239"/>
                    <a:pt x="204" y="201"/>
                    <a:pt x="204" y="153"/>
                  </a:cubicBezTo>
                  <a:cubicBezTo>
                    <a:pt x="204" y="119"/>
                    <a:pt x="183" y="89"/>
                    <a:pt x="153" y="76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202" y="54"/>
                    <a:pt x="238" y="100"/>
                    <a:pt x="238" y="153"/>
                  </a:cubicBezTo>
                  <a:cubicBezTo>
                    <a:pt x="238" y="219"/>
                    <a:pt x="185" y="273"/>
                    <a:pt x="119" y="27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1348" y="-350"/>
              <a:ext cx="459" cy="459"/>
            </a:xfrm>
            <a:prstGeom prst="ellipse">
              <a:avLst/>
            </a:prstGeom>
            <a:solidFill>
              <a:srgbClr val="065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43" name="Freeform 15"/>
            <p:cNvSpPr>
              <a:spLocks noEditPoints="1"/>
            </p:cNvSpPr>
            <p:nvPr/>
          </p:nvSpPr>
          <p:spPr bwMode="auto">
            <a:xfrm>
              <a:off x="1474" y="-250"/>
              <a:ext cx="212" cy="253"/>
            </a:xfrm>
            <a:custGeom>
              <a:avLst/>
              <a:gdLst>
                <a:gd name="T0" fmla="*/ 106 w 114"/>
                <a:gd name="T1" fmla="*/ 0 h 136"/>
                <a:gd name="T2" fmla="*/ 0 w 114"/>
                <a:gd name="T3" fmla="*/ 100 h 136"/>
                <a:gd name="T4" fmla="*/ 4 w 114"/>
                <a:gd name="T5" fmla="*/ 125 h 136"/>
                <a:gd name="T6" fmla="*/ 15 w 114"/>
                <a:gd name="T7" fmla="*/ 153 h 136"/>
                <a:gd name="T8" fmla="*/ 67 w 114"/>
                <a:gd name="T9" fmla="*/ 253 h 136"/>
                <a:gd name="T10" fmla="*/ 99 w 114"/>
                <a:gd name="T11" fmla="*/ 253 h 136"/>
                <a:gd name="T12" fmla="*/ 102 w 114"/>
                <a:gd name="T13" fmla="*/ 253 h 136"/>
                <a:gd name="T14" fmla="*/ 141 w 114"/>
                <a:gd name="T15" fmla="*/ 253 h 136"/>
                <a:gd name="T16" fmla="*/ 156 w 114"/>
                <a:gd name="T17" fmla="*/ 199 h 136"/>
                <a:gd name="T18" fmla="*/ 184 w 114"/>
                <a:gd name="T19" fmla="*/ 169 h 136"/>
                <a:gd name="T20" fmla="*/ 212 w 114"/>
                <a:gd name="T21" fmla="*/ 100 h 136"/>
                <a:gd name="T22" fmla="*/ 106 w 114"/>
                <a:gd name="T23" fmla="*/ 0 h 136"/>
                <a:gd name="T24" fmla="*/ 171 w 114"/>
                <a:gd name="T25" fmla="*/ 162 h 136"/>
                <a:gd name="T26" fmla="*/ 143 w 114"/>
                <a:gd name="T27" fmla="*/ 192 h 136"/>
                <a:gd name="T28" fmla="*/ 125 w 114"/>
                <a:gd name="T29" fmla="*/ 238 h 136"/>
                <a:gd name="T30" fmla="*/ 108 w 114"/>
                <a:gd name="T31" fmla="*/ 238 h 136"/>
                <a:gd name="T32" fmla="*/ 108 w 114"/>
                <a:gd name="T33" fmla="*/ 238 h 136"/>
                <a:gd name="T34" fmla="*/ 97 w 114"/>
                <a:gd name="T35" fmla="*/ 238 h 136"/>
                <a:gd name="T36" fmla="*/ 97 w 114"/>
                <a:gd name="T37" fmla="*/ 238 h 136"/>
                <a:gd name="T38" fmla="*/ 84 w 114"/>
                <a:gd name="T39" fmla="*/ 238 h 136"/>
                <a:gd name="T40" fmla="*/ 41 w 114"/>
                <a:gd name="T41" fmla="*/ 164 h 136"/>
                <a:gd name="T42" fmla="*/ 22 w 114"/>
                <a:gd name="T43" fmla="*/ 134 h 136"/>
                <a:gd name="T44" fmla="*/ 15 w 114"/>
                <a:gd name="T45" fmla="*/ 100 h 136"/>
                <a:gd name="T46" fmla="*/ 106 w 114"/>
                <a:gd name="T47" fmla="*/ 15 h 136"/>
                <a:gd name="T48" fmla="*/ 197 w 114"/>
                <a:gd name="T49" fmla="*/ 100 h 136"/>
                <a:gd name="T50" fmla="*/ 171 w 114"/>
                <a:gd name="T51" fmla="*/ 162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4"/>
                <a:gd name="T79" fmla="*/ 0 h 136"/>
                <a:gd name="T80" fmla="*/ 114 w 114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4" h="136">
                  <a:moveTo>
                    <a:pt x="57" y="0"/>
                  </a:moveTo>
                  <a:cubicBezTo>
                    <a:pt x="26" y="0"/>
                    <a:pt x="0" y="24"/>
                    <a:pt x="0" y="54"/>
                  </a:cubicBezTo>
                  <a:cubicBezTo>
                    <a:pt x="0" y="58"/>
                    <a:pt x="1" y="63"/>
                    <a:pt x="2" y="67"/>
                  </a:cubicBezTo>
                  <a:cubicBezTo>
                    <a:pt x="3" y="71"/>
                    <a:pt x="6" y="79"/>
                    <a:pt x="8" y="82"/>
                  </a:cubicBezTo>
                  <a:cubicBezTo>
                    <a:pt x="18" y="95"/>
                    <a:pt x="42" y="116"/>
                    <a:pt x="36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3" y="126"/>
                    <a:pt x="77" y="116"/>
                    <a:pt x="84" y="107"/>
                  </a:cubicBezTo>
                  <a:cubicBezTo>
                    <a:pt x="86" y="104"/>
                    <a:pt x="96" y="94"/>
                    <a:pt x="99" y="91"/>
                  </a:cubicBezTo>
                  <a:cubicBezTo>
                    <a:pt x="108" y="82"/>
                    <a:pt x="114" y="69"/>
                    <a:pt x="114" y="54"/>
                  </a:cubicBezTo>
                  <a:cubicBezTo>
                    <a:pt x="114" y="24"/>
                    <a:pt x="88" y="0"/>
                    <a:pt x="57" y="0"/>
                  </a:cubicBezTo>
                  <a:close/>
                  <a:moveTo>
                    <a:pt x="92" y="87"/>
                  </a:moveTo>
                  <a:cubicBezTo>
                    <a:pt x="90" y="89"/>
                    <a:pt x="79" y="100"/>
                    <a:pt x="77" y="103"/>
                  </a:cubicBezTo>
                  <a:cubicBezTo>
                    <a:pt x="71" y="111"/>
                    <a:pt x="67" y="119"/>
                    <a:pt x="67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13"/>
                    <a:pt x="32" y="99"/>
                    <a:pt x="22" y="88"/>
                  </a:cubicBezTo>
                  <a:cubicBezTo>
                    <a:pt x="15" y="80"/>
                    <a:pt x="12" y="72"/>
                    <a:pt x="12" y="72"/>
                  </a:cubicBezTo>
                  <a:cubicBezTo>
                    <a:pt x="10" y="66"/>
                    <a:pt x="8" y="60"/>
                    <a:pt x="8" y="54"/>
                  </a:cubicBezTo>
                  <a:cubicBezTo>
                    <a:pt x="8" y="29"/>
                    <a:pt x="30" y="8"/>
                    <a:pt x="57" y="8"/>
                  </a:cubicBezTo>
                  <a:cubicBezTo>
                    <a:pt x="84" y="8"/>
                    <a:pt x="106" y="29"/>
                    <a:pt x="106" y="54"/>
                  </a:cubicBezTo>
                  <a:cubicBezTo>
                    <a:pt x="106" y="67"/>
                    <a:pt x="101" y="78"/>
                    <a:pt x="92" y="8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1536" y="-149"/>
              <a:ext cx="76" cy="137"/>
            </a:xfrm>
            <a:custGeom>
              <a:avLst/>
              <a:gdLst>
                <a:gd name="T0" fmla="*/ 69 w 41"/>
                <a:gd name="T1" fmla="*/ 43 h 74"/>
                <a:gd name="T2" fmla="*/ 61 w 41"/>
                <a:gd name="T3" fmla="*/ 43 h 74"/>
                <a:gd name="T4" fmla="*/ 43 w 41"/>
                <a:gd name="T5" fmla="*/ 122 h 74"/>
                <a:gd name="T6" fmla="*/ 17 w 41"/>
                <a:gd name="T7" fmla="*/ 37 h 74"/>
                <a:gd name="T8" fmla="*/ 39 w 41"/>
                <a:gd name="T9" fmla="*/ 44 h 74"/>
                <a:gd name="T10" fmla="*/ 33 w 41"/>
                <a:gd name="T11" fmla="*/ 20 h 74"/>
                <a:gd name="T12" fmla="*/ 72 w 41"/>
                <a:gd name="T13" fmla="*/ 30 h 74"/>
                <a:gd name="T14" fmla="*/ 76 w 41"/>
                <a:gd name="T15" fmla="*/ 0 h 74"/>
                <a:gd name="T16" fmla="*/ 61 w 41"/>
                <a:gd name="T17" fmla="*/ 20 h 74"/>
                <a:gd name="T18" fmla="*/ 22 w 41"/>
                <a:gd name="T19" fmla="*/ 7 h 74"/>
                <a:gd name="T20" fmla="*/ 28 w 41"/>
                <a:gd name="T21" fmla="*/ 31 h 74"/>
                <a:gd name="T22" fmla="*/ 0 w 41"/>
                <a:gd name="T23" fmla="*/ 24 h 74"/>
                <a:gd name="T24" fmla="*/ 37 w 41"/>
                <a:gd name="T25" fmla="*/ 137 h 74"/>
                <a:gd name="T26" fmla="*/ 48 w 41"/>
                <a:gd name="T27" fmla="*/ 137 h 74"/>
                <a:gd name="T28" fmla="*/ 69 w 41"/>
                <a:gd name="T29" fmla="*/ 43 h 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74"/>
                <a:gd name="T47" fmla="*/ 41 w 41"/>
                <a:gd name="T48" fmla="*/ 74 h 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74">
                  <a:moveTo>
                    <a:pt x="37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7" y="63"/>
                    <a:pt x="2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65"/>
                    <a:pt x="37" y="23"/>
                    <a:pt x="37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Freeform 17"/>
            <p:cNvSpPr>
              <a:spLocks/>
            </p:cNvSpPr>
            <p:nvPr/>
          </p:nvSpPr>
          <p:spPr bwMode="auto">
            <a:xfrm>
              <a:off x="1536" y="1"/>
              <a:ext cx="89" cy="58"/>
            </a:xfrm>
            <a:custGeom>
              <a:avLst/>
              <a:gdLst>
                <a:gd name="T0" fmla="*/ 80 w 48"/>
                <a:gd name="T1" fmla="*/ 15 h 31"/>
                <a:gd name="T2" fmla="*/ 89 w 48"/>
                <a:gd name="T3" fmla="*/ 7 h 31"/>
                <a:gd name="T4" fmla="*/ 80 w 48"/>
                <a:gd name="T5" fmla="*/ 0 h 31"/>
                <a:gd name="T6" fmla="*/ 9 w 48"/>
                <a:gd name="T7" fmla="*/ 0 h 31"/>
                <a:gd name="T8" fmla="*/ 0 w 48"/>
                <a:gd name="T9" fmla="*/ 7 h 31"/>
                <a:gd name="T10" fmla="*/ 7 w 48"/>
                <a:gd name="T11" fmla="*/ 15 h 31"/>
                <a:gd name="T12" fmla="*/ 7 w 48"/>
                <a:gd name="T13" fmla="*/ 15 h 31"/>
                <a:gd name="T14" fmla="*/ 19 w 48"/>
                <a:gd name="T15" fmla="*/ 22 h 31"/>
                <a:gd name="T16" fmla="*/ 9 w 48"/>
                <a:gd name="T17" fmla="*/ 22 h 31"/>
                <a:gd name="T18" fmla="*/ 0 w 48"/>
                <a:gd name="T19" fmla="*/ 30 h 31"/>
                <a:gd name="T20" fmla="*/ 9 w 48"/>
                <a:gd name="T21" fmla="*/ 36 h 31"/>
                <a:gd name="T22" fmla="*/ 15 w 48"/>
                <a:gd name="T23" fmla="*/ 36 h 31"/>
                <a:gd name="T24" fmla="*/ 26 w 48"/>
                <a:gd name="T25" fmla="*/ 43 h 31"/>
                <a:gd name="T26" fmla="*/ 15 w 48"/>
                <a:gd name="T27" fmla="*/ 43 h 31"/>
                <a:gd name="T28" fmla="*/ 7 w 48"/>
                <a:gd name="T29" fmla="*/ 51 h 31"/>
                <a:gd name="T30" fmla="*/ 15 w 48"/>
                <a:gd name="T31" fmla="*/ 58 h 31"/>
                <a:gd name="T32" fmla="*/ 74 w 48"/>
                <a:gd name="T33" fmla="*/ 58 h 31"/>
                <a:gd name="T34" fmla="*/ 82 w 48"/>
                <a:gd name="T35" fmla="*/ 51 h 31"/>
                <a:gd name="T36" fmla="*/ 74 w 48"/>
                <a:gd name="T37" fmla="*/ 43 h 31"/>
                <a:gd name="T38" fmla="*/ 45 w 48"/>
                <a:gd name="T39" fmla="*/ 43 h 31"/>
                <a:gd name="T40" fmla="*/ 37 w 48"/>
                <a:gd name="T41" fmla="*/ 36 h 31"/>
                <a:gd name="T42" fmla="*/ 80 w 48"/>
                <a:gd name="T43" fmla="*/ 36 h 31"/>
                <a:gd name="T44" fmla="*/ 89 w 48"/>
                <a:gd name="T45" fmla="*/ 30 h 31"/>
                <a:gd name="T46" fmla="*/ 80 w 48"/>
                <a:gd name="T47" fmla="*/ 22 h 31"/>
                <a:gd name="T48" fmla="*/ 37 w 48"/>
                <a:gd name="T49" fmla="*/ 22 h 31"/>
                <a:gd name="T50" fmla="*/ 30 w 48"/>
                <a:gd name="T51" fmla="*/ 15 h 31"/>
                <a:gd name="T52" fmla="*/ 80 w 48"/>
                <a:gd name="T53" fmla="*/ 15 h 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31"/>
                <a:gd name="T83" fmla="*/ 48 w 48"/>
                <a:gd name="T84" fmla="*/ 31 h 3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31">
                  <a:moveTo>
                    <a:pt x="43" y="8"/>
                  </a:moveTo>
                  <a:cubicBezTo>
                    <a:pt x="46" y="8"/>
                    <a:pt x="48" y="6"/>
                    <a:pt x="48" y="4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3"/>
                    <a:pt x="0" y="16"/>
                  </a:cubicBezTo>
                  <a:cubicBezTo>
                    <a:pt x="0" y="18"/>
                    <a:pt x="2" y="19"/>
                    <a:pt x="5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4" y="25"/>
                    <a:pt x="4" y="27"/>
                  </a:cubicBezTo>
                  <a:cubicBezTo>
                    <a:pt x="4" y="29"/>
                    <a:pt x="6" y="31"/>
                    <a:pt x="8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1"/>
                    <a:pt x="44" y="29"/>
                    <a:pt x="44" y="27"/>
                  </a:cubicBezTo>
                  <a:cubicBezTo>
                    <a:pt x="44" y="25"/>
                    <a:pt x="42" y="23"/>
                    <a:pt x="40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6" y="19"/>
                    <a:pt x="48" y="18"/>
                    <a:pt x="48" y="16"/>
                  </a:cubicBezTo>
                  <a:cubicBezTo>
                    <a:pt x="48" y="13"/>
                    <a:pt x="46" y="12"/>
                    <a:pt x="43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1461" y="-261"/>
              <a:ext cx="32" cy="32"/>
            </a:xfrm>
            <a:custGeom>
              <a:avLst/>
              <a:gdLst>
                <a:gd name="T0" fmla="*/ 30 w 17"/>
                <a:gd name="T1" fmla="*/ 28 h 17"/>
                <a:gd name="T2" fmla="*/ 30 w 17"/>
                <a:gd name="T3" fmla="*/ 19 h 17"/>
                <a:gd name="T4" fmla="*/ 13 w 17"/>
                <a:gd name="T5" fmla="*/ 2 h 17"/>
                <a:gd name="T6" fmla="*/ 4 w 17"/>
                <a:gd name="T7" fmla="*/ 2 h 17"/>
                <a:gd name="T8" fmla="*/ 4 w 17"/>
                <a:gd name="T9" fmla="*/ 13 h 17"/>
                <a:gd name="T10" fmla="*/ 19 w 17"/>
                <a:gd name="T11" fmla="*/ 28 h 17"/>
                <a:gd name="T12" fmla="*/ 30 w 17"/>
                <a:gd name="T13" fmla="*/ 2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6" y="15"/>
                  </a:moveTo>
                  <a:cubicBezTo>
                    <a:pt x="17" y="14"/>
                    <a:pt x="17" y="11"/>
                    <a:pt x="16" y="1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14" y="17"/>
                    <a:pt x="16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1423" y="-159"/>
              <a:ext cx="37" cy="15"/>
            </a:xfrm>
            <a:custGeom>
              <a:avLst/>
              <a:gdLst>
                <a:gd name="T0" fmla="*/ 7 w 20"/>
                <a:gd name="T1" fmla="*/ 15 h 8"/>
                <a:gd name="T2" fmla="*/ 30 w 20"/>
                <a:gd name="T3" fmla="*/ 15 h 8"/>
                <a:gd name="T4" fmla="*/ 37 w 20"/>
                <a:gd name="T5" fmla="*/ 8 h 8"/>
                <a:gd name="T6" fmla="*/ 30 w 20"/>
                <a:gd name="T7" fmla="*/ 0 h 8"/>
                <a:gd name="T8" fmla="*/ 7 w 20"/>
                <a:gd name="T9" fmla="*/ 0 h 8"/>
                <a:gd name="T10" fmla="*/ 0 w 20"/>
                <a:gd name="T11" fmla="*/ 8 h 8"/>
                <a:gd name="T12" fmla="*/ 7 w 20"/>
                <a:gd name="T13" fmla="*/ 15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8"/>
                <a:gd name="T23" fmla="*/ 20 w 20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8">
                  <a:moveTo>
                    <a:pt x="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20" y="7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1666" y="-261"/>
              <a:ext cx="31" cy="32"/>
            </a:xfrm>
            <a:custGeom>
              <a:avLst/>
              <a:gdLst>
                <a:gd name="T0" fmla="*/ 18 w 17"/>
                <a:gd name="T1" fmla="*/ 4 h 17"/>
                <a:gd name="T2" fmla="*/ 2 w 17"/>
                <a:gd name="T3" fmla="*/ 19 h 17"/>
                <a:gd name="T4" fmla="*/ 2 w 17"/>
                <a:gd name="T5" fmla="*/ 28 h 17"/>
                <a:gd name="T6" fmla="*/ 13 w 17"/>
                <a:gd name="T7" fmla="*/ 28 h 17"/>
                <a:gd name="T8" fmla="*/ 27 w 17"/>
                <a:gd name="T9" fmla="*/ 13 h 17"/>
                <a:gd name="T10" fmla="*/ 27 w 17"/>
                <a:gd name="T11" fmla="*/ 4 h 17"/>
                <a:gd name="T12" fmla="*/ 18 w 17"/>
                <a:gd name="T13" fmla="*/ 4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0" y="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4"/>
                    <a:pt x="1" y="15"/>
                  </a:cubicBezTo>
                  <a:cubicBezTo>
                    <a:pt x="3" y="17"/>
                    <a:pt x="5" y="17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1699" y="-157"/>
              <a:ext cx="37" cy="15"/>
            </a:xfrm>
            <a:custGeom>
              <a:avLst/>
              <a:gdLst>
                <a:gd name="T0" fmla="*/ 37 w 20"/>
                <a:gd name="T1" fmla="*/ 8 h 8"/>
                <a:gd name="T2" fmla="*/ 30 w 20"/>
                <a:gd name="T3" fmla="*/ 0 h 8"/>
                <a:gd name="T4" fmla="*/ 7 w 20"/>
                <a:gd name="T5" fmla="*/ 0 h 8"/>
                <a:gd name="T6" fmla="*/ 0 w 20"/>
                <a:gd name="T7" fmla="*/ 8 h 8"/>
                <a:gd name="T8" fmla="*/ 7 w 20"/>
                <a:gd name="T9" fmla="*/ 15 h 8"/>
                <a:gd name="T10" fmla="*/ 30 w 20"/>
                <a:gd name="T11" fmla="*/ 15 h 8"/>
                <a:gd name="T12" fmla="*/ 37 w 20"/>
                <a:gd name="T13" fmla="*/ 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8"/>
                <a:gd name="T23" fmla="*/ 20 w 20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8">
                  <a:moveTo>
                    <a:pt x="20" y="4"/>
                  </a:moveTo>
                  <a:cubicBezTo>
                    <a:pt x="20" y="2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20" y="6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Freeform 22"/>
            <p:cNvSpPr>
              <a:spLocks/>
            </p:cNvSpPr>
            <p:nvPr/>
          </p:nvSpPr>
          <p:spPr bwMode="auto">
            <a:xfrm>
              <a:off x="1666" y="-64"/>
              <a:ext cx="31" cy="32"/>
            </a:xfrm>
            <a:custGeom>
              <a:avLst/>
              <a:gdLst>
                <a:gd name="T0" fmla="*/ 27 w 17"/>
                <a:gd name="T1" fmla="*/ 30 h 17"/>
                <a:gd name="T2" fmla="*/ 27 w 17"/>
                <a:gd name="T3" fmla="*/ 19 h 17"/>
                <a:gd name="T4" fmla="*/ 13 w 17"/>
                <a:gd name="T5" fmla="*/ 4 h 17"/>
                <a:gd name="T6" fmla="*/ 2 w 17"/>
                <a:gd name="T7" fmla="*/ 4 h 17"/>
                <a:gd name="T8" fmla="*/ 2 w 17"/>
                <a:gd name="T9" fmla="*/ 13 h 17"/>
                <a:gd name="T10" fmla="*/ 16 w 17"/>
                <a:gd name="T11" fmla="*/ 30 h 17"/>
                <a:gd name="T12" fmla="*/ 27 w 17"/>
                <a:gd name="T13" fmla="*/ 3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5" y="16"/>
                  </a:moveTo>
                  <a:cubicBezTo>
                    <a:pt x="16" y="14"/>
                    <a:pt x="17" y="12"/>
                    <a:pt x="15" y="1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7"/>
                    <a:pt x="13" y="17"/>
                    <a:pt x="1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Freeform 23"/>
            <p:cNvSpPr>
              <a:spLocks/>
            </p:cNvSpPr>
            <p:nvPr/>
          </p:nvSpPr>
          <p:spPr bwMode="auto">
            <a:xfrm>
              <a:off x="1573" y="-296"/>
              <a:ext cx="15" cy="35"/>
            </a:xfrm>
            <a:custGeom>
              <a:avLst/>
              <a:gdLst>
                <a:gd name="T0" fmla="*/ 8 w 8"/>
                <a:gd name="T1" fmla="*/ 0 h 19"/>
                <a:gd name="T2" fmla="*/ 0 w 8"/>
                <a:gd name="T3" fmla="*/ 7 h 19"/>
                <a:gd name="T4" fmla="*/ 0 w 8"/>
                <a:gd name="T5" fmla="*/ 29 h 19"/>
                <a:gd name="T6" fmla="*/ 8 w 8"/>
                <a:gd name="T7" fmla="*/ 35 h 19"/>
                <a:gd name="T8" fmla="*/ 15 w 8"/>
                <a:gd name="T9" fmla="*/ 29 h 19"/>
                <a:gd name="T10" fmla="*/ 15 w 8"/>
                <a:gd name="T11" fmla="*/ 7 h 19"/>
                <a:gd name="T12" fmla="*/ 8 w 8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9"/>
                <a:gd name="T23" fmla="*/ 8 w 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19"/>
                    <a:pt x="4" y="19"/>
                  </a:cubicBezTo>
                  <a:cubicBezTo>
                    <a:pt x="6" y="19"/>
                    <a:pt x="8" y="18"/>
                    <a:pt x="8" y="1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24"/>
            <p:cNvSpPr>
              <a:spLocks/>
            </p:cNvSpPr>
            <p:nvPr/>
          </p:nvSpPr>
          <p:spPr bwMode="auto">
            <a:xfrm>
              <a:off x="1461" y="-64"/>
              <a:ext cx="32" cy="32"/>
            </a:xfrm>
            <a:custGeom>
              <a:avLst/>
              <a:gdLst>
                <a:gd name="T0" fmla="*/ 19 w 17"/>
                <a:gd name="T1" fmla="*/ 4 h 17"/>
                <a:gd name="T2" fmla="*/ 4 w 17"/>
                <a:gd name="T3" fmla="*/ 19 h 17"/>
                <a:gd name="T4" fmla="*/ 4 w 17"/>
                <a:gd name="T5" fmla="*/ 28 h 17"/>
                <a:gd name="T6" fmla="*/ 13 w 17"/>
                <a:gd name="T7" fmla="*/ 28 h 17"/>
                <a:gd name="T8" fmla="*/ 28 w 17"/>
                <a:gd name="T9" fmla="*/ 13 h 17"/>
                <a:gd name="T10" fmla="*/ 28 w 17"/>
                <a:gd name="T11" fmla="*/ 4 h 17"/>
                <a:gd name="T12" fmla="*/ 19 w 17"/>
                <a:gd name="T13" fmla="*/ 4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0" y="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11"/>
                    <a:pt x="0" y="14"/>
                    <a:pt x="2" y="15"/>
                  </a:cubicBezTo>
                  <a:cubicBezTo>
                    <a:pt x="3" y="17"/>
                    <a:pt x="6" y="17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2531" y="-556"/>
              <a:ext cx="416" cy="416"/>
            </a:xfrm>
            <a:prstGeom prst="ellipse">
              <a:avLst/>
            </a:prstGeom>
            <a:solidFill>
              <a:srgbClr val="E06D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4" name="Freeform 26"/>
            <p:cNvSpPr>
              <a:spLocks noEditPoints="1"/>
            </p:cNvSpPr>
            <p:nvPr/>
          </p:nvSpPr>
          <p:spPr bwMode="auto">
            <a:xfrm>
              <a:off x="2635" y="-504"/>
              <a:ext cx="213" cy="297"/>
            </a:xfrm>
            <a:custGeom>
              <a:avLst/>
              <a:gdLst>
                <a:gd name="T0" fmla="*/ 63 w 115"/>
                <a:gd name="T1" fmla="*/ 52 h 160"/>
                <a:gd name="T2" fmla="*/ 91 w 115"/>
                <a:gd name="T3" fmla="*/ 52 h 160"/>
                <a:gd name="T4" fmla="*/ 100 w 115"/>
                <a:gd name="T5" fmla="*/ 52 h 160"/>
                <a:gd name="T6" fmla="*/ 119 w 115"/>
                <a:gd name="T7" fmla="*/ 52 h 160"/>
                <a:gd name="T8" fmla="*/ 128 w 115"/>
                <a:gd name="T9" fmla="*/ 52 h 160"/>
                <a:gd name="T10" fmla="*/ 146 w 115"/>
                <a:gd name="T11" fmla="*/ 52 h 160"/>
                <a:gd name="T12" fmla="*/ 187 w 115"/>
                <a:gd name="T13" fmla="*/ 41 h 160"/>
                <a:gd name="T14" fmla="*/ 178 w 115"/>
                <a:gd name="T15" fmla="*/ 35 h 160"/>
                <a:gd name="T16" fmla="*/ 154 w 115"/>
                <a:gd name="T17" fmla="*/ 33 h 160"/>
                <a:gd name="T18" fmla="*/ 159 w 115"/>
                <a:gd name="T19" fmla="*/ 19 h 160"/>
                <a:gd name="T20" fmla="*/ 144 w 115"/>
                <a:gd name="T21" fmla="*/ 0 h 160"/>
                <a:gd name="T22" fmla="*/ 104 w 115"/>
                <a:gd name="T23" fmla="*/ 0 h 160"/>
                <a:gd name="T24" fmla="*/ 104 w 115"/>
                <a:gd name="T25" fmla="*/ 0 h 160"/>
                <a:gd name="T26" fmla="*/ 65 w 115"/>
                <a:gd name="T27" fmla="*/ 0 h 160"/>
                <a:gd name="T28" fmla="*/ 48 w 115"/>
                <a:gd name="T29" fmla="*/ 19 h 160"/>
                <a:gd name="T30" fmla="*/ 198 w 115"/>
                <a:gd name="T31" fmla="*/ 111 h 160"/>
                <a:gd name="T32" fmla="*/ 139 w 115"/>
                <a:gd name="T33" fmla="*/ 67 h 160"/>
                <a:gd name="T34" fmla="*/ 113 w 115"/>
                <a:gd name="T35" fmla="*/ 67 h 160"/>
                <a:gd name="T36" fmla="*/ 89 w 115"/>
                <a:gd name="T37" fmla="*/ 67 h 160"/>
                <a:gd name="T38" fmla="*/ 50 w 115"/>
                <a:gd name="T39" fmla="*/ 67 h 160"/>
                <a:gd name="T40" fmla="*/ 0 w 115"/>
                <a:gd name="T41" fmla="*/ 241 h 160"/>
                <a:gd name="T42" fmla="*/ 100 w 115"/>
                <a:gd name="T43" fmla="*/ 297 h 160"/>
                <a:gd name="T44" fmla="*/ 163 w 115"/>
                <a:gd name="T45" fmla="*/ 297 h 160"/>
                <a:gd name="T46" fmla="*/ 198 w 115"/>
                <a:gd name="T47" fmla="*/ 111 h 160"/>
                <a:gd name="T48" fmla="*/ 146 w 115"/>
                <a:gd name="T49" fmla="*/ 249 h 160"/>
                <a:gd name="T50" fmla="*/ 119 w 115"/>
                <a:gd name="T51" fmla="*/ 262 h 160"/>
                <a:gd name="T52" fmla="*/ 113 w 115"/>
                <a:gd name="T53" fmla="*/ 275 h 160"/>
                <a:gd name="T54" fmla="*/ 96 w 115"/>
                <a:gd name="T55" fmla="*/ 275 h 160"/>
                <a:gd name="T56" fmla="*/ 83 w 115"/>
                <a:gd name="T57" fmla="*/ 258 h 160"/>
                <a:gd name="T58" fmla="*/ 54 w 115"/>
                <a:gd name="T59" fmla="*/ 232 h 160"/>
                <a:gd name="T60" fmla="*/ 72 w 115"/>
                <a:gd name="T61" fmla="*/ 210 h 160"/>
                <a:gd name="T62" fmla="*/ 83 w 115"/>
                <a:gd name="T63" fmla="*/ 232 h 160"/>
                <a:gd name="T64" fmla="*/ 96 w 115"/>
                <a:gd name="T65" fmla="*/ 239 h 160"/>
                <a:gd name="T66" fmla="*/ 100 w 115"/>
                <a:gd name="T67" fmla="*/ 200 h 160"/>
                <a:gd name="T68" fmla="*/ 115 w 115"/>
                <a:gd name="T69" fmla="*/ 206 h 160"/>
                <a:gd name="T70" fmla="*/ 119 w 115"/>
                <a:gd name="T71" fmla="*/ 239 h 160"/>
                <a:gd name="T72" fmla="*/ 130 w 115"/>
                <a:gd name="T73" fmla="*/ 234 h 160"/>
                <a:gd name="T74" fmla="*/ 137 w 115"/>
                <a:gd name="T75" fmla="*/ 226 h 160"/>
                <a:gd name="T76" fmla="*/ 139 w 115"/>
                <a:gd name="T77" fmla="*/ 217 h 160"/>
                <a:gd name="T78" fmla="*/ 137 w 115"/>
                <a:gd name="T79" fmla="*/ 208 h 160"/>
                <a:gd name="T80" fmla="*/ 119 w 115"/>
                <a:gd name="T81" fmla="*/ 197 h 160"/>
                <a:gd name="T82" fmla="*/ 113 w 115"/>
                <a:gd name="T83" fmla="*/ 195 h 160"/>
                <a:gd name="T84" fmla="*/ 96 w 115"/>
                <a:gd name="T85" fmla="*/ 191 h 160"/>
                <a:gd name="T86" fmla="*/ 78 w 115"/>
                <a:gd name="T87" fmla="*/ 184 h 160"/>
                <a:gd name="T88" fmla="*/ 63 w 115"/>
                <a:gd name="T89" fmla="*/ 173 h 160"/>
                <a:gd name="T90" fmla="*/ 56 w 115"/>
                <a:gd name="T91" fmla="*/ 149 h 160"/>
                <a:gd name="T92" fmla="*/ 69 w 115"/>
                <a:gd name="T93" fmla="*/ 117 h 160"/>
                <a:gd name="T94" fmla="*/ 96 w 115"/>
                <a:gd name="T95" fmla="*/ 106 h 160"/>
                <a:gd name="T96" fmla="*/ 100 w 115"/>
                <a:gd name="T97" fmla="*/ 93 h 160"/>
                <a:gd name="T98" fmla="*/ 119 w 115"/>
                <a:gd name="T99" fmla="*/ 93 h 160"/>
                <a:gd name="T100" fmla="*/ 126 w 115"/>
                <a:gd name="T101" fmla="*/ 110 h 160"/>
                <a:gd name="T102" fmla="*/ 154 w 115"/>
                <a:gd name="T103" fmla="*/ 132 h 160"/>
                <a:gd name="T104" fmla="*/ 135 w 115"/>
                <a:gd name="T105" fmla="*/ 152 h 160"/>
                <a:gd name="T106" fmla="*/ 119 w 115"/>
                <a:gd name="T107" fmla="*/ 173 h 160"/>
                <a:gd name="T108" fmla="*/ 133 w 115"/>
                <a:gd name="T109" fmla="*/ 176 h 160"/>
                <a:gd name="T110" fmla="*/ 154 w 115"/>
                <a:gd name="T111" fmla="*/ 191 h 160"/>
                <a:gd name="T112" fmla="*/ 161 w 115"/>
                <a:gd name="T113" fmla="*/ 215 h 160"/>
                <a:gd name="T114" fmla="*/ 85 w 115"/>
                <a:gd name="T115" fmla="*/ 134 h 160"/>
                <a:gd name="T116" fmla="*/ 76 w 115"/>
                <a:gd name="T117" fmla="*/ 149 h 160"/>
                <a:gd name="T118" fmla="*/ 83 w 115"/>
                <a:gd name="T119" fmla="*/ 160 h 160"/>
                <a:gd name="T120" fmla="*/ 96 w 115"/>
                <a:gd name="T121" fmla="*/ 165 h 160"/>
                <a:gd name="T122" fmla="*/ 93 w 115"/>
                <a:gd name="T123" fmla="*/ 128 h 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"/>
                <a:gd name="T187" fmla="*/ 0 h 160"/>
                <a:gd name="T188" fmla="*/ 115 w 115"/>
                <a:gd name="T189" fmla="*/ 160 h 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" h="160">
                  <a:moveTo>
                    <a:pt x="29" y="1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6" y="11"/>
                    <a:pt x="86" y="10"/>
                  </a:cubicBezTo>
                  <a:cubicBezTo>
                    <a:pt x="87" y="7"/>
                    <a:pt x="86" y="5"/>
                    <a:pt x="85" y="3"/>
                  </a:cubicBezTo>
                  <a:cubicBezTo>
                    <a:pt x="83" y="1"/>
                    <a:pt x="80" y="0"/>
                    <a:pt x="78" y="0"/>
                  </a:cubicBezTo>
                  <a:cubicBezTo>
                    <a:pt x="75" y="0"/>
                    <a:pt x="70" y="4"/>
                    <a:pt x="66" y="6"/>
                  </a:cubicBezTo>
                  <a:cubicBezTo>
                    <a:pt x="63" y="4"/>
                    <a:pt x="60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0"/>
                    <a:pt x="49" y="4"/>
                    <a:pt x="46" y="6"/>
                  </a:cubicBezTo>
                  <a:cubicBezTo>
                    <a:pt x="43" y="4"/>
                    <a:pt x="37" y="0"/>
                    <a:pt x="35" y="0"/>
                  </a:cubicBezTo>
                  <a:cubicBezTo>
                    <a:pt x="32" y="0"/>
                    <a:pt x="30" y="1"/>
                    <a:pt x="28" y="3"/>
                  </a:cubicBezTo>
                  <a:cubicBezTo>
                    <a:pt x="27" y="5"/>
                    <a:pt x="26" y="7"/>
                    <a:pt x="26" y="10"/>
                  </a:cubicBezTo>
                  <a:cubicBezTo>
                    <a:pt x="27" y="11"/>
                    <a:pt x="29" y="16"/>
                    <a:pt x="29" y="16"/>
                  </a:cubicBezTo>
                  <a:close/>
                  <a:moveTo>
                    <a:pt x="107" y="60"/>
                  </a:moveTo>
                  <a:cubicBezTo>
                    <a:pt x="106" y="50"/>
                    <a:pt x="97" y="42"/>
                    <a:pt x="88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17" y="42"/>
                    <a:pt x="8" y="50"/>
                    <a:pt x="7" y="6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7"/>
                    <a:pt x="12" y="160"/>
                    <a:pt x="26" y="160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103" y="160"/>
                    <a:pt x="115" y="147"/>
                    <a:pt x="115" y="130"/>
                  </a:cubicBezTo>
                  <a:cubicBezTo>
                    <a:pt x="107" y="60"/>
                    <a:pt x="107" y="60"/>
                    <a:pt x="107" y="60"/>
                  </a:cubicBezTo>
                  <a:close/>
                  <a:moveTo>
                    <a:pt x="85" y="126"/>
                  </a:moveTo>
                  <a:cubicBezTo>
                    <a:pt x="83" y="129"/>
                    <a:pt x="81" y="132"/>
                    <a:pt x="79" y="134"/>
                  </a:cubicBezTo>
                  <a:cubicBezTo>
                    <a:pt x="76" y="136"/>
                    <a:pt x="73" y="138"/>
                    <a:pt x="70" y="139"/>
                  </a:cubicBezTo>
                  <a:cubicBezTo>
                    <a:pt x="68" y="140"/>
                    <a:pt x="66" y="140"/>
                    <a:pt x="64" y="141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49" y="140"/>
                    <a:pt x="47" y="140"/>
                    <a:pt x="45" y="139"/>
                  </a:cubicBezTo>
                  <a:cubicBezTo>
                    <a:pt x="41" y="138"/>
                    <a:pt x="38" y="136"/>
                    <a:pt x="35" y="134"/>
                  </a:cubicBezTo>
                  <a:cubicBezTo>
                    <a:pt x="33" y="131"/>
                    <a:pt x="31" y="128"/>
                    <a:pt x="29" y="125"/>
                  </a:cubicBezTo>
                  <a:cubicBezTo>
                    <a:pt x="28" y="121"/>
                    <a:pt x="27" y="117"/>
                    <a:pt x="27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6"/>
                    <a:pt x="39" y="118"/>
                    <a:pt x="41" y="120"/>
                  </a:cubicBezTo>
                  <a:cubicBezTo>
                    <a:pt x="42" y="122"/>
                    <a:pt x="43" y="124"/>
                    <a:pt x="45" y="125"/>
                  </a:cubicBezTo>
                  <a:cubicBezTo>
                    <a:pt x="47" y="127"/>
                    <a:pt x="49" y="128"/>
                    <a:pt x="51" y="129"/>
                  </a:cubicBezTo>
                  <a:cubicBezTo>
                    <a:pt x="51" y="129"/>
                    <a:pt x="52" y="129"/>
                    <a:pt x="52" y="129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3" y="107"/>
                    <a:pt x="53" y="108"/>
                    <a:pt x="54" y="108"/>
                  </a:cubicBezTo>
                  <a:cubicBezTo>
                    <a:pt x="56" y="109"/>
                    <a:pt x="59" y="110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2" y="111"/>
                    <a:pt x="63" y="112"/>
                    <a:pt x="64" y="112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4" y="129"/>
                    <a:pt x="64" y="129"/>
                    <a:pt x="65" y="129"/>
                  </a:cubicBezTo>
                  <a:cubicBezTo>
                    <a:pt x="67" y="128"/>
                    <a:pt x="69" y="127"/>
                    <a:pt x="70" y="126"/>
                  </a:cubicBezTo>
                  <a:cubicBezTo>
                    <a:pt x="71" y="125"/>
                    <a:pt x="72" y="124"/>
                    <a:pt x="73" y="123"/>
                  </a:cubicBezTo>
                  <a:cubicBezTo>
                    <a:pt x="73" y="123"/>
                    <a:pt x="74" y="123"/>
                    <a:pt x="74" y="122"/>
                  </a:cubicBezTo>
                  <a:cubicBezTo>
                    <a:pt x="75" y="121"/>
                    <a:pt x="75" y="119"/>
                    <a:pt x="75" y="11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75" y="115"/>
                    <a:pt x="75" y="113"/>
                    <a:pt x="74" y="112"/>
                  </a:cubicBezTo>
                  <a:cubicBezTo>
                    <a:pt x="73" y="110"/>
                    <a:pt x="71" y="109"/>
                    <a:pt x="70" y="108"/>
                  </a:cubicBezTo>
                  <a:cubicBezTo>
                    <a:pt x="68" y="107"/>
                    <a:pt x="66" y="107"/>
                    <a:pt x="64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5"/>
                    <a:pt x="61" y="105"/>
                    <a:pt x="61" y="105"/>
                  </a:cubicBezTo>
                  <a:cubicBezTo>
                    <a:pt x="59" y="104"/>
                    <a:pt x="56" y="104"/>
                    <a:pt x="54" y="103"/>
                  </a:cubicBezTo>
                  <a:cubicBezTo>
                    <a:pt x="53" y="103"/>
                    <a:pt x="53" y="103"/>
                    <a:pt x="52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48" y="102"/>
                    <a:pt x="45" y="101"/>
                    <a:pt x="42" y="99"/>
                  </a:cubicBezTo>
                  <a:cubicBezTo>
                    <a:pt x="39" y="98"/>
                    <a:pt x="37" y="96"/>
                    <a:pt x="35" y="94"/>
                  </a:cubicBezTo>
                  <a:cubicBezTo>
                    <a:pt x="35" y="94"/>
                    <a:pt x="34" y="94"/>
                    <a:pt x="34" y="93"/>
                  </a:cubicBezTo>
                  <a:cubicBezTo>
                    <a:pt x="33" y="92"/>
                    <a:pt x="32" y="90"/>
                    <a:pt x="31" y="88"/>
                  </a:cubicBezTo>
                  <a:cubicBezTo>
                    <a:pt x="30" y="86"/>
                    <a:pt x="30" y="83"/>
                    <a:pt x="30" y="80"/>
                  </a:cubicBezTo>
                  <a:cubicBezTo>
                    <a:pt x="30" y="77"/>
                    <a:pt x="30" y="73"/>
                    <a:pt x="32" y="71"/>
                  </a:cubicBezTo>
                  <a:cubicBezTo>
                    <a:pt x="33" y="68"/>
                    <a:pt x="35" y="65"/>
                    <a:pt x="37" y="63"/>
                  </a:cubicBezTo>
                  <a:cubicBezTo>
                    <a:pt x="39" y="61"/>
                    <a:pt x="42" y="60"/>
                    <a:pt x="46" y="59"/>
                  </a:cubicBezTo>
                  <a:cubicBezTo>
                    <a:pt x="48" y="58"/>
                    <a:pt x="50" y="57"/>
                    <a:pt x="52" y="57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8"/>
                    <a:pt x="67" y="58"/>
                    <a:pt x="68" y="59"/>
                  </a:cubicBezTo>
                  <a:cubicBezTo>
                    <a:pt x="72" y="60"/>
                    <a:pt x="75" y="61"/>
                    <a:pt x="77" y="63"/>
                  </a:cubicBezTo>
                  <a:cubicBezTo>
                    <a:pt x="79" y="66"/>
                    <a:pt x="81" y="68"/>
                    <a:pt x="83" y="71"/>
                  </a:cubicBezTo>
                  <a:cubicBezTo>
                    <a:pt x="84" y="74"/>
                    <a:pt x="85" y="78"/>
                    <a:pt x="85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5"/>
                    <a:pt x="69" y="71"/>
                    <a:pt x="64" y="69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8" y="94"/>
                    <a:pt x="70" y="95"/>
                    <a:pt x="72" y="95"/>
                  </a:cubicBezTo>
                  <a:cubicBezTo>
                    <a:pt x="74" y="96"/>
                    <a:pt x="76" y="97"/>
                    <a:pt x="78" y="98"/>
                  </a:cubicBezTo>
                  <a:cubicBezTo>
                    <a:pt x="80" y="100"/>
                    <a:pt x="81" y="101"/>
                    <a:pt x="83" y="103"/>
                  </a:cubicBezTo>
                  <a:cubicBezTo>
                    <a:pt x="84" y="104"/>
                    <a:pt x="85" y="106"/>
                    <a:pt x="86" y="108"/>
                  </a:cubicBezTo>
                  <a:cubicBezTo>
                    <a:pt x="86" y="111"/>
                    <a:pt x="87" y="113"/>
                    <a:pt x="87" y="116"/>
                  </a:cubicBezTo>
                  <a:cubicBezTo>
                    <a:pt x="87" y="120"/>
                    <a:pt x="86" y="123"/>
                    <a:pt x="85" y="126"/>
                  </a:cubicBezTo>
                  <a:close/>
                  <a:moveTo>
                    <a:pt x="46" y="72"/>
                  </a:moveTo>
                  <a:cubicBezTo>
                    <a:pt x="44" y="72"/>
                    <a:pt x="43" y="74"/>
                    <a:pt x="42" y="75"/>
                  </a:cubicBezTo>
                  <a:cubicBezTo>
                    <a:pt x="42" y="76"/>
                    <a:pt x="41" y="78"/>
                    <a:pt x="41" y="80"/>
                  </a:cubicBezTo>
                  <a:cubicBezTo>
                    <a:pt x="41" y="81"/>
                    <a:pt x="42" y="82"/>
                    <a:pt x="42" y="83"/>
                  </a:cubicBezTo>
                  <a:cubicBezTo>
                    <a:pt x="43" y="84"/>
                    <a:pt x="44" y="85"/>
                    <a:pt x="45" y="86"/>
                  </a:cubicBezTo>
                  <a:cubicBezTo>
                    <a:pt x="46" y="87"/>
                    <a:pt x="48" y="88"/>
                    <a:pt x="50" y="89"/>
                  </a:cubicBezTo>
                  <a:cubicBezTo>
                    <a:pt x="50" y="89"/>
                    <a:pt x="51" y="89"/>
                    <a:pt x="52" y="89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1" y="69"/>
                    <a:pt x="51" y="69"/>
                    <a:pt x="50" y="69"/>
                  </a:cubicBezTo>
                  <a:cubicBezTo>
                    <a:pt x="48" y="70"/>
                    <a:pt x="47" y="71"/>
                    <a:pt x="46" y="7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Freeform 27"/>
            <p:cNvSpPr>
              <a:spLocks noEditPoints="1"/>
            </p:cNvSpPr>
            <p:nvPr/>
          </p:nvSpPr>
          <p:spPr bwMode="auto">
            <a:xfrm>
              <a:off x="2373" y="215"/>
              <a:ext cx="256" cy="241"/>
            </a:xfrm>
            <a:custGeom>
              <a:avLst/>
              <a:gdLst>
                <a:gd name="T0" fmla="*/ 224 w 138"/>
                <a:gd name="T1" fmla="*/ 0 h 130"/>
                <a:gd name="T2" fmla="*/ 32 w 138"/>
                <a:gd name="T3" fmla="*/ 0 h 130"/>
                <a:gd name="T4" fmla="*/ 0 w 138"/>
                <a:gd name="T5" fmla="*/ 33 h 130"/>
                <a:gd name="T6" fmla="*/ 0 w 138"/>
                <a:gd name="T7" fmla="*/ 161 h 130"/>
                <a:gd name="T8" fmla="*/ 32 w 138"/>
                <a:gd name="T9" fmla="*/ 193 h 130"/>
                <a:gd name="T10" fmla="*/ 52 w 138"/>
                <a:gd name="T11" fmla="*/ 193 h 130"/>
                <a:gd name="T12" fmla="*/ 32 w 138"/>
                <a:gd name="T13" fmla="*/ 224 h 130"/>
                <a:gd name="T14" fmla="*/ 46 w 138"/>
                <a:gd name="T15" fmla="*/ 241 h 130"/>
                <a:gd name="T16" fmla="*/ 111 w 138"/>
                <a:gd name="T17" fmla="*/ 193 h 130"/>
                <a:gd name="T18" fmla="*/ 111 w 138"/>
                <a:gd name="T19" fmla="*/ 209 h 130"/>
                <a:gd name="T20" fmla="*/ 143 w 138"/>
                <a:gd name="T21" fmla="*/ 209 h 130"/>
                <a:gd name="T22" fmla="*/ 143 w 138"/>
                <a:gd name="T23" fmla="*/ 193 h 130"/>
                <a:gd name="T24" fmla="*/ 143 w 138"/>
                <a:gd name="T25" fmla="*/ 193 h 130"/>
                <a:gd name="T26" fmla="*/ 208 w 138"/>
                <a:gd name="T27" fmla="*/ 241 h 130"/>
                <a:gd name="T28" fmla="*/ 224 w 138"/>
                <a:gd name="T29" fmla="*/ 224 h 130"/>
                <a:gd name="T30" fmla="*/ 202 w 138"/>
                <a:gd name="T31" fmla="*/ 193 h 130"/>
                <a:gd name="T32" fmla="*/ 224 w 138"/>
                <a:gd name="T33" fmla="*/ 193 h 130"/>
                <a:gd name="T34" fmla="*/ 256 w 138"/>
                <a:gd name="T35" fmla="*/ 161 h 130"/>
                <a:gd name="T36" fmla="*/ 256 w 138"/>
                <a:gd name="T37" fmla="*/ 33 h 130"/>
                <a:gd name="T38" fmla="*/ 224 w 138"/>
                <a:gd name="T39" fmla="*/ 0 h 130"/>
                <a:gd name="T40" fmla="*/ 160 w 138"/>
                <a:gd name="T41" fmla="*/ 96 h 130"/>
                <a:gd name="T42" fmla="*/ 191 w 138"/>
                <a:gd name="T43" fmla="*/ 130 h 130"/>
                <a:gd name="T44" fmla="*/ 191 w 138"/>
                <a:gd name="T45" fmla="*/ 48 h 130"/>
                <a:gd name="T46" fmla="*/ 111 w 138"/>
                <a:gd name="T47" fmla="*/ 48 h 130"/>
                <a:gd name="T48" fmla="*/ 143 w 138"/>
                <a:gd name="T49" fmla="*/ 82 h 130"/>
                <a:gd name="T50" fmla="*/ 111 w 138"/>
                <a:gd name="T51" fmla="*/ 113 h 130"/>
                <a:gd name="T52" fmla="*/ 80 w 138"/>
                <a:gd name="T53" fmla="*/ 82 h 130"/>
                <a:gd name="T54" fmla="*/ 46 w 138"/>
                <a:gd name="T55" fmla="*/ 82 h 130"/>
                <a:gd name="T56" fmla="*/ 111 w 138"/>
                <a:gd name="T57" fmla="*/ 145 h 130"/>
                <a:gd name="T58" fmla="*/ 160 w 138"/>
                <a:gd name="T59" fmla="*/ 96 h 130"/>
                <a:gd name="T60" fmla="*/ 224 w 138"/>
                <a:gd name="T61" fmla="*/ 161 h 130"/>
                <a:gd name="T62" fmla="*/ 32 w 138"/>
                <a:gd name="T63" fmla="*/ 161 h 130"/>
                <a:gd name="T64" fmla="*/ 32 w 138"/>
                <a:gd name="T65" fmla="*/ 33 h 130"/>
                <a:gd name="T66" fmla="*/ 224 w 138"/>
                <a:gd name="T67" fmla="*/ 33 h 130"/>
                <a:gd name="T68" fmla="*/ 224 w 138"/>
                <a:gd name="T69" fmla="*/ 161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8"/>
                <a:gd name="T106" fmla="*/ 0 h 130"/>
                <a:gd name="T107" fmla="*/ 138 w 138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8" h="130">
                  <a:moveTo>
                    <a:pt x="1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7" y="104"/>
                    <a:pt x="17" y="10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30" y="104"/>
                    <a:pt x="138" y="96"/>
                    <a:pt x="138" y="8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  <a:moveTo>
                    <a:pt x="86" y="52"/>
                  </a:moveTo>
                  <a:cubicBezTo>
                    <a:pt x="103" y="70"/>
                    <a:pt x="103" y="70"/>
                    <a:pt x="103" y="70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86" y="52"/>
                    <a:pt x="86" y="52"/>
                    <a:pt x="86" y="52"/>
                  </a:cubicBezTo>
                  <a:close/>
                  <a:moveTo>
                    <a:pt x="121" y="87"/>
                  </a:moveTo>
                  <a:cubicBezTo>
                    <a:pt x="17" y="87"/>
                    <a:pt x="17" y="87"/>
                    <a:pt x="17" y="8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7"/>
                    <a:pt x="121" y="87"/>
                    <a:pt x="121" y="8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3611" y="-866"/>
              <a:ext cx="396" cy="395"/>
            </a:xfrm>
            <a:prstGeom prst="ellipse">
              <a:avLst/>
            </a:prstGeom>
            <a:solidFill>
              <a:srgbClr val="065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7" name="Freeform 29"/>
            <p:cNvSpPr>
              <a:spLocks noEditPoints="1"/>
            </p:cNvSpPr>
            <p:nvPr/>
          </p:nvSpPr>
          <p:spPr bwMode="auto">
            <a:xfrm>
              <a:off x="3697" y="-773"/>
              <a:ext cx="224" cy="209"/>
            </a:xfrm>
            <a:custGeom>
              <a:avLst/>
              <a:gdLst>
                <a:gd name="T0" fmla="*/ 52 w 121"/>
                <a:gd name="T1" fmla="*/ 165 h 113"/>
                <a:gd name="T2" fmla="*/ 30 w 121"/>
                <a:gd name="T3" fmla="*/ 187 h 113"/>
                <a:gd name="T4" fmla="*/ 52 w 121"/>
                <a:gd name="T5" fmla="*/ 209 h 113"/>
                <a:gd name="T6" fmla="*/ 76 w 121"/>
                <a:gd name="T7" fmla="*/ 187 h 113"/>
                <a:gd name="T8" fmla="*/ 52 w 121"/>
                <a:gd name="T9" fmla="*/ 165 h 113"/>
                <a:gd name="T10" fmla="*/ 165 w 121"/>
                <a:gd name="T11" fmla="*/ 133 h 113"/>
                <a:gd name="T12" fmla="*/ 165 w 121"/>
                <a:gd name="T13" fmla="*/ 59 h 113"/>
                <a:gd name="T14" fmla="*/ 180 w 121"/>
                <a:gd name="T15" fmla="*/ 59 h 113"/>
                <a:gd name="T16" fmla="*/ 180 w 121"/>
                <a:gd name="T17" fmla="*/ 107 h 113"/>
                <a:gd name="T18" fmla="*/ 165 w 121"/>
                <a:gd name="T19" fmla="*/ 133 h 113"/>
                <a:gd name="T20" fmla="*/ 150 w 121"/>
                <a:gd name="T21" fmla="*/ 133 h 113"/>
                <a:gd name="T22" fmla="*/ 135 w 121"/>
                <a:gd name="T23" fmla="*/ 133 h 113"/>
                <a:gd name="T24" fmla="*/ 135 w 121"/>
                <a:gd name="T25" fmla="*/ 59 h 113"/>
                <a:gd name="T26" fmla="*/ 150 w 121"/>
                <a:gd name="T27" fmla="*/ 59 h 113"/>
                <a:gd name="T28" fmla="*/ 150 w 121"/>
                <a:gd name="T29" fmla="*/ 133 h 113"/>
                <a:gd name="T30" fmla="*/ 120 w 121"/>
                <a:gd name="T31" fmla="*/ 133 h 113"/>
                <a:gd name="T32" fmla="*/ 106 w 121"/>
                <a:gd name="T33" fmla="*/ 133 h 113"/>
                <a:gd name="T34" fmla="*/ 106 w 121"/>
                <a:gd name="T35" fmla="*/ 59 h 113"/>
                <a:gd name="T36" fmla="*/ 120 w 121"/>
                <a:gd name="T37" fmla="*/ 59 h 113"/>
                <a:gd name="T38" fmla="*/ 120 w 121"/>
                <a:gd name="T39" fmla="*/ 133 h 113"/>
                <a:gd name="T40" fmla="*/ 91 w 121"/>
                <a:gd name="T41" fmla="*/ 133 h 113"/>
                <a:gd name="T42" fmla="*/ 76 w 121"/>
                <a:gd name="T43" fmla="*/ 133 h 113"/>
                <a:gd name="T44" fmla="*/ 76 w 121"/>
                <a:gd name="T45" fmla="*/ 59 h 113"/>
                <a:gd name="T46" fmla="*/ 91 w 121"/>
                <a:gd name="T47" fmla="*/ 59 h 113"/>
                <a:gd name="T48" fmla="*/ 91 w 121"/>
                <a:gd name="T49" fmla="*/ 133 h 113"/>
                <a:gd name="T50" fmla="*/ 59 w 121"/>
                <a:gd name="T51" fmla="*/ 133 h 113"/>
                <a:gd name="T52" fmla="*/ 44 w 121"/>
                <a:gd name="T53" fmla="*/ 133 h 113"/>
                <a:gd name="T54" fmla="*/ 44 w 121"/>
                <a:gd name="T55" fmla="*/ 59 h 113"/>
                <a:gd name="T56" fmla="*/ 59 w 121"/>
                <a:gd name="T57" fmla="*/ 59 h 113"/>
                <a:gd name="T58" fmla="*/ 59 w 121"/>
                <a:gd name="T59" fmla="*/ 133 h 113"/>
                <a:gd name="T60" fmla="*/ 44 w 121"/>
                <a:gd name="T61" fmla="*/ 44 h 113"/>
                <a:gd name="T62" fmla="*/ 44 w 121"/>
                <a:gd name="T63" fmla="*/ 15 h 113"/>
                <a:gd name="T64" fmla="*/ 44 w 121"/>
                <a:gd name="T65" fmla="*/ 0 h 113"/>
                <a:gd name="T66" fmla="*/ 0 w 121"/>
                <a:gd name="T67" fmla="*/ 0 h 113"/>
                <a:gd name="T68" fmla="*/ 0 w 121"/>
                <a:gd name="T69" fmla="*/ 15 h 113"/>
                <a:gd name="T70" fmla="*/ 30 w 121"/>
                <a:gd name="T71" fmla="*/ 15 h 113"/>
                <a:gd name="T72" fmla="*/ 30 w 121"/>
                <a:gd name="T73" fmla="*/ 44 h 113"/>
                <a:gd name="T74" fmla="*/ 30 w 121"/>
                <a:gd name="T75" fmla="*/ 59 h 113"/>
                <a:gd name="T76" fmla="*/ 30 w 121"/>
                <a:gd name="T77" fmla="*/ 148 h 113"/>
                <a:gd name="T78" fmla="*/ 180 w 121"/>
                <a:gd name="T79" fmla="*/ 148 h 113"/>
                <a:gd name="T80" fmla="*/ 224 w 121"/>
                <a:gd name="T81" fmla="*/ 44 h 113"/>
                <a:gd name="T82" fmla="*/ 44 w 121"/>
                <a:gd name="T83" fmla="*/ 44 h 113"/>
                <a:gd name="T84" fmla="*/ 157 w 121"/>
                <a:gd name="T85" fmla="*/ 165 h 113"/>
                <a:gd name="T86" fmla="*/ 135 w 121"/>
                <a:gd name="T87" fmla="*/ 187 h 113"/>
                <a:gd name="T88" fmla="*/ 157 w 121"/>
                <a:gd name="T89" fmla="*/ 209 h 113"/>
                <a:gd name="T90" fmla="*/ 180 w 121"/>
                <a:gd name="T91" fmla="*/ 187 h 113"/>
                <a:gd name="T92" fmla="*/ 157 w 121"/>
                <a:gd name="T93" fmla="*/ 165 h 1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1"/>
                <a:gd name="T142" fmla="*/ 0 h 113"/>
                <a:gd name="T143" fmla="*/ 121 w 121"/>
                <a:gd name="T144" fmla="*/ 113 h 11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1" h="113">
                  <a:moveTo>
                    <a:pt x="28" y="89"/>
                  </a:moveTo>
                  <a:cubicBezTo>
                    <a:pt x="22" y="89"/>
                    <a:pt x="16" y="94"/>
                    <a:pt x="16" y="101"/>
                  </a:cubicBezTo>
                  <a:cubicBezTo>
                    <a:pt x="16" y="107"/>
                    <a:pt x="22" y="113"/>
                    <a:pt x="28" y="113"/>
                  </a:cubicBezTo>
                  <a:cubicBezTo>
                    <a:pt x="35" y="113"/>
                    <a:pt x="41" y="107"/>
                    <a:pt x="41" y="101"/>
                  </a:cubicBezTo>
                  <a:cubicBezTo>
                    <a:pt x="41" y="94"/>
                    <a:pt x="35" y="89"/>
                    <a:pt x="28" y="89"/>
                  </a:cubicBezTo>
                  <a:close/>
                  <a:moveTo>
                    <a:pt x="89" y="72"/>
                  </a:moveTo>
                  <a:cubicBezTo>
                    <a:pt x="89" y="32"/>
                    <a:pt x="89" y="32"/>
                    <a:pt x="89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89" y="72"/>
                    <a:pt x="89" y="72"/>
                    <a:pt x="89" y="72"/>
                  </a:cubicBezTo>
                  <a:close/>
                  <a:moveTo>
                    <a:pt x="81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72"/>
                    <a:pt x="81" y="72"/>
                    <a:pt x="81" y="72"/>
                  </a:cubicBezTo>
                  <a:close/>
                  <a:moveTo>
                    <a:pt x="65" y="72"/>
                  </a:moveTo>
                  <a:cubicBezTo>
                    <a:pt x="57" y="72"/>
                    <a:pt x="57" y="72"/>
                    <a:pt x="57" y="7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72"/>
                    <a:pt x="65" y="72"/>
                    <a:pt x="65" y="72"/>
                  </a:cubicBezTo>
                  <a:close/>
                  <a:moveTo>
                    <a:pt x="49" y="72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72"/>
                    <a:pt x="49" y="72"/>
                    <a:pt x="49" y="72"/>
                  </a:cubicBezTo>
                  <a:close/>
                  <a:moveTo>
                    <a:pt x="32" y="72"/>
                  </a:moveTo>
                  <a:cubicBezTo>
                    <a:pt x="24" y="72"/>
                    <a:pt x="24" y="72"/>
                    <a:pt x="24" y="7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72"/>
                    <a:pt x="32" y="72"/>
                    <a:pt x="32" y="72"/>
                  </a:cubicBezTo>
                  <a:close/>
                  <a:moveTo>
                    <a:pt x="24" y="24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  <a:moveTo>
                    <a:pt x="85" y="89"/>
                  </a:moveTo>
                  <a:cubicBezTo>
                    <a:pt x="78" y="89"/>
                    <a:pt x="73" y="94"/>
                    <a:pt x="73" y="101"/>
                  </a:cubicBezTo>
                  <a:cubicBezTo>
                    <a:pt x="73" y="107"/>
                    <a:pt x="78" y="113"/>
                    <a:pt x="85" y="113"/>
                  </a:cubicBezTo>
                  <a:cubicBezTo>
                    <a:pt x="92" y="113"/>
                    <a:pt x="97" y="107"/>
                    <a:pt x="97" y="101"/>
                  </a:cubicBezTo>
                  <a:cubicBezTo>
                    <a:pt x="97" y="94"/>
                    <a:pt x="92" y="89"/>
                    <a:pt x="85" y="8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Oval 30"/>
            <p:cNvSpPr>
              <a:spLocks noChangeArrowheads="1"/>
            </p:cNvSpPr>
            <p:nvPr/>
          </p:nvSpPr>
          <p:spPr bwMode="auto">
            <a:xfrm>
              <a:off x="1816" y="627"/>
              <a:ext cx="544" cy="544"/>
            </a:xfrm>
            <a:prstGeom prst="ellipse">
              <a:avLst/>
            </a:prstGeom>
            <a:solidFill>
              <a:srgbClr val="065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9" name="Freeform 31"/>
            <p:cNvSpPr>
              <a:spLocks noEditPoints="1"/>
            </p:cNvSpPr>
            <p:nvPr/>
          </p:nvSpPr>
          <p:spPr bwMode="auto">
            <a:xfrm>
              <a:off x="1918" y="731"/>
              <a:ext cx="338" cy="338"/>
            </a:xfrm>
            <a:custGeom>
              <a:avLst/>
              <a:gdLst>
                <a:gd name="T0" fmla="*/ 80 w 182"/>
                <a:gd name="T1" fmla="*/ 160 h 182"/>
                <a:gd name="T2" fmla="*/ 160 w 182"/>
                <a:gd name="T3" fmla="*/ 74 h 182"/>
                <a:gd name="T4" fmla="*/ 130 w 182"/>
                <a:gd name="T5" fmla="*/ 178 h 182"/>
                <a:gd name="T6" fmla="*/ 178 w 182"/>
                <a:gd name="T7" fmla="*/ 156 h 182"/>
                <a:gd name="T8" fmla="*/ 256 w 182"/>
                <a:gd name="T9" fmla="*/ 58 h 182"/>
                <a:gd name="T10" fmla="*/ 178 w 182"/>
                <a:gd name="T11" fmla="*/ 0 h 182"/>
                <a:gd name="T12" fmla="*/ 76 w 182"/>
                <a:gd name="T13" fmla="*/ 56 h 182"/>
                <a:gd name="T14" fmla="*/ 58 w 182"/>
                <a:gd name="T15" fmla="*/ 56 h 182"/>
                <a:gd name="T16" fmla="*/ 58 w 182"/>
                <a:gd name="T17" fmla="*/ 74 h 182"/>
                <a:gd name="T18" fmla="*/ 0 w 182"/>
                <a:gd name="T19" fmla="*/ 178 h 182"/>
                <a:gd name="T20" fmla="*/ 318 w 182"/>
                <a:gd name="T21" fmla="*/ 56 h 182"/>
                <a:gd name="T22" fmla="*/ 288 w 182"/>
                <a:gd name="T23" fmla="*/ 74 h 182"/>
                <a:gd name="T24" fmla="*/ 269 w 182"/>
                <a:gd name="T25" fmla="*/ 61 h 182"/>
                <a:gd name="T26" fmla="*/ 267 w 182"/>
                <a:gd name="T27" fmla="*/ 61 h 182"/>
                <a:gd name="T28" fmla="*/ 266 w 182"/>
                <a:gd name="T29" fmla="*/ 61 h 182"/>
                <a:gd name="T30" fmla="*/ 262 w 182"/>
                <a:gd name="T31" fmla="*/ 63 h 182"/>
                <a:gd name="T32" fmla="*/ 254 w 182"/>
                <a:gd name="T33" fmla="*/ 74 h 182"/>
                <a:gd name="T34" fmla="*/ 195 w 182"/>
                <a:gd name="T35" fmla="*/ 160 h 182"/>
                <a:gd name="T36" fmla="*/ 160 w 182"/>
                <a:gd name="T37" fmla="*/ 208 h 182"/>
                <a:gd name="T38" fmla="*/ 93 w 182"/>
                <a:gd name="T39" fmla="*/ 171 h 182"/>
                <a:gd name="T40" fmla="*/ 89 w 182"/>
                <a:gd name="T41" fmla="*/ 169 h 182"/>
                <a:gd name="T42" fmla="*/ 85 w 182"/>
                <a:gd name="T43" fmla="*/ 169 h 182"/>
                <a:gd name="T44" fmla="*/ 78 w 182"/>
                <a:gd name="T45" fmla="*/ 178 h 182"/>
                <a:gd name="T46" fmla="*/ 17 w 182"/>
                <a:gd name="T47" fmla="*/ 262 h 182"/>
                <a:gd name="T48" fmla="*/ 0 w 182"/>
                <a:gd name="T49" fmla="*/ 295 h 182"/>
                <a:gd name="T50" fmla="*/ 48 w 182"/>
                <a:gd name="T51" fmla="*/ 280 h 182"/>
                <a:gd name="T52" fmla="*/ 154 w 182"/>
                <a:gd name="T53" fmla="*/ 260 h 182"/>
                <a:gd name="T54" fmla="*/ 158 w 182"/>
                <a:gd name="T55" fmla="*/ 262 h 182"/>
                <a:gd name="T56" fmla="*/ 160 w 182"/>
                <a:gd name="T57" fmla="*/ 262 h 182"/>
                <a:gd name="T58" fmla="*/ 178 w 182"/>
                <a:gd name="T59" fmla="*/ 240 h 182"/>
                <a:gd name="T60" fmla="*/ 264 w 182"/>
                <a:gd name="T61" fmla="*/ 121 h 182"/>
                <a:gd name="T62" fmla="*/ 299 w 182"/>
                <a:gd name="T63" fmla="*/ 126 h 182"/>
                <a:gd name="T64" fmla="*/ 303 w 182"/>
                <a:gd name="T65" fmla="*/ 128 h 182"/>
                <a:gd name="T66" fmla="*/ 305 w 182"/>
                <a:gd name="T67" fmla="*/ 128 h 182"/>
                <a:gd name="T68" fmla="*/ 308 w 182"/>
                <a:gd name="T69" fmla="*/ 126 h 182"/>
                <a:gd name="T70" fmla="*/ 338 w 182"/>
                <a:gd name="T71" fmla="*/ 56 h 182"/>
                <a:gd name="T72" fmla="*/ 279 w 182"/>
                <a:gd name="T73" fmla="*/ 56 h 182"/>
                <a:gd name="T74" fmla="*/ 282 w 182"/>
                <a:gd name="T75" fmla="*/ 50 h 182"/>
                <a:gd name="T76" fmla="*/ 264 w 182"/>
                <a:gd name="T77" fmla="*/ 52 h 182"/>
                <a:gd name="T78" fmla="*/ 277 w 182"/>
                <a:gd name="T79" fmla="*/ 121 h 182"/>
                <a:gd name="T80" fmla="*/ 249 w 182"/>
                <a:gd name="T81" fmla="*/ 160 h 182"/>
                <a:gd name="T82" fmla="*/ 264 w 182"/>
                <a:gd name="T83" fmla="*/ 262 h 182"/>
                <a:gd name="T84" fmla="*/ 175 w 182"/>
                <a:gd name="T85" fmla="*/ 269 h 182"/>
                <a:gd name="T86" fmla="*/ 147 w 182"/>
                <a:gd name="T87" fmla="*/ 273 h 182"/>
                <a:gd name="T88" fmla="*/ 134 w 182"/>
                <a:gd name="T89" fmla="*/ 262 h 182"/>
                <a:gd name="T90" fmla="*/ 58 w 182"/>
                <a:gd name="T91" fmla="*/ 338 h 182"/>
                <a:gd name="T92" fmla="*/ 160 w 182"/>
                <a:gd name="T93" fmla="*/ 280 h 182"/>
                <a:gd name="T94" fmla="*/ 178 w 182"/>
                <a:gd name="T95" fmla="*/ 280 h 182"/>
                <a:gd name="T96" fmla="*/ 282 w 182"/>
                <a:gd name="T97" fmla="*/ 338 h 182"/>
                <a:gd name="T98" fmla="*/ 338 w 182"/>
                <a:gd name="T99" fmla="*/ 262 h 182"/>
                <a:gd name="T100" fmla="*/ 338 w 182"/>
                <a:gd name="T101" fmla="*/ 178 h 182"/>
                <a:gd name="T102" fmla="*/ 282 w 182"/>
                <a:gd name="T103" fmla="*/ 126 h 1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2"/>
                <a:gd name="T157" fmla="*/ 0 h 182"/>
                <a:gd name="T158" fmla="*/ 182 w 182"/>
                <a:gd name="T159" fmla="*/ 182 h 1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2" h="182">
                  <a:moveTo>
                    <a:pt x="31" y="102"/>
                  </a:move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1" y="88"/>
                    <a:pt x="43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9" y="30"/>
                    <a:pt x="139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102"/>
                    <a:pt x="31" y="102"/>
                    <a:pt x="31" y="102"/>
                  </a:cubicBezTo>
                  <a:close/>
                  <a:moveTo>
                    <a:pt x="171" y="30"/>
                  </a:moveTo>
                  <a:cubicBezTo>
                    <a:pt x="164" y="40"/>
                    <a:pt x="164" y="40"/>
                    <a:pt x="164" y="40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41" y="34"/>
                    <a:pt x="141" y="35"/>
                    <a:pt x="141" y="35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49" y="91"/>
                    <a:pt x="49" y="91"/>
                  </a:cubicBezTo>
                  <a:cubicBezTo>
                    <a:pt x="49" y="91"/>
                    <a:pt x="49" y="91"/>
                    <a:pt x="48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1"/>
                    <a:pt x="46" y="91"/>
                    <a:pt x="46" y="91"/>
                  </a:cubicBezTo>
                  <a:cubicBezTo>
                    <a:pt x="46" y="91"/>
                    <a:pt x="45" y="91"/>
                    <a:pt x="45" y="92"/>
                  </a:cubicBezTo>
                  <a:cubicBezTo>
                    <a:pt x="44" y="92"/>
                    <a:pt x="44" y="92"/>
                    <a:pt x="44" y="93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12" y="172"/>
                    <a:pt x="19" y="161"/>
                    <a:pt x="26" y="151"/>
                  </a:cubicBezTo>
                  <a:cubicBezTo>
                    <a:pt x="31" y="143"/>
                    <a:pt x="37" y="136"/>
                    <a:pt x="41" y="130"/>
                  </a:cubicBezTo>
                  <a:cubicBezTo>
                    <a:pt x="47" y="121"/>
                    <a:pt x="50" y="115"/>
                    <a:pt x="50" y="115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0"/>
                    <a:pt x="87" y="140"/>
                    <a:pt x="87" y="140"/>
                  </a:cubicBezTo>
                  <a:cubicBezTo>
                    <a:pt x="88" y="140"/>
                    <a:pt x="88" y="140"/>
                    <a:pt x="89" y="139"/>
                  </a:cubicBezTo>
                  <a:cubicBezTo>
                    <a:pt x="89" y="139"/>
                    <a:pt x="92" y="135"/>
                    <a:pt x="96" y="129"/>
                  </a:cubicBezTo>
                  <a:cubicBezTo>
                    <a:pt x="102" y="121"/>
                    <a:pt x="111" y="108"/>
                    <a:pt x="120" y="96"/>
                  </a:cubicBezTo>
                  <a:cubicBezTo>
                    <a:pt x="123" y="92"/>
                    <a:pt x="125" y="89"/>
                    <a:pt x="127" y="86"/>
                  </a:cubicBezTo>
                  <a:cubicBezTo>
                    <a:pt x="133" y="78"/>
                    <a:pt x="138" y="71"/>
                    <a:pt x="142" y="65"/>
                  </a:cubicBezTo>
                  <a:cubicBezTo>
                    <a:pt x="145" y="61"/>
                    <a:pt x="147" y="57"/>
                    <a:pt x="147" y="57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2" y="68"/>
                    <a:pt x="162" y="68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9"/>
                    <a:pt x="163" y="69"/>
                    <a:pt x="163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69"/>
                    <a:pt x="163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6" y="69"/>
                    <a:pt x="166" y="69"/>
                  </a:cubicBezTo>
                  <a:cubicBezTo>
                    <a:pt x="166" y="69"/>
                    <a:pt x="166" y="68"/>
                    <a:pt x="166" y="68"/>
                  </a:cubicBezTo>
                  <a:cubicBezTo>
                    <a:pt x="182" y="46"/>
                    <a:pt x="182" y="46"/>
                    <a:pt x="182" y="46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171" y="30"/>
                    <a:pt x="171" y="30"/>
                    <a:pt x="171" y="30"/>
                  </a:cubicBezTo>
                  <a:close/>
                  <a:moveTo>
                    <a:pt x="150" y="30"/>
                  </a:moveTo>
                  <a:cubicBezTo>
                    <a:pt x="152" y="32"/>
                    <a:pt x="152" y="32"/>
                    <a:pt x="152" y="32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5" y="27"/>
                    <a:pt x="147" y="29"/>
                    <a:pt x="150" y="30"/>
                  </a:cubicBezTo>
                  <a:close/>
                  <a:moveTo>
                    <a:pt x="152" y="68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46" y="69"/>
                    <a:pt x="144" y="72"/>
                    <a:pt x="142" y="7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2" y="89"/>
                    <a:pt x="130" y="93"/>
                    <a:pt x="127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96" y="143"/>
                    <a:pt x="95" y="144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3" y="146"/>
                    <a:pt x="91" y="147"/>
                    <a:pt x="89" y="148"/>
                  </a:cubicBezTo>
                  <a:cubicBezTo>
                    <a:pt x="88" y="148"/>
                    <a:pt x="86" y="149"/>
                    <a:pt x="85" y="149"/>
                  </a:cubicBezTo>
                  <a:cubicBezTo>
                    <a:pt x="83" y="149"/>
                    <a:pt x="81" y="148"/>
                    <a:pt x="79" y="147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39" y="147"/>
                    <a:pt x="35" y="153"/>
                    <a:pt x="31" y="159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41" y="182"/>
                    <a:pt x="41" y="182"/>
                    <a:pt x="41" y="182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82"/>
                    <a:pt x="142" y="182"/>
                    <a:pt x="142" y="182"/>
                  </a:cubicBezTo>
                  <a:cubicBezTo>
                    <a:pt x="152" y="182"/>
                    <a:pt x="152" y="182"/>
                    <a:pt x="152" y="182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82" y="151"/>
                    <a:pt x="182" y="151"/>
                    <a:pt x="182" y="151"/>
                  </a:cubicBezTo>
                  <a:cubicBezTo>
                    <a:pt x="182" y="141"/>
                    <a:pt x="182" y="141"/>
                    <a:pt x="18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52" y="96"/>
                    <a:pt x="152" y="96"/>
                    <a:pt x="15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52" y="68"/>
                    <a:pt x="152" y="68"/>
                    <a:pt x="152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Oval 32"/>
            <p:cNvSpPr>
              <a:spLocks noChangeArrowheads="1"/>
            </p:cNvSpPr>
            <p:nvPr/>
          </p:nvSpPr>
          <p:spPr bwMode="auto">
            <a:xfrm>
              <a:off x="3294" y="-1739"/>
              <a:ext cx="343" cy="345"/>
            </a:xfrm>
            <a:prstGeom prst="ellipse">
              <a:avLst/>
            </a:prstGeom>
            <a:solidFill>
              <a:srgbClr val="228E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61" name="Freeform 33"/>
            <p:cNvSpPr>
              <a:spLocks noEditPoints="1"/>
            </p:cNvSpPr>
            <p:nvPr/>
          </p:nvSpPr>
          <p:spPr bwMode="auto">
            <a:xfrm>
              <a:off x="3355" y="-1670"/>
              <a:ext cx="102" cy="208"/>
            </a:xfrm>
            <a:custGeom>
              <a:avLst/>
              <a:gdLst>
                <a:gd name="T0" fmla="*/ 102 w 55"/>
                <a:gd name="T1" fmla="*/ 152 h 112"/>
                <a:gd name="T2" fmla="*/ 83 w 55"/>
                <a:gd name="T3" fmla="*/ 124 h 112"/>
                <a:gd name="T4" fmla="*/ 83 w 55"/>
                <a:gd name="T5" fmla="*/ 111 h 112"/>
                <a:gd name="T6" fmla="*/ 0 w 55"/>
                <a:gd name="T7" fmla="*/ 111 h 112"/>
                <a:gd name="T8" fmla="*/ 0 w 55"/>
                <a:gd name="T9" fmla="*/ 180 h 112"/>
                <a:gd name="T10" fmla="*/ 28 w 55"/>
                <a:gd name="T11" fmla="*/ 208 h 112"/>
                <a:gd name="T12" fmla="*/ 102 w 55"/>
                <a:gd name="T13" fmla="*/ 208 h 112"/>
                <a:gd name="T14" fmla="*/ 102 w 55"/>
                <a:gd name="T15" fmla="*/ 152 h 112"/>
                <a:gd name="T16" fmla="*/ 102 w 55"/>
                <a:gd name="T17" fmla="*/ 111 h 112"/>
                <a:gd name="T18" fmla="*/ 96 w 55"/>
                <a:gd name="T19" fmla="*/ 111 h 112"/>
                <a:gd name="T20" fmla="*/ 96 w 55"/>
                <a:gd name="T21" fmla="*/ 139 h 112"/>
                <a:gd name="T22" fmla="*/ 102 w 55"/>
                <a:gd name="T23" fmla="*/ 139 h 112"/>
                <a:gd name="T24" fmla="*/ 102 w 55"/>
                <a:gd name="T25" fmla="*/ 111 h 112"/>
                <a:gd name="T26" fmla="*/ 102 w 55"/>
                <a:gd name="T27" fmla="*/ 0 h 112"/>
                <a:gd name="T28" fmla="*/ 96 w 55"/>
                <a:gd name="T29" fmla="*/ 0 h 112"/>
                <a:gd name="T30" fmla="*/ 96 w 55"/>
                <a:gd name="T31" fmla="*/ 0 h 112"/>
                <a:gd name="T32" fmla="*/ 69 w 55"/>
                <a:gd name="T33" fmla="*/ 28 h 112"/>
                <a:gd name="T34" fmla="*/ 69 w 55"/>
                <a:gd name="T35" fmla="*/ 43 h 112"/>
                <a:gd name="T36" fmla="*/ 28 w 55"/>
                <a:gd name="T37" fmla="*/ 43 h 112"/>
                <a:gd name="T38" fmla="*/ 0 w 55"/>
                <a:gd name="T39" fmla="*/ 71 h 112"/>
                <a:gd name="T40" fmla="*/ 0 w 55"/>
                <a:gd name="T41" fmla="*/ 97 h 112"/>
                <a:gd name="T42" fmla="*/ 102 w 55"/>
                <a:gd name="T43" fmla="*/ 97 h 112"/>
                <a:gd name="T44" fmla="*/ 102 w 55"/>
                <a:gd name="T45" fmla="*/ 43 h 112"/>
                <a:gd name="T46" fmla="*/ 83 w 55"/>
                <a:gd name="T47" fmla="*/ 43 h 112"/>
                <a:gd name="T48" fmla="*/ 102 w 55"/>
                <a:gd name="T49" fmla="*/ 15 h 112"/>
                <a:gd name="T50" fmla="*/ 102 w 55"/>
                <a:gd name="T51" fmla="*/ 0 h 1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5"/>
                <a:gd name="T79" fmla="*/ 0 h 112"/>
                <a:gd name="T80" fmla="*/ 55 w 55"/>
                <a:gd name="T81" fmla="*/ 112 h 1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5" h="112">
                  <a:moveTo>
                    <a:pt x="55" y="82"/>
                  </a:moveTo>
                  <a:cubicBezTo>
                    <a:pt x="49" y="80"/>
                    <a:pt x="45" y="74"/>
                    <a:pt x="45" y="67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5" y="82"/>
                    <a:pt x="55" y="82"/>
                    <a:pt x="55" y="82"/>
                  </a:cubicBezTo>
                  <a:close/>
                  <a:moveTo>
                    <a:pt x="55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5" y="60"/>
                    <a:pt x="55" y="60"/>
                    <a:pt x="55" y="60"/>
                  </a:cubicBezTo>
                  <a:close/>
                  <a:moveTo>
                    <a:pt x="5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7" y="23"/>
                    <a:pt x="0" y="29"/>
                    <a:pt x="0" y="3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6"/>
                    <a:pt x="49" y="10"/>
                    <a:pt x="55" y="8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Freeform 34"/>
            <p:cNvSpPr>
              <a:spLocks noEditPoints="1"/>
            </p:cNvSpPr>
            <p:nvPr/>
          </p:nvSpPr>
          <p:spPr bwMode="auto">
            <a:xfrm>
              <a:off x="3457" y="-1670"/>
              <a:ext cx="119" cy="208"/>
            </a:xfrm>
            <a:custGeom>
              <a:avLst/>
              <a:gdLst>
                <a:gd name="T0" fmla="*/ 35 w 64"/>
                <a:gd name="T1" fmla="*/ 124 h 112"/>
                <a:gd name="T2" fmla="*/ 9 w 64"/>
                <a:gd name="T3" fmla="*/ 152 h 112"/>
                <a:gd name="T4" fmla="*/ 0 w 64"/>
                <a:gd name="T5" fmla="*/ 152 h 112"/>
                <a:gd name="T6" fmla="*/ 0 w 64"/>
                <a:gd name="T7" fmla="*/ 208 h 112"/>
                <a:gd name="T8" fmla="*/ 91 w 64"/>
                <a:gd name="T9" fmla="*/ 208 h 112"/>
                <a:gd name="T10" fmla="*/ 119 w 64"/>
                <a:gd name="T11" fmla="*/ 180 h 112"/>
                <a:gd name="T12" fmla="*/ 119 w 64"/>
                <a:gd name="T13" fmla="*/ 111 h 112"/>
                <a:gd name="T14" fmla="*/ 35 w 64"/>
                <a:gd name="T15" fmla="*/ 111 h 112"/>
                <a:gd name="T16" fmla="*/ 35 w 64"/>
                <a:gd name="T17" fmla="*/ 124 h 112"/>
                <a:gd name="T18" fmla="*/ 22 w 64"/>
                <a:gd name="T19" fmla="*/ 111 h 112"/>
                <a:gd name="T20" fmla="*/ 0 w 64"/>
                <a:gd name="T21" fmla="*/ 111 h 112"/>
                <a:gd name="T22" fmla="*/ 0 w 64"/>
                <a:gd name="T23" fmla="*/ 139 h 112"/>
                <a:gd name="T24" fmla="*/ 22 w 64"/>
                <a:gd name="T25" fmla="*/ 139 h 112"/>
                <a:gd name="T26" fmla="*/ 22 w 64"/>
                <a:gd name="T27" fmla="*/ 111 h 112"/>
                <a:gd name="T28" fmla="*/ 91 w 64"/>
                <a:gd name="T29" fmla="*/ 43 h 112"/>
                <a:gd name="T30" fmla="*/ 50 w 64"/>
                <a:gd name="T31" fmla="*/ 43 h 112"/>
                <a:gd name="T32" fmla="*/ 50 w 64"/>
                <a:gd name="T33" fmla="*/ 28 h 112"/>
                <a:gd name="T34" fmla="*/ 24 w 64"/>
                <a:gd name="T35" fmla="*/ 0 h 112"/>
                <a:gd name="T36" fmla="*/ 24 w 64"/>
                <a:gd name="T37" fmla="*/ 0 h 112"/>
                <a:gd name="T38" fmla="*/ 0 w 64"/>
                <a:gd name="T39" fmla="*/ 0 h 112"/>
                <a:gd name="T40" fmla="*/ 0 w 64"/>
                <a:gd name="T41" fmla="*/ 15 h 112"/>
                <a:gd name="T42" fmla="*/ 9 w 64"/>
                <a:gd name="T43" fmla="*/ 15 h 112"/>
                <a:gd name="T44" fmla="*/ 35 w 64"/>
                <a:gd name="T45" fmla="*/ 43 h 112"/>
                <a:gd name="T46" fmla="*/ 0 w 64"/>
                <a:gd name="T47" fmla="*/ 43 h 112"/>
                <a:gd name="T48" fmla="*/ 0 w 64"/>
                <a:gd name="T49" fmla="*/ 97 h 112"/>
                <a:gd name="T50" fmla="*/ 119 w 64"/>
                <a:gd name="T51" fmla="*/ 97 h 112"/>
                <a:gd name="T52" fmla="*/ 119 w 64"/>
                <a:gd name="T53" fmla="*/ 71 h 112"/>
                <a:gd name="T54" fmla="*/ 91 w 64"/>
                <a:gd name="T55" fmla="*/ 43 h 1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4"/>
                <a:gd name="T85" fmla="*/ 0 h 112"/>
                <a:gd name="T86" fmla="*/ 64 w 64"/>
                <a:gd name="T87" fmla="*/ 112 h 1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4" h="112">
                  <a:moveTo>
                    <a:pt x="19" y="67"/>
                  </a:moveTo>
                  <a:cubicBezTo>
                    <a:pt x="19" y="76"/>
                    <a:pt x="13" y="82"/>
                    <a:pt x="5" y="82"/>
                  </a:cubicBezTo>
                  <a:cubicBezTo>
                    <a:pt x="3" y="82"/>
                    <a:pt x="2" y="82"/>
                    <a:pt x="0" y="8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7" y="112"/>
                    <a:pt x="64" y="105"/>
                    <a:pt x="64" y="9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7"/>
                    <a:pt x="19" y="67"/>
                    <a:pt x="19" y="67"/>
                  </a:cubicBezTo>
                  <a:close/>
                  <a:moveTo>
                    <a:pt x="12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49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7"/>
                    <a:pt x="21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13" y="8"/>
                    <a:pt x="19" y="14"/>
                    <a:pt x="1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29"/>
                    <a:pt x="57" y="23"/>
                    <a:pt x="49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45728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8600" y="906463"/>
            <a:ext cx="61468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我爱</a:t>
            </a:r>
            <a:r>
              <a:rPr lang="en-US" altLang="zh-CN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我在锐普</a:t>
            </a:r>
            <a:r>
              <a:rPr lang="en-US" altLang="zh-CN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杀手训练营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 t="81567"/>
          <a:stretch>
            <a:fillRect/>
          </a:stretch>
        </p:blipFill>
        <p:spPr bwMode="auto">
          <a:xfrm>
            <a:off x="2552700" y="0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6" name="Group 5"/>
          <p:cNvGrpSpPr>
            <a:grpSpLocks noChangeAspect="1"/>
          </p:cNvGrpSpPr>
          <p:nvPr/>
        </p:nvGrpSpPr>
        <p:grpSpPr bwMode="auto">
          <a:xfrm>
            <a:off x="1543050" y="1944688"/>
            <a:ext cx="6057900" cy="3198812"/>
            <a:chOff x="972" y="1225"/>
            <a:chExt cx="3816" cy="2015"/>
          </a:xfrm>
        </p:grpSpPr>
        <p:sp>
          <p:nvSpPr>
            <p:cNvPr id="23560" name="AutoShape 4"/>
            <p:cNvSpPr>
              <a:spLocks noChangeAspect="1" noChangeArrowheads="1" noTextEdit="1"/>
            </p:cNvSpPr>
            <p:nvPr/>
          </p:nvSpPr>
          <p:spPr bwMode="auto">
            <a:xfrm>
              <a:off x="972" y="1248"/>
              <a:ext cx="3816" cy="1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Freeform 6"/>
            <p:cNvSpPr>
              <a:spLocks/>
            </p:cNvSpPr>
            <p:nvPr/>
          </p:nvSpPr>
          <p:spPr bwMode="auto">
            <a:xfrm>
              <a:off x="2789" y="2200"/>
              <a:ext cx="1999" cy="1040"/>
            </a:xfrm>
            <a:custGeom>
              <a:avLst/>
              <a:gdLst>
                <a:gd name="T0" fmla="*/ 1999 w 437"/>
                <a:gd name="T1" fmla="*/ 1040 h 227"/>
                <a:gd name="T2" fmla="*/ 1999 w 437"/>
                <a:gd name="T3" fmla="*/ 1035 h 227"/>
                <a:gd name="T4" fmla="*/ 1688 w 437"/>
                <a:gd name="T5" fmla="*/ 605 h 227"/>
                <a:gd name="T6" fmla="*/ 1665 w 437"/>
                <a:gd name="T7" fmla="*/ 605 h 227"/>
                <a:gd name="T8" fmla="*/ 1359 w 437"/>
                <a:gd name="T9" fmla="*/ 229 h 227"/>
                <a:gd name="T10" fmla="*/ 1162 w 437"/>
                <a:gd name="T11" fmla="*/ 325 h 227"/>
                <a:gd name="T12" fmla="*/ 942 w 437"/>
                <a:gd name="T13" fmla="*/ 0 h 227"/>
                <a:gd name="T14" fmla="*/ 727 w 437"/>
                <a:gd name="T15" fmla="*/ 307 h 227"/>
                <a:gd name="T16" fmla="*/ 622 w 437"/>
                <a:gd name="T17" fmla="*/ 257 h 227"/>
                <a:gd name="T18" fmla="*/ 398 w 437"/>
                <a:gd name="T19" fmla="*/ 623 h 227"/>
                <a:gd name="T20" fmla="*/ 311 w 437"/>
                <a:gd name="T21" fmla="*/ 605 h 227"/>
                <a:gd name="T22" fmla="*/ 0 w 437"/>
                <a:gd name="T23" fmla="*/ 1035 h 227"/>
                <a:gd name="T24" fmla="*/ 0 w 437"/>
                <a:gd name="T25" fmla="*/ 1040 h 227"/>
                <a:gd name="T26" fmla="*/ 1999 w 437"/>
                <a:gd name="T27" fmla="*/ 1040 h 2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7"/>
                <a:gd name="T43" fmla="*/ 0 h 227"/>
                <a:gd name="T44" fmla="*/ 437 w 437"/>
                <a:gd name="T45" fmla="*/ 227 h 2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7" h="227">
                  <a:moveTo>
                    <a:pt x="437" y="227"/>
                  </a:moveTo>
                  <a:cubicBezTo>
                    <a:pt x="437" y="227"/>
                    <a:pt x="437" y="227"/>
                    <a:pt x="437" y="226"/>
                  </a:cubicBezTo>
                  <a:cubicBezTo>
                    <a:pt x="437" y="174"/>
                    <a:pt x="406" y="132"/>
                    <a:pt x="369" y="132"/>
                  </a:cubicBezTo>
                  <a:cubicBezTo>
                    <a:pt x="367" y="132"/>
                    <a:pt x="366" y="132"/>
                    <a:pt x="364" y="132"/>
                  </a:cubicBezTo>
                  <a:cubicBezTo>
                    <a:pt x="360" y="86"/>
                    <a:pt x="332" y="50"/>
                    <a:pt x="297" y="50"/>
                  </a:cubicBezTo>
                  <a:cubicBezTo>
                    <a:pt x="281" y="50"/>
                    <a:pt x="266" y="57"/>
                    <a:pt x="254" y="71"/>
                  </a:cubicBezTo>
                  <a:cubicBezTo>
                    <a:pt x="249" y="30"/>
                    <a:pt x="229" y="0"/>
                    <a:pt x="206" y="0"/>
                  </a:cubicBezTo>
                  <a:cubicBezTo>
                    <a:pt x="184" y="0"/>
                    <a:pt x="165" y="28"/>
                    <a:pt x="159" y="67"/>
                  </a:cubicBezTo>
                  <a:cubicBezTo>
                    <a:pt x="152" y="60"/>
                    <a:pt x="144" y="56"/>
                    <a:pt x="136" y="56"/>
                  </a:cubicBezTo>
                  <a:cubicBezTo>
                    <a:pt x="111" y="56"/>
                    <a:pt x="91" y="91"/>
                    <a:pt x="87" y="136"/>
                  </a:cubicBezTo>
                  <a:cubicBezTo>
                    <a:pt x="81" y="133"/>
                    <a:pt x="74" y="132"/>
                    <a:pt x="68" y="132"/>
                  </a:cubicBezTo>
                  <a:cubicBezTo>
                    <a:pt x="30" y="132"/>
                    <a:pt x="0" y="174"/>
                    <a:pt x="0" y="226"/>
                  </a:cubicBezTo>
                  <a:cubicBezTo>
                    <a:pt x="0" y="227"/>
                    <a:pt x="0" y="227"/>
                    <a:pt x="0" y="227"/>
                  </a:cubicBezTo>
                  <a:lnTo>
                    <a:pt x="437" y="227"/>
                  </a:lnTo>
                  <a:close/>
                </a:path>
              </a:pathLst>
            </a:custGeom>
            <a:solidFill>
              <a:srgbClr val="B3D8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Freeform 7"/>
            <p:cNvSpPr>
              <a:spLocks/>
            </p:cNvSpPr>
            <p:nvPr/>
          </p:nvSpPr>
          <p:spPr bwMode="auto">
            <a:xfrm>
              <a:off x="972" y="2411"/>
              <a:ext cx="1258" cy="829"/>
            </a:xfrm>
            <a:custGeom>
              <a:avLst/>
              <a:gdLst>
                <a:gd name="T0" fmla="*/ 0 w 275"/>
                <a:gd name="T1" fmla="*/ 829 h 181"/>
                <a:gd name="T2" fmla="*/ 0 w 275"/>
                <a:gd name="T3" fmla="*/ 802 h 181"/>
                <a:gd name="T4" fmla="*/ 210 w 275"/>
                <a:gd name="T5" fmla="*/ 321 h 181"/>
                <a:gd name="T6" fmla="*/ 329 w 275"/>
                <a:gd name="T7" fmla="*/ 403 h 181"/>
                <a:gd name="T8" fmla="*/ 499 w 275"/>
                <a:gd name="T9" fmla="*/ 0 h 181"/>
                <a:gd name="T10" fmla="*/ 640 w 275"/>
                <a:gd name="T11" fmla="*/ 243 h 181"/>
                <a:gd name="T12" fmla="*/ 759 w 275"/>
                <a:gd name="T13" fmla="*/ 160 h 181"/>
                <a:gd name="T14" fmla="*/ 956 w 275"/>
                <a:gd name="T15" fmla="*/ 481 h 181"/>
                <a:gd name="T16" fmla="*/ 1052 w 275"/>
                <a:gd name="T17" fmla="*/ 435 h 181"/>
                <a:gd name="T18" fmla="*/ 1258 w 275"/>
                <a:gd name="T19" fmla="*/ 829 h 181"/>
                <a:gd name="T20" fmla="*/ 0 w 275"/>
                <a:gd name="T21" fmla="*/ 829 h 1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181"/>
                <a:gd name="T35" fmla="*/ 275 w 275"/>
                <a:gd name="T36" fmla="*/ 181 h 1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181">
                  <a:moveTo>
                    <a:pt x="0" y="181"/>
                  </a:moveTo>
                  <a:cubicBezTo>
                    <a:pt x="0" y="179"/>
                    <a:pt x="0" y="177"/>
                    <a:pt x="0" y="175"/>
                  </a:cubicBezTo>
                  <a:cubicBezTo>
                    <a:pt x="0" y="117"/>
                    <a:pt x="21" y="70"/>
                    <a:pt x="46" y="70"/>
                  </a:cubicBezTo>
                  <a:cubicBezTo>
                    <a:pt x="56" y="70"/>
                    <a:pt x="64" y="77"/>
                    <a:pt x="72" y="88"/>
                  </a:cubicBezTo>
                  <a:cubicBezTo>
                    <a:pt x="78" y="36"/>
                    <a:pt x="92" y="0"/>
                    <a:pt x="109" y="0"/>
                  </a:cubicBezTo>
                  <a:cubicBezTo>
                    <a:pt x="121" y="0"/>
                    <a:pt x="133" y="21"/>
                    <a:pt x="140" y="53"/>
                  </a:cubicBezTo>
                  <a:cubicBezTo>
                    <a:pt x="147" y="42"/>
                    <a:pt x="156" y="35"/>
                    <a:pt x="166" y="35"/>
                  </a:cubicBezTo>
                  <a:cubicBezTo>
                    <a:pt x="186" y="35"/>
                    <a:pt x="203" y="65"/>
                    <a:pt x="209" y="105"/>
                  </a:cubicBezTo>
                  <a:cubicBezTo>
                    <a:pt x="215" y="98"/>
                    <a:pt x="222" y="95"/>
                    <a:pt x="230" y="95"/>
                  </a:cubicBezTo>
                  <a:cubicBezTo>
                    <a:pt x="252" y="95"/>
                    <a:pt x="271" y="132"/>
                    <a:pt x="275" y="181"/>
                  </a:cubicBezTo>
                  <a:lnTo>
                    <a:pt x="0" y="181"/>
                  </a:lnTo>
                  <a:close/>
                </a:path>
              </a:pathLst>
            </a:custGeom>
            <a:solidFill>
              <a:srgbClr val="6ABA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1777" y="2374"/>
              <a:ext cx="2288" cy="866"/>
            </a:xfrm>
            <a:prstGeom prst="rect">
              <a:avLst/>
            </a:prstGeom>
            <a:solidFill>
              <a:srgbClr val="CE87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64" name="Rectangle 9"/>
            <p:cNvSpPr>
              <a:spLocks noChangeArrowheads="1"/>
            </p:cNvSpPr>
            <p:nvPr/>
          </p:nvSpPr>
          <p:spPr bwMode="auto">
            <a:xfrm>
              <a:off x="2198" y="2182"/>
              <a:ext cx="1446" cy="1058"/>
            </a:xfrm>
            <a:prstGeom prst="rect">
              <a:avLst/>
            </a:prstGeom>
            <a:solidFill>
              <a:srgbClr val="F3A66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2679" y="1486"/>
              <a:ext cx="485" cy="1754"/>
            </a:xfrm>
            <a:prstGeom prst="rect">
              <a:avLst/>
            </a:prstGeom>
            <a:solidFill>
              <a:srgbClr val="F3A66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66" name="Rectangle 11"/>
            <p:cNvSpPr>
              <a:spLocks noChangeArrowheads="1"/>
            </p:cNvSpPr>
            <p:nvPr/>
          </p:nvSpPr>
          <p:spPr bwMode="auto">
            <a:xfrm>
              <a:off x="2564" y="2709"/>
              <a:ext cx="723" cy="531"/>
            </a:xfrm>
            <a:prstGeom prst="rect">
              <a:avLst/>
            </a:prstGeom>
            <a:solidFill>
              <a:srgbClr val="CE87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67" name="Freeform 12"/>
            <p:cNvSpPr>
              <a:spLocks/>
            </p:cNvSpPr>
            <p:nvPr/>
          </p:nvSpPr>
          <p:spPr bwMode="auto">
            <a:xfrm>
              <a:off x="2743" y="2919"/>
              <a:ext cx="366" cy="321"/>
            </a:xfrm>
            <a:custGeom>
              <a:avLst/>
              <a:gdLst>
                <a:gd name="T0" fmla="*/ 366 w 80"/>
                <a:gd name="T1" fmla="*/ 321 h 70"/>
                <a:gd name="T2" fmla="*/ 183 w 80"/>
                <a:gd name="T3" fmla="*/ 0 h 70"/>
                <a:gd name="T4" fmla="*/ 0 w 80"/>
                <a:gd name="T5" fmla="*/ 321 h 70"/>
                <a:gd name="T6" fmla="*/ 366 w 80"/>
                <a:gd name="T7" fmla="*/ 321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70"/>
                <a:gd name="T14" fmla="*/ 80 w 8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70">
                  <a:moveTo>
                    <a:pt x="80" y="70"/>
                  </a:moveTo>
                  <a:cubicBezTo>
                    <a:pt x="80" y="32"/>
                    <a:pt x="62" y="0"/>
                    <a:pt x="40" y="0"/>
                  </a:cubicBezTo>
                  <a:cubicBezTo>
                    <a:pt x="18" y="0"/>
                    <a:pt x="0" y="32"/>
                    <a:pt x="0" y="70"/>
                  </a:cubicBezTo>
                  <a:lnTo>
                    <a:pt x="80" y="7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Rectangle 13"/>
            <p:cNvSpPr>
              <a:spLocks noChangeArrowheads="1"/>
            </p:cNvSpPr>
            <p:nvPr/>
          </p:nvSpPr>
          <p:spPr bwMode="auto">
            <a:xfrm>
              <a:off x="2807" y="1257"/>
              <a:ext cx="9" cy="229"/>
            </a:xfrm>
            <a:prstGeom prst="rect">
              <a:avLst/>
            </a:prstGeom>
            <a:solidFill>
              <a:srgbClr val="6E46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69" name="Oval 14"/>
            <p:cNvSpPr>
              <a:spLocks noChangeArrowheads="1"/>
            </p:cNvSpPr>
            <p:nvPr/>
          </p:nvSpPr>
          <p:spPr bwMode="auto">
            <a:xfrm>
              <a:off x="2802" y="1243"/>
              <a:ext cx="14" cy="19"/>
            </a:xfrm>
            <a:prstGeom prst="ellipse">
              <a:avLst/>
            </a:prstGeom>
            <a:solidFill>
              <a:srgbClr val="6E46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0" name="Rectangle 15"/>
            <p:cNvSpPr>
              <a:spLocks noChangeArrowheads="1"/>
            </p:cNvSpPr>
            <p:nvPr/>
          </p:nvSpPr>
          <p:spPr bwMode="auto">
            <a:xfrm>
              <a:off x="2807" y="1275"/>
              <a:ext cx="14" cy="5"/>
            </a:xfrm>
            <a:prstGeom prst="rect">
              <a:avLst/>
            </a:prstGeom>
            <a:solidFill>
              <a:srgbClr val="6E46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1" name="Rectangle 16"/>
            <p:cNvSpPr>
              <a:spLocks noChangeArrowheads="1"/>
            </p:cNvSpPr>
            <p:nvPr/>
          </p:nvSpPr>
          <p:spPr bwMode="auto">
            <a:xfrm>
              <a:off x="2807" y="1367"/>
              <a:ext cx="14" cy="5"/>
            </a:xfrm>
            <a:prstGeom prst="rect">
              <a:avLst/>
            </a:prstGeom>
            <a:solidFill>
              <a:srgbClr val="6E46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2" name="Freeform 17"/>
            <p:cNvSpPr>
              <a:spLocks/>
            </p:cNvSpPr>
            <p:nvPr/>
          </p:nvSpPr>
          <p:spPr bwMode="auto">
            <a:xfrm>
              <a:off x="2816" y="1225"/>
              <a:ext cx="224" cy="197"/>
            </a:xfrm>
            <a:custGeom>
              <a:avLst/>
              <a:gdLst>
                <a:gd name="T0" fmla="*/ 224 w 49"/>
                <a:gd name="T1" fmla="*/ 165 h 43"/>
                <a:gd name="T2" fmla="*/ 0 w 49"/>
                <a:gd name="T3" fmla="*/ 165 h 43"/>
                <a:gd name="T4" fmla="*/ 0 w 49"/>
                <a:gd name="T5" fmla="*/ 32 h 43"/>
                <a:gd name="T6" fmla="*/ 224 w 49"/>
                <a:gd name="T7" fmla="*/ 32 h 43"/>
                <a:gd name="T8" fmla="*/ 224 w 49"/>
                <a:gd name="T9" fmla="*/ 165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3"/>
                <a:gd name="T17" fmla="*/ 49 w 4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3">
                  <a:moveTo>
                    <a:pt x="49" y="36"/>
                  </a:moveTo>
                  <a:cubicBezTo>
                    <a:pt x="33" y="29"/>
                    <a:pt x="17" y="43"/>
                    <a:pt x="0" y="36"/>
                  </a:cubicBezTo>
                  <a:cubicBezTo>
                    <a:pt x="0" y="26"/>
                    <a:pt x="0" y="17"/>
                    <a:pt x="0" y="7"/>
                  </a:cubicBezTo>
                  <a:cubicBezTo>
                    <a:pt x="17" y="14"/>
                    <a:pt x="33" y="0"/>
                    <a:pt x="49" y="7"/>
                  </a:cubicBezTo>
                  <a:cubicBezTo>
                    <a:pt x="49" y="17"/>
                    <a:pt x="49" y="26"/>
                    <a:pt x="49" y="36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Rectangle 18"/>
            <p:cNvSpPr>
              <a:spLocks noChangeArrowheads="1"/>
            </p:cNvSpPr>
            <p:nvPr/>
          </p:nvSpPr>
          <p:spPr bwMode="auto">
            <a:xfrm>
              <a:off x="2303" y="2278"/>
              <a:ext cx="129" cy="129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4" name="Rectangle 19"/>
            <p:cNvSpPr>
              <a:spLocks noChangeArrowheads="1"/>
            </p:cNvSpPr>
            <p:nvPr/>
          </p:nvSpPr>
          <p:spPr bwMode="auto">
            <a:xfrm>
              <a:off x="2473" y="2278"/>
              <a:ext cx="123" cy="129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5" name="Rectangle 20"/>
            <p:cNvSpPr>
              <a:spLocks noChangeArrowheads="1"/>
            </p:cNvSpPr>
            <p:nvPr/>
          </p:nvSpPr>
          <p:spPr bwMode="auto">
            <a:xfrm>
              <a:off x="3246" y="2278"/>
              <a:ext cx="124" cy="129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6" name="Rectangle 21"/>
            <p:cNvSpPr>
              <a:spLocks noChangeArrowheads="1"/>
            </p:cNvSpPr>
            <p:nvPr/>
          </p:nvSpPr>
          <p:spPr bwMode="auto">
            <a:xfrm>
              <a:off x="3415" y="2278"/>
              <a:ext cx="124" cy="129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7" name="Rectangle 22"/>
            <p:cNvSpPr>
              <a:spLocks noChangeArrowheads="1"/>
            </p:cNvSpPr>
            <p:nvPr/>
          </p:nvSpPr>
          <p:spPr bwMode="auto">
            <a:xfrm>
              <a:off x="2303" y="2521"/>
              <a:ext cx="129" cy="128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8" name="Rectangle 23"/>
            <p:cNvSpPr>
              <a:spLocks noChangeArrowheads="1"/>
            </p:cNvSpPr>
            <p:nvPr/>
          </p:nvSpPr>
          <p:spPr bwMode="auto">
            <a:xfrm>
              <a:off x="2473" y="2521"/>
              <a:ext cx="123" cy="128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79" name="Rectangle 24"/>
            <p:cNvSpPr>
              <a:spLocks noChangeArrowheads="1"/>
            </p:cNvSpPr>
            <p:nvPr/>
          </p:nvSpPr>
          <p:spPr bwMode="auto">
            <a:xfrm>
              <a:off x="3246" y="2521"/>
              <a:ext cx="124" cy="128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0" name="Rectangle 25"/>
            <p:cNvSpPr>
              <a:spLocks noChangeArrowheads="1"/>
            </p:cNvSpPr>
            <p:nvPr/>
          </p:nvSpPr>
          <p:spPr bwMode="auto">
            <a:xfrm>
              <a:off x="3415" y="2521"/>
              <a:ext cx="124" cy="128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1" name="Rectangle 26"/>
            <p:cNvSpPr>
              <a:spLocks noChangeArrowheads="1"/>
            </p:cNvSpPr>
            <p:nvPr/>
          </p:nvSpPr>
          <p:spPr bwMode="auto">
            <a:xfrm>
              <a:off x="1892" y="2571"/>
              <a:ext cx="87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2" name="Rectangle 27"/>
            <p:cNvSpPr>
              <a:spLocks noChangeArrowheads="1"/>
            </p:cNvSpPr>
            <p:nvPr/>
          </p:nvSpPr>
          <p:spPr bwMode="auto">
            <a:xfrm>
              <a:off x="2006" y="2571"/>
              <a:ext cx="87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3" name="Rectangle 28"/>
            <p:cNvSpPr>
              <a:spLocks noChangeArrowheads="1"/>
            </p:cNvSpPr>
            <p:nvPr/>
          </p:nvSpPr>
          <p:spPr bwMode="auto">
            <a:xfrm>
              <a:off x="1892" y="2736"/>
              <a:ext cx="87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4" name="Rectangle 29"/>
            <p:cNvSpPr>
              <a:spLocks noChangeArrowheads="1"/>
            </p:cNvSpPr>
            <p:nvPr/>
          </p:nvSpPr>
          <p:spPr bwMode="auto">
            <a:xfrm>
              <a:off x="2006" y="2736"/>
              <a:ext cx="87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5" name="Rectangle 30"/>
            <p:cNvSpPr>
              <a:spLocks noChangeArrowheads="1"/>
            </p:cNvSpPr>
            <p:nvPr/>
          </p:nvSpPr>
          <p:spPr bwMode="auto">
            <a:xfrm>
              <a:off x="3754" y="2571"/>
              <a:ext cx="82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6" name="Rectangle 31"/>
            <p:cNvSpPr>
              <a:spLocks noChangeArrowheads="1"/>
            </p:cNvSpPr>
            <p:nvPr/>
          </p:nvSpPr>
          <p:spPr bwMode="auto">
            <a:xfrm>
              <a:off x="3868" y="2571"/>
              <a:ext cx="87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7" name="Rectangle 32"/>
            <p:cNvSpPr>
              <a:spLocks noChangeArrowheads="1"/>
            </p:cNvSpPr>
            <p:nvPr/>
          </p:nvSpPr>
          <p:spPr bwMode="auto">
            <a:xfrm>
              <a:off x="3754" y="2736"/>
              <a:ext cx="82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8" name="Rectangle 33"/>
            <p:cNvSpPr>
              <a:spLocks noChangeArrowheads="1"/>
            </p:cNvSpPr>
            <p:nvPr/>
          </p:nvSpPr>
          <p:spPr bwMode="auto">
            <a:xfrm>
              <a:off x="3868" y="2736"/>
              <a:ext cx="87" cy="87"/>
            </a:xfrm>
            <a:prstGeom prst="rect">
              <a:avLst/>
            </a:prstGeom>
            <a:solidFill>
              <a:srgbClr val="DFF0F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89" name="Freeform 34"/>
            <p:cNvSpPr>
              <a:spLocks/>
            </p:cNvSpPr>
            <p:nvPr/>
          </p:nvSpPr>
          <p:spPr bwMode="auto">
            <a:xfrm>
              <a:off x="4294" y="2645"/>
              <a:ext cx="252" cy="595"/>
            </a:xfrm>
            <a:custGeom>
              <a:avLst/>
              <a:gdLst>
                <a:gd name="T0" fmla="*/ 225 w 55"/>
                <a:gd name="T1" fmla="*/ 220 h 130"/>
                <a:gd name="T2" fmla="*/ 128 w 55"/>
                <a:gd name="T3" fmla="*/ 0 h 130"/>
                <a:gd name="T4" fmla="*/ 32 w 55"/>
                <a:gd name="T5" fmla="*/ 220 h 130"/>
                <a:gd name="T6" fmla="*/ 110 w 55"/>
                <a:gd name="T7" fmla="*/ 439 h 130"/>
                <a:gd name="T8" fmla="*/ 110 w 55"/>
                <a:gd name="T9" fmla="*/ 595 h 130"/>
                <a:gd name="T10" fmla="*/ 147 w 55"/>
                <a:gd name="T11" fmla="*/ 595 h 130"/>
                <a:gd name="T12" fmla="*/ 147 w 55"/>
                <a:gd name="T13" fmla="*/ 439 h 130"/>
                <a:gd name="T14" fmla="*/ 225 w 55"/>
                <a:gd name="T15" fmla="*/ 220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130"/>
                <a:gd name="T26" fmla="*/ 55 w 55"/>
                <a:gd name="T27" fmla="*/ 130 h 1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130">
                  <a:moveTo>
                    <a:pt x="49" y="48"/>
                  </a:moveTo>
                  <a:cubicBezTo>
                    <a:pt x="43" y="22"/>
                    <a:pt x="40" y="0"/>
                    <a:pt x="28" y="0"/>
                  </a:cubicBezTo>
                  <a:cubicBezTo>
                    <a:pt x="16" y="0"/>
                    <a:pt x="14" y="23"/>
                    <a:pt x="7" y="48"/>
                  </a:cubicBezTo>
                  <a:cubicBezTo>
                    <a:pt x="0" y="72"/>
                    <a:pt x="13" y="92"/>
                    <a:pt x="24" y="96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3" y="93"/>
                    <a:pt x="55" y="76"/>
                    <a:pt x="49" y="48"/>
                  </a:cubicBezTo>
                  <a:close/>
                </a:path>
              </a:pathLst>
            </a:custGeom>
            <a:solidFill>
              <a:srgbClr val="6496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Rectangle 35"/>
            <p:cNvSpPr>
              <a:spLocks noChangeArrowheads="1"/>
            </p:cNvSpPr>
            <p:nvPr/>
          </p:nvSpPr>
          <p:spPr bwMode="auto">
            <a:xfrm>
              <a:off x="4399" y="3080"/>
              <a:ext cx="41" cy="160"/>
            </a:xfrm>
            <a:prstGeom prst="rect">
              <a:avLst/>
            </a:prstGeom>
            <a:solidFill>
              <a:srgbClr val="6D603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591" name="Freeform 36"/>
            <p:cNvSpPr>
              <a:spLocks/>
            </p:cNvSpPr>
            <p:nvPr/>
          </p:nvSpPr>
          <p:spPr bwMode="auto">
            <a:xfrm>
              <a:off x="1297" y="2645"/>
              <a:ext cx="251" cy="595"/>
            </a:xfrm>
            <a:custGeom>
              <a:avLst/>
              <a:gdLst>
                <a:gd name="T0" fmla="*/ 224 w 55"/>
                <a:gd name="T1" fmla="*/ 220 h 130"/>
                <a:gd name="T2" fmla="*/ 128 w 55"/>
                <a:gd name="T3" fmla="*/ 0 h 130"/>
                <a:gd name="T4" fmla="*/ 27 w 55"/>
                <a:gd name="T5" fmla="*/ 220 h 130"/>
                <a:gd name="T6" fmla="*/ 110 w 55"/>
                <a:gd name="T7" fmla="*/ 439 h 130"/>
                <a:gd name="T8" fmla="*/ 110 w 55"/>
                <a:gd name="T9" fmla="*/ 595 h 130"/>
                <a:gd name="T10" fmla="*/ 146 w 55"/>
                <a:gd name="T11" fmla="*/ 595 h 130"/>
                <a:gd name="T12" fmla="*/ 146 w 55"/>
                <a:gd name="T13" fmla="*/ 439 h 130"/>
                <a:gd name="T14" fmla="*/ 224 w 55"/>
                <a:gd name="T15" fmla="*/ 220 h 1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130"/>
                <a:gd name="T26" fmla="*/ 55 w 55"/>
                <a:gd name="T27" fmla="*/ 130 h 1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130">
                  <a:moveTo>
                    <a:pt x="49" y="48"/>
                  </a:moveTo>
                  <a:cubicBezTo>
                    <a:pt x="43" y="22"/>
                    <a:pt x="39" y="0"/>
                    <a:pt x="28" y="0"/>
                  </a:cubicBezTo>
                  <a:cubicBezTo>
                    <a:pt x="16" y="0"/>
                    <a:pt x="14" y="23"/>
                    <a:pt x="6" y="48"/>
                  </a:cubicBezTo>
                  <a:cubicBezTo>
                    <a:pt x="0" y="72"/>
                    <a:pt x="12" y="92"/>
                    <a:pt x="24" y="96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3" y="93"/>
                    <a:pt x="55" y="76"/>
                    <a:pt x="49" y="48"/>
                  </a:cubicBezTo>
                  <a:close/>
                </a:path>
              </a:pathLst>
            </a:custGeom>
            <a:solidFill>
              <a:srgbClr val="6496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Rectangle 37"/>
            <p:cNvSpPr>
              <a:spLocks noChangeArrowheads="1"/>
            </p:cNvSpPr>
            <p:nvPr/>
          </p:nvSpPr>
          <p:spPr bwMode="auto">
            <a:xfrm>
              <a:off x="1402" y="3080"/>
              <a:ext cx="41" cy="160"/>
            </a:xfrm>
            <a:prstGeom prst="rect">
              <a:avLst/>
            </a:prstGeom>
            <a:solidFill>
              <a:srgbClr val="6D603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3557" name="组合 8"/>
          <p:cNvGrpSpPr>
            <a:grpSpLocks/>
          </p:cNvGrpSpPr>
          <p:nvPr/>
        </p:nvGrpSpPr>
        <p:grpSpPr bwMode="auto">
          <a:xfrm>
            <a:off x="4457700" y="2481263"/>
            <a:ext cx="349250" cy="461962"/>
            <a:chOff x="4458456" y="2480786"/>
            <a:chExt cx="348172" cy="461665"/>
          </a:xfrm>
        </p:grpSpPr>
        <p:sp>
          <p:nvSpPr>
            <p:cNvPr id="23558" name="矩形 5"/>
            <p:cNvSpPr>
              <a:spLocks noChangeArrowheads="1"/>
            </p:cNvSpPr>
            <p:nvPr/>
          </p:nvSpPr>
          <p:spPr bwMode="auto">
            <a:xfrm>
              <a:off x="4458456" y="2480786"/>
              <a:ext cx="3481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Calibri" pitchFamily="34" charset="0"/>
                </a:rPr>
                <a:t>P</a:t>
              </a:r>
              <a:endParaRPr lang="zh-CN" altLang="en-US" sz="24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496438" y="2585494"/>
              <a:ext cx="240555" cy="241145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8BCDD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5175"/>
            <a:ext cx="752792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7100" y="2006600"/>
            <a:ext cx="47498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753100" y="523875"/>
            <a:ext cx="2632075" cy="1508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1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顶级设计师贴身</a:t>
            </a:r>
            <a:endParaRPr lang="en-US" altLang="zh-CN" sz="2000" spc="12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spc="1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传授</a:t>
            </a: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B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19700" y="1927225"/>
            <a:ext cx="263207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魔鬼式</a:t>
            </a:r>
            <a:endParaRPr lang="en-US" altLang="zh-CN" sz="48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教学疯狂锤炼</a:t>
            </a:r>
          </a:p>
        </p:txBody>
      </p:sp>
      <p:pic>
        <p:nvPicPr>
          <p:cNvPr id="2560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652463"/>
            <a:ext cx="4008438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288" y="727075"/>
            <a:ext cx="4348162" cy="1693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锐普技术全面</a:t>
            </a:r>
            <a:endParaRPr lang="en-US" altLang="zh-CN" sz="24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揭秘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09538"/>
            <a:ext cx="57912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 descr="C:\Users\chenkui\Desktop\PPT杀手训练营\海报图片\P14锐普PPT（200_60）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2088" y="1306513"/>
            <a:ext cx="9985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45728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91225" y="1717675"/>
            <a:ext cx="277018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传奇案例放血</a:t>
            </a:r>
            <a:endParaRPr lang="en-US" altLang="zh-CN" sz="24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分享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 cstate="print"/>
          <a:srcRect t="91855"/>
          <a:stretch>
            <a:fillRect/>
          </a:stretch>
        </p:blipFill>
        <p:spPr bwMode="auto">
          <a:xfrm>
            <a:off x="3352800" y="0"/>
            <a:ext cx="57912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0" y="6350"/>
            <a:ext cx="4343400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0" y="565150"/>
            <a:ext cx="50800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 t="78271"/>
          <a:stretch>
            <a:fillRect/>
          </a:stretch>
        </p:blipFill>
        <p:spPr bwMode="auto">
          <a:xfrm>
            <a:off x="1790700" y="0"/>
            <a:ext cx="43434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448300" y="357188"/>
            <a:ext cx="4303713" cy="1878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正版素材无限</a:t>
            </a:r>
            <a:endParaRPr lang="en-US" altLang="zh-CN" sz="28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供应</a:t>
            </a: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48050" y="1925638"/>
            <a:ext cx="2276475" cy="13223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还能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9345"/>
          <a:stretch>
            <a:fillRect/>
          </a:stretch>
        </p:blipFill>
        <p:spPr bwMode="auto">
          <a:xfrm>
            <a:off x="2032000" y="0"/>
            <a:ext cx="5080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8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1E66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5500" y="527050"/>
            <a:ext cx="4953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加入私密</a:t>
            </a:r>
            <a:r>
              <a:rPr lang="en-US" altLang="zh-CN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杀手群</a:t>
            </a:r>
          </a:p>
        </p:txBody>
      </p:sp>
      <p:pic>
        <p:nvPicPr>
          <p:cNvPr id="30723" name="Picture 20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50" y="1314450"/>
            <a:ext cx="44069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3" y="987425"/>
            <a:ext cx="44227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20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3" cstate="print"/>
          <a:srcRect t="82043"/>
          <a:stretch>
            <a:fillRect/>
          </a:stretch>
        </p:blipFill>
        <p:spPr bwMode="auto">
          <a:xfrm>
            <a:off x="2368550" y="0"/>
            <a:ext cx="4406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096000" y="336550"/>
            <a:ext cx="2738438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120" dirty="0">
                <a:solidFill>
                  <a:schemeClr val="tx1">
                    <a:lumMod val="95000"/>
                    <a:lumOff val="5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获得终身</a:t>
            </a:r>
            <a:endParaRPr lang="en-US" altLang="zh-CN" sz="3200" spc="120" dirty="0">
              <a:solidFill>
                <a:schemeClr val="tx1">
                  <a:lumMod val="95000"/>
                  <a:lumOff val="5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spc="120" dirty="0">
                <a:solidFill>
                  <a:schemeClr val="tx1">
                    <a:lumMod val="95000"/>
                    <a:lumOff val="5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指导</a:t>
            </a: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1509713"/>
            <a:ext cx="40322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270125" y="638175"/>
            <a:ext cx="47244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苦逼的</a:t>
            </a:r>
            <a:r>
              <a:rPr lang="en-US" altLang="zh-CN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写手？</a:t>
            </a:r>
          </a:p>
        </p:txBody>
      </p:sp>
      <p:sp>
        <p:nvSpPr>
          <p:cNvPr id="9" name="等腰三角形 8"/>
          <p:cNvSpPr/>
          <p:nvPr/>
        </p:nvSpPr>
        <p:spPr>
          <a:xfrm flipV="1">
            <a:off x="4314825" y="0"/>
            <a:ext cx="514350" cy="203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5" descr="C:\Documents and Settings\Administrator\桌面\未标题-2-01.jpg"/>
          <p:cNvPicPr>
            <a:picLocks noChangeAspect="1" noChangeArrowheads="1"/>
          </p:cNvPicPr>
          <p:nvPr/>
        </p:nvPicPr>
        <p:blipFill>
          <a:blip r:embed="rId2" cstate="print"/>
          <a:srcRect l="1099" t="1115"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38" y="2641600"/>
            <a:ext cx="2762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75" y="1847850"/>
            <a:ext cx="1233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047750"/>
            <a:ext cx="2633663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-65088"/>
            <a:ext cx="1231900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2" name="Oval 7"/>
          <p:cNvSpPr>
            <a:spLocks noChangeArrowheads="1"/>
          </p:cNvSpPr>
          <p:nvPr/>
        </p:nvSpPr>
        <p:spPr bwMode="auto">
          <a:xfrm>
            <a:off x="4256088" y="334963"/>
            <a:ext cx="631825" cy="631825"/>
          </a:xfrm>
          <a:prstGeom prst="ellipse">
            <a:avLst/>
          </a:prstGeom>
          <a:solidFill>
            <a:srgbClr val="834F1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3" name="Oval 8"/>
          <p:cNvSpPr>
            <a:spLocks noChangeArrowheads="1"/>
          </p:cNvSpPr>
          <p:nvPr/>
        </p:nvSpPr>
        <p:spPr bwMode="auto">
          <a:xfrm>
            <a:off x="4256088" y="4462463"/>
            <a:ext cx="631825" cy="631825"/>
          </a:xfrm>
          <a:prstGeom prst="ellipse">
            <a:avLst/>
          </a:prstGeom>
          <a:solidFill>
            <a:srgbClr val="F6512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4" name="Oval 9"/>
          <p:cNvSpPr>
            <a:spLocks noChangeArrowheads="1"/>
          </p:cNvSpPr>
          <p:nvPr/>
        </p:nvSpPr>
        <p:spPr bwMode="auto">
          <a:xfrm>
            <a:off x="6319838" y="2398713"/>
            <a:ext cx="631825" cy="631825"/>
          </a:xfrm>
          <a:prstGeom prst="ellipse">
            <a:avLst/>
          </a:prstGeom>
          <a:solidFill>
            <a:srgbClr val="834F1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5" name="Oval 10"/>
          <p:cNvSpPr>
            <a:spLocks noChangeArrowheads="1"/>
          </p:cNvSpPr>
          <p:nvPr/>
        </p:nvSpPr>
        <p:spPr bwMode="auto">
          <a:xfrm>
            <a:off x="2192338" y="2398713"/>
            <a:ext cx="631825" cy="631825"/>
          </a:xfrm>
          <a:prstGeom prst="ellipse">
            <a:avLst/>
          </a:prstGeom>
          <a:solidFill>
            <a:srgbClr val="14BAC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6" name="Freeform 11"/>
          <p:cNvSpPr>
            <a:spLocks/>
          </p:cNvSpPr>
          <p:nvPr/>
        </p:nvSpPr>
        <p:spPr bwMode="auto">
          <a:xfrm>
            <a:off x="3179763" y="566738"/>
            <a:ext cx="720725" cy="720725"/>
          </a:xfrm>
          <a:custGeom>
            <a:avLst/>
            <a:gdLst>
              <a:gd name="T0" fmla="*/ 633710 w 2841"/>
              <a:gd name="T1" fmla="*/ 202442 h 2841"/>
              <a:gd name="T2" fmla="*/ 518283 w 2841"/>
              <a:gd name="T3" fmla="*/ 633710 h 2841"/>
              <a:gd name="T4" fmla="*/ 87015 w 2841"/>
              <a:gd name="T5" fmla="*/ 518029 h 2841"/>
              <a:gd name="T6" fmla="*/ 202696 w 2841"/>
              <a:gd name="T7" fmla="*/ 87015 h 2841"/>
              <a:gd name="T8" fmla="*/ 633710 w 2841"/>
              <a:gd name="T9" fmla="*/ 202442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498" y="798"/>
                </a:moveTo>
                <a:cubicBezTo>
                  <a:pt x="2841" y="1393"/>
                  <a:pt x="2638" y="2154"/>
                  <a:pt x="2043" y="2498"/>
                </a:cubicBezTo>
                <a:cubicBezTo>
                  <a:pt x="1448" y="2841"/>
                  <a:pt x="687" y="2637"/>
                  <a:pt x="343" y="2042"/>
                </a:cubicBezTo>
                <a:cubicBezTo>
                  <a:pt x="0" y="1447"/>
                  <a:pt x="204" y="687"/>
                  <a:pt x="799" y="343"/>
                </a:cubicBezTo>
                <a:cubicBezTo>
                  <a:pt x="1394" y="0"/>
                  <a:pt x="2154" y="203"/>
                  <a:pt x="2498" y="798"/>
                </a:cubicBezTo>
                <a:close/>
              </a:path>
            </a:pathLst>
          </a:custGeom>
          <a:solidFill>
            <a:srgbClr val="BC9F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Freeform 12"/>
          <p:cNvSpPr>
            <a:spLocks/>
          </p:cNvSpPr>
          <p:nvPr/>
        </p:nvSpPr>
        <p:spPr bwMode="auto">
          <a:xfrm>
            <a:off x="5243513" y="4141788"/>
            <a:ext cx="720725" cy="720725"/>
          </a:xfrm>
          <a:custGeom>
            <a:avLst/>
            <a:gdLst>
              <a:gd name="T0" fmla="*/ 633710 w 2841"/>
              <a:gd name="T1" fmla="*/ 202696 h 2841"/>
              <a:gd name="T2" fmla="*/ 518029 w 2841"/>
              <a:gd name="T3" fmla="*/ 633710 h 2841"/>
              <a:gd name="T4" fmla="*/ 87015 w 2841"/>
              <a:gd name="T5" fmla="*/ 518283 h 2841"/>
              <a:gd name="T6" fmla="*/ 202442 w 2841"/>
              <a:gd name="T7" fmla="*/ 87015 h 2841"/>
              <a:gd name="T8" fmla="*/ 633710 w 2841"/>
              <a:gd name="T9" fmla="*/ 202696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498" y="799"/>
                </a:moveTo>
                <a:cubicBezTo>
                  <a:pt x="2841" y="1394"/>
                  <a:pt x="2637" y="2154"/>
                  <a:pt x="2042" y="2498"/>
                </a:cubicBezTo>
                <a:cubicBezTo>
                  <a:pt x="1447" y="2841"/>
                  <a:pt x="687" y="2638"/>
                  <a:pt x="343" y="2043"/>
                </a:cubicBezTo>
                <a:cubicBezTo>
                  <a:pt x="0" y="1448"/>
                  <a:pt x="203" y="687"/>
                  <a:pt x="798" y="343"/>
                </a:cubicBezTo>
                <a:cubicBezTo>
                  <a:pt x="1393" y="0"/>
                  <a:pt x="2154" y="204"/>
                  <a:pt x="2498" y="799"/>
                </a:cubicBezTo>
                <a:close/>
              </a:path>
            </a:pathLst>
          </a:custGeom>
          <a:solidFill>
            <a:srgbClr val="00A0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13"/>
          <p:cNvSpPr>
            <a:spLocks/>
          </p:cNvSpPr>
          <p:nvPr/>
        </p:nvSpPr>
        <p:spPr bwMode="auto">
          <a:xfrm>
            <a:off x="5999163" y="1322388"/>
            <a:ext cx="720725" cy="720725"/>
          </a:xfrm>
          <a:custGeom>
            <a:avLst/>
            <a:gdLst>
              <a:gd name="T0" fmla="*/ 518283 w 2841"/>
              <a:gd name="T1" fmla="*/ 633710 h 2841"/>
              <a:gd name="T2" fmla="*/ 87015 w 2841"/>
              <a:gd name="T3" fmla="*/ 518283 h 2841"/>
              <a:gd name="T4" fmla="*/ 202696 w 2841"/>
              <a:gd name="T5" fmla="*/ 87015 h 2841"/>
              <a:gd name="T6" fmla="*/ 633710 w 2841"/>
              <a:gd name="T7" fmla="*/ 202696 h 2841"/>
              <a:gd name="T8" fmla="*/ 518283 w 2841"/>
              <a:gd name="T9" fmla="*/ 633710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043" y="2498"/>
                </a:moveTo>
                <a:cubicBezTo>
                  <a:pt x="1448" y="2841"/>
                  <a:pt x="687" y="2638"/>
                  <a:pt x="343" y="2043"/>
                </a:cubicBezTo>
                <a:cubicBezTo>
                  <a:pt x="0" y="1448"/>
                  <a:pt x="204" y="687"/>
                  <a:pt x="799" y="343"/>
                </a:cubicBezTo>
                <a:cubicBezTo>
                  <a:pt x="1394" y="0"/>
                  <a:pt x="2154" y="204"/>
                  <a:pt x="2498" y="799"/>
                </a:cubicBezTo>
                <a:cubicBezTo>
                  <a:pt x="2841" y="1394"/>
                  <a:pt x="2638" y="2154"/>
                  <a:pt x="2043" y="2498"/>
                </a:cubicBezTo>
                <a:close/>
              </a:path>
            </a:pathLst>
          </a:custGeom>
          <a:solidFill>
            <a:srgbClr val="3E46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14"/>
          <p:cNvSpPr>
            <a:spLocks/>
          </p:cNvSpPr>
          <p:nvPr/>
        </p:nvSpPr>
        <p:spPr bwMode="auto">
          <a:xfrm>
            <a:off x="2424113" y="3386138"/>
            <a:ext cx="720725" cy="720725"/>
          </a:xfrm>
          <a:custGeom>
            <a:avLst/>
            <a:gdLst>
              <a:gd name="T0" fmla="*/ 518029 w 2841"/>
              <a:gd name="T1" fmla="*/ 633710 h 2841"/>
              <a:gd name="T2" fmla="*/ 87015 w 2841"/>
              <a:gd name="T3" fmla="*/ 518029 h 2841"/>
              <a:gd name="T4" fmla="*/ 202442 w 2841"/>
              <a:gd name="T5" fmla="*/ 87015 h 2841"/>
              <a:gd name="T6" fmla="*/ 633710 w 2841"/>
              <a:gd name="T7" fmla="*/ 202442 h 2841"/>
              <a:gd name="T8" fmla="*/ 518029 w 2841"/>
              <a:gd name="T9" fmla="*/ 633710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042" y="2498"/>
                </a:moveTo>
                <a:cubicBezTo>
                  <a:pt x="1447" y="2841"/>
                  <a:pt x="687" y="2637"/>
                  <a:pt x="343" y="2042"/>
                </a:cubicBezTo>
                <a:cubicBezTo>
                  <a:pt x="0" y="1447"/>
                  <a:pt x="203" y="687"/>
                  <a:pt x="798" y="343"/>
                </a:cubicBezTo>
                <a:cubicBezTo>
                  <a:pt x="1393" y="0"/>
                  <a:pt x="2154" y="203"/>
                  <a:pt x="2498" y="798"/>
                </a:cubicBezTo>
                <a:cubicBezTo>
                  <a:pt x="2841" y="1393"/>
                  <a:pt x="2637" y="2154"/>
                  <a:pt x="2042" y="2498"/>
                </a:cubicBezTo>
                <a:close/>
              </a:path>
            </a:pathLst>
          </a:custGeom>
          <a:solidFill>
            <a:srgbClr val="DA2C0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5"/>
          <p:cNvSpPr>
            <a:spLocks/>
          </p:cNvSpPr>
          <p:nvPr/>
        </p:nvSpPr>
        <p:spPr bwMode="auto">
          <a:xfrm>
            <a:off x="2424113" y="1322388"/>
            <a:ext cx="720725" cy="720725"/>
          </a:xfrm>
          <a:custGeom>
            <a:avLst/>
            <a:gdLst>
              <a:gd name="T0" fmla="*/ 518029 w 2841"/>
              <a:gd name="T1" fmla="*/ 87015 h 2841"/>
              <a:gd name="T2" fmla="*/ 633710 w 2841"/>
              <a:gd name="T3" fmla="*/ 518283 h 2841"/>
              <a:gd name="T4" fmla="*/ 202442 w 2841"/>
              <a:gd name="T5" fmla="*/ 633710 h 2841"/>
              <a:gd name="T6" fmla="*/ 87015 w 2841"/>
              <a:gd name="T7" fmla="*/ 202696 h 2841"/>
              <a:gd name="T8" fmla="*/ 518029 w 2841"/>
              <a:gd name="T9" fmla="*/ 87015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042" y="343"/>
                </a:moveTo>
                <a:cubicBezTo>
                  <a:pt x="2637" y="687"/>
                  <a:pt x="2841" y="1448"/>
                  <a:pt x="2498" y="2043"/>
                </a:cubicBezTo>
                <a:cubicBezTo>
                  <a:pt x="2154" y="2638"/>
                  <a:pt x="1393" y="2841"/>
                  <a:pt x="798" y="2498"/>
                </a:cubicBezTo>
                <a:cubicBezTo>
                  <a:pt x="203" y="2154"/>
                  <a:pt x="0" y="1394"/>
                  <a:pt x="343" y="799"/>
                </a:cubicBezTo>
                <a:cubicBezTo>
                  <a:pt x="687" y="204"/>
                  <a:pt x="1447" y="0"/>
                  <a:pt x="2042" y="343"/>
                </a:cubicBezTo>
                <a:close/>
              </a:path>
            </a:pathLst>
          </a:custGeom>
          <a:solidFill>
            <a:srgbClr val="2557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6"/>
          <p:cNvSpPr>
            <a:spLocks/>
          </p:cNvSpPr>
          <p:nvPr/>
        </p:nvSpPr>
        <p:spPr bwMode="auto">
          <a:xfrm>
            <a:off x="5999163" y="3386138"/>
            <a:ext cx="720725" cy="720725"/>
          </a:xfrm>
          <a:custGeom>
            <a:avLst/>
            <a:gdLst>
              <a:gd name="T0" fmla="*/ 518283 w 2841"/>
              <a:gd name="T1" fmla="*/ 87015 h 2841"/>
              <a:gd name="T2" fmla="*/ 633710 w 2841"/>
              <a:gd name="T3" fmla="*/ 518029 h 2841"/>
              <a:gd name="T4" fmla="*/ 202696 w 2841"/>
              <a:gd name="T5" fmla="*/ 633710 h 2841"/>
              <a:gd name="T6" fmla="*/ 87015 w 2841"/>
              <a:gd name="T7" fmla="*/ 202442 h 2841"/>
              <a:gd name="T8" fmla="*/ 518283 w 2841"/>
              <a:gd name="T9" fmla="*/ 87015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043" y="343"/>
                </a:moveTo>
                <a:cubicBezTo>
                  <a:pt x="2638" y="687"/>
                  <a:pt x="2841" y="1447"/>
                  <a:pt x="2498" y="2042"/>
                </a:cubicBezTo>
                <a:cubicBezTo>
                  <a:pt x="2154" y="2637"/>
                  <a:pt x="1394" y="2841"/>
                  <a:pt x="799" y="2498"/>
                </a:cubicBezTo>
                <a:cubicBezTo>
                  <a:pt x="204" y="2154"/>
                  <a:pt x="0" y="1393"/>
                  <a:pt x="343" y="798"/>
                </a:cubicBezTo>
                <a:cubicBezTo>
                  <a:pt x="687" y="203"/>
                  <a:pt x="1448" y="0"/>
                  <a:pt x="2043" y="343"/>
                </a:cubicBezTo>
                <a:close/>
              </a:path>
            </a:pathLst>
          </a:custGeom>
          <a:solidFill>
            <a:srgbClr val="14BAC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17"/>
          <p:cNvSpPr>
            <a:spLocks/>
          </p:cNvSpPr>
          <p:nvPr/>
        </p:nvSpPr>
        <p:spPr bwMode="auto">
          <a:xfrm>
            <a:off x="5243513" y="566738"/>
            <a:ext cx="720725" cy="720725"/>
          </a:xfrm>
          <a:custGeom>
            <a:avLst/>
            <a:gdLst>
              <a:gd name="T0" fmla="*/ 633710 w 2841"/>
              <a:gd name="T1" fmla="*/ 518029 h 2841"/>
              <a:gd name="T2" fmla="*/ 202442 w 2841"/>
              <a:gd name="T3" fmla="*/ 633710 h 2841"/>
              <a:gd name="T4" fmla="*/ 87015 w 2841"/>
              <a:gd name="T5" fmla="*/ 202442 h 2841"/>
              <a:gd name="T6" fmla="*/ 518029 w 2841"/>
              <a:gd name="T7" fmla="*/ 87015 h 2841"/>
              <a:gd name="T8" fmla="*/ 633710 w 2841"/>
              <a:gd name="T9" fmla="*/ 518029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498" y="2042"/>
                </a:moveTo>
                <a:cubicBezTo>
                  <a:pt x="2154" y="2637"/>
                  <a:pt x="1393" y="2841"/>
                  <a:pt x="798" y="2498"/>
                </a:cubicBezTo>
                <a:cubicBezTo>
                  <a:pt x="203" y="2154"/>
                  <a:pt x="0" y="1393"/>
                  <a:pt x="343" y="798"/>
                </a:cubicBezTo>
                <a:cubicBezTo>
                  <a:pt x="687" y="203"/>
                  <a:pt x="1447" y="0"/>
                  <a:pt x="2042" y="343"/>
                </a:cubicBezTo>
                <a:cubicBezTo>
                  <a:pt x="2637" y="687"/>
                  <a:pt x="2841" y="1447"/>
                  <a:pt x="2498" y="2042"/>
                </a:cubicBezTo>
                <a:close/>
              </a:path>
            </a:pathLst>
          </a:custGeom>
          <a:solidFill>
            <a:srgbClr val="F6512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18"/>
          <p:cNvSpPr>
            <a:spLocks/>
          </p:cNvSpPr>
          <p:nvPr/>
        </p:nvSpPr>
        <p:spPr bwMode="auto">
          <a:xfrm>
            <a:off x="3179763" y="4141788"/>
            <a:ext cx="720725" cy="720725"/>
          </a:xfrm>
          <a:custGeom>
            <a:avLst/>
            <a:gdLst>
              <a:gd name="T0" fmla="*/ 633710 w 2841"/>
              <a:gd name="T1" fmla="*/ 518283 h 2841"/>
              <a:gd name="T2" fmla="*/ 202696 w 2841"/>
              <a:gd name="T3" fmla="*/ 633710 h 2841"/>
              <a:gd name="T4" fmla="*/ 87015 w 2841"/>
              <a:gd name="T5" fmla="*/ 202696 h 2841"/>
              <a:gd name="T6" fmla="*/ 518283 w 2841"/>
              <a:gd name="T7" fmla="*/ 87015 h 2841"/>
              <a:gd name="T8" fmla="*/ 633710 w 2841"/>
              <a:gd name="T9" fmla="*/ 518283 h 28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1"/>
              <a:gd name="T16" fmla="*/ 0 h 2841"/>
              <a:gd name="T17" fmla="*/ 2841 w 2841"/>
              <a:gd name="T18" fmla="*/ 2841 h 28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1" h="2841">
                <a:moveTo>
                  <a:pt x="2498" y="2043"/>
                </a:moveTo>
                <a:cubicBezTo>
                  <a:pt x="2154" y="2638"/>
                  <a:pt x="1394" y="2841"/>
                  <a:pt x="799" y="2498"/>
                </a:cubicBezTo>
                <a:cubicBezTo>
                  <a:pt x="204" y="2154"/>
                  <a:pt x="0" y="1394"/>
                  <a:pt x="343" y="799"/>
                </a:cubicBezTo>
                <a:cubicBezTo>
                  <a:pt x="687" y="204"/>
                  <a:pt x="1448" y="0"/>
                  <a:pt x="2043" y="343"/>
                </a:cubicBezTo>
                <a:cubicBezTo>
                  <a:pt x="2638" y="687"/>
                  <a:pt x="2841" y="1448"/>
                  <a:pt x="2498" y="2043"/>
                </a:cubicBezTo>
                <a:close/>
              </a:path>
            </a:pathLst>
          </a:custGeom>
          <a:solidFill>
            <a:srgbClr val="3E46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矩形 3"/>
          <p:cNvSpPr>
            <a:spLocks noChangeArrowheads="1"/>
          </p:cNvSpPr>
          <p:nvPr/>
        </p:nvSpPr>
        <p:spPr bwMode="auto">
          <a:xfrm rot="-1174972">
            <a:off x="3232150" y="627063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方正彩云简体" pitchFamily="65" charset="-122"/>
                <a:ea typeface="方正彩云简体" pitchFamily="65" charset="-122"/>
              </a:rPr>
              <a:t>高</a:t>
            </a:r>
          </a:p>
        </p:txBody>
      </p:sp>
      <p:sp>
        <p:nvSpPr>
          <p:cNvPr id="15375" name="矩形 22"/>
          <p:cNvSpPr>
            <a:spLocks noChangeArrowheads="1"/>
          </p:cNvSpPr>
          <p:nvPr/>
        </p:nvSpPr>
        <p:spPr bwMode="auto">
          <a:xfrm>
            <a:off x="4270375" y="331788"/>
            <a:ext cx="596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alibri" pitchFamily="34" charset="0"/>
              </a:rPr>
              <a:t>高</a:t>
            </a:r>
          </a:p>
        </p:txBody>
      </p:sp>
      <p:sp>
        <p:nvSpPr>
          <p:cNvPr id="15376" name="矩形 23"/>
          <p:cNvSpPr>
            <a:spLocks noChangeArrowheads="1"/>
          </p:cNvSpPr>
          <p:nvPr/>
        </p:nvSpPr>
        <p:spPr bwMode="auto">
          <a:xfrm rot="1095230">
            <a:off x="5335588" y="585788"/>
            <a:ext cx="5969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汉仪娃娃篆简" charset="-122"/>
                <a:ea typeface="汉仪娃娃篆简" charset="-122"/>
                <a:cs typeface="经典综艺体简" pitchFamily="49" charset="-122"/>
              </a:rPr>
              <a:t>高</a:t>
            </a:r>
          </a:p>
        </p:txBody>
      </p:sp>
      <p:sp>
        <p:nvSpPr>
          <p:cNvPr id="15377" name="矩形 24"/>
          <p:cNvSpPr>
            <a:spLocks noChangeArrowheads="1"/>
          </p:cNvSpPr>
          <p:nvPr/>
        </p:nvSpPr>
        <p:spPr bwMode="auto">
          <a:xfrm rot="3253696">
            <a:off x="6071394" y="1378744"/>
            <a:ext cx="5937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★懐流体"/>
              </a:rPr>
              <a:t>高</a:t>
            </a:r>
          </a:p>
        </p:txBody>
      </p:sp>
      <p:sp>
        <p:nvSpPr>
          <p:cNvPr id="15378" name="矩形 25"/>
          <p:cNvSpPr>
            <a:spLocks noChangeArrowheads="1"/>
          </p:cNvSpPr>
          <p:nvPr/>
        </p:nvSpPr>
        <p:spPr bwMode="auto">
          <a:xfrm rot="5400000">
            <a:off x="6347619" y="2455069"/>
            <a:ext cx="5937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alibri" pitchFamily="34" charset="0"/>
              </a:rPr>
              <a:t>高</a:t>
            </a:r>
          </a:p>
        </p:txBody>
      </p:sp>
      <p:sp>
        <p:nvSpPr>
          <p:cNvPr id="15379" name="矩形 26"/>
          <p:cNvSpPr>
            <a:spLocks noChangeArrowheads="1"/>
          </p:cNvSpPr>
          <p:nvPr/>
        </p:nvSpPr>
        <p:spPr bwMode="auto">
          <a:xfrm rot="6547965">
            <a:off x="6092825" y="3436938"/>
            <a:ext cx="5953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汉仪娃娃篆简" charset="-122"/>
                <a:ea typeface="汉仪娃娃篆简" charset="-122"/>
                <a:cs typeface="经典综艺体简" pitchFamily="49" charset="-122"/>
              </a:rPr>
              <a:t>高</a:t>
            </a:r>
          </a:p>
        </p:txBody>
      </p:sp>
      <p:sp>
        <p:nvSpPr>
          <p:cNvPr id="15380" name="矩形 28"/>
          <p:cNvSpPr>
            <a:spLocks noChangeArrowheads="1"/>
          </p:cNvSpPr>
          <p:nvPr/>
        </p:nvSpPr>
        <p:spPr bwMode="auto">
          <a:xfrm rot="9374924">
            <a:off x="5308600" y="4187825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方正彩云简体" pitchFamily="65" charset="-122"/>
                <a:ea typeface="方正彩云简体" pitchFamily="65" charset="-122"/>
              </a:rPr>
              <a:t>高</a:t>
            </a:r>
          </a:p>
        </p:txBody>
      </p:sp>
      <p:sp>
        <p:nvSpPr>
          <p:cNvPr id="15381" name="矩形 29"/>
          <p:cNvSpPr>
            <a:spLocks noChangeArrowheads="1"/>
          </p:cNvSpPr>
          <p:nvPr/>
        </p:nvSpPr>
        <p:spPr bwMode="auto">
          <a:xfrm rot="10800000">
            <a:off x="4270375" y="4445000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经典综艺体简" pitchFamily="49" charset="-122"/>
                <a:ea typeface="经典综艺体简" pitchFamily="49" charset="-122"/>
                <a:cs typeface="经典综艺体简" pitchFamily="49" charset="-122"/>
              </a:rPr>
              <a:t>高</a:t>
            </a:r>
          </a:p>
        </p:txBody>
      </p:sp>
      <p:sp>
        <p:nvSpPr>
          <p:cNvPr id="15382" name="矩形 30"/>
          <p:cNvSpPr>
            <a:spLocks noChangeArrowheads="1"/>
          </p:cNvSpPr>
          <p:nvPr/>
        </p:nvSpPr>
        <p:spPr bwMode="auto">
          <a:xfrm rot="-8340933">
            <a:off x="3251200" y="4197350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汉仪娃娃篆简" charset="-122"/>
                <a:ea typeface="汉仪娃娃篆简" charset="-122"/>
                <a:cs typeface="经典综艺体简" pitchFamily="49" charset="-122"/>
              </a:rPr>
              <a:t>高</a:t>
            </a:r>
          </a:p>
        </p:txBody>
      </p:sp>
      <p:sp>
        <p:nvSpPr>
          <p:cNvPr id="15383" name="矩形 31"/>
          <p:cNvSpPr>
            <a:spLocks noChangeArrowheads="1"/>
          </p:cNvSpPr>
          <p:nvPr/>
        </p:nvSpPr>
        <p:spPr bwMode="auto">
          <a:xfrm rot="-8031204">
            <a:off x="2480469" y="3463132"/>
            <a:ext cx="5937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方正琥珀简体" pitchFamily="65" charset="-122"/>
                <a:ea typeface="方正琥珀简体" pitchFamily="65" charset="-122"/>
              </a:rPr>
              <a:t>高</a:t>
            </a:r>
          </a:p>
        </p:txBody>
      </p:sp>
      <p:sp>
        <p:nvSpPr>
          <p:cNvPr id="15384" name="矩形 32"/>
          <p:cNvSpPr>
            <a:spLocks noChangeArrowheads="1"/>
          </p:cNvSpPr>
          <p:nvPr/>
        </p:nvSpPr>
        <p:spPr bwMode="auto">
          <a:xfrm rot="-5400000">
            <a:off x="2212182" y="2434431"/>
            <a:ext cx="5969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方正细珊瑚简体" pitchFamily="65" charset="-122"/>
                <a:ea typeface="方正细珊瑚简体" pitchFamily="65" charset="-122"/>
                <a:cs typeface="经典综艺体简" pitchFamily="49" charset="-122"/>
              </a:rPr>
              <a:t>高</a:t>
            </a:r>
          </a:p>
        </p:txBody>
      </p:sp>
      <p:sp>
        <p:nvSpPr>
          <p:cNvPr id="15385" name="矩形 33"/>
          <p:cNvSpPr>
            <a:spLocks noChangeArrowheads="1"/>
          </p:cNvSpPr>
          <p:nvPr/>
        </p:nvSpPr>
        <p:spPr bwMode="auto">
          <a:xfrm rot="-2634165">
            <a:off x="2479675" y="1387475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经典综艺体简" pitchFamily="49" charset="-122"/>
                <a:ea typeface="经典综艺体简" pitchFamily="49" charset="-122"/>
                <a:cs typeface="经典综艺体简" pitchFamily="49" charset="-122"/>
              </a:rPr>
              <a:t>高</a:t>
            </a:r>
          </a:p>
        </p:txBody>
      </p:sp>
      <p:pic>
        <p:nvPicPr>
          <p:cNvPr id="15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088" y="919163"/>
            <a:ext cx="3425825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702050" y="2779713"/>
            <a:ext cx="17399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自傲</a:t>
            </a:r>
            <a:endParaRPr lang="en-US" altLang="zh-CN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4450" y="3498850"/>
            <a:ext cx="164623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的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高手？</a:t>
            </a:r>
            <a:endParaRPr lang="zh-CN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B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6" name="AutoShape 4"/>
          <p:cNvSpPr>
            <a:spLocks noChangeAspect="1" noChangeArrowheads="1" noTextEdit="1"/>
          </p:cNvSpPr>
          <p:nvPr/>
        </p:nvSpPr>
        <p:spPr bwMode="auto">
          <a:xfrm>
            <a:off x="1338263" y="685800"/>
            <a:ext cx="6467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4173538" y="3570288"/>
            <a:ext cx="706437" cy="174625"/>
          </a:xfrm>
          <a:prstGeom prst="rect">
            <a:avLst/>
          </a:prstGeom>
          <a:solidFill>
            <a:srgbClr val="EEE4D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88" name="Freeform 7"/>
          <p:cNvSpPr>
            <a:spLocks/>
          </p:cNvSpPr>
          <p:nvPr/>
        </p:nvSpPr>
        <p:spPr bwMode="auto">
          <a:xfrm>
            <a:off x="3913188" y="2503488"/>
            <a:ext cx="1201737" cy="1200150"/>
          </a:xfrm>
          <a:custGeom>
            <a:avLst/>
            <a:gdLst>
              <a:gd name="T0" fmla="*/ 0 w 359"/>
              <a:gd name="T1" fmla="*/ 0 h 359"/>
              <a:gd name="T2" fmla="*/ 0 w 359"/>
              <a:gd name="T3" fmla="*/ 457996 h 359"/>
              <a:gd name="T4" fmla="*/ 0 w 359"/>
              <a:gd name="T5" fmla="*/ 658578 h 359"/>
              <a:gd name="T6" fmla="*/ 599195 w 359"/>
              <a:gd name="T7" fmla="*/ 1200150 h 359"/>
              <a:gd name="T8" fmla="*/ 1201738 w 359"/>
              <a:gd name="T9" fmla="*/ 658578 h 359"/>
              <a:gd name="T10" fmla="*/ 1201738 w 359"/>
              <a:gd name="T11" fmla="*/ 0 h 359"/>
              <a:gd name="T12" fmla="*/ 0 w 359"/>
              <a:gd name="T13" fmla="*/ 0 h 3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9"/>
              <a:gd name="T22" fmla="*/ 0 h 359"/>
              <a:gd name="T23" fmla="*/ 359 w 359"/>
              <a:gd name="T24" fmla="*/ 359 h 3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9" h="359">
                <a:moveTo>
                  <a:pt x="0" y="0"/>
                </a:moveTo>
                <a:cubicBezTo>
                  <a:pt x="0" y="137"/>
                  <a:pt x="0" y="137"/>
                  <a:pt x="0" y="13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87"/>
                  <a:pt x="80" y="359"/>
                  <a:pt x="179" y="359"/>
                </a:cubicBezTo>
                <a:cubicBezTo>
                  <a:pt x="279" y="359"/>
                  <a:pt x="359" y="287"/>
                  <a:pt x="359" y="197"/>
                </a:cubicBezTo>
                <a:cubicBezTo>
                  <a:pt x="359" y="0"/>
                  <a:pt x="359" y="0"/>
                  <a:pt x="35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2EDE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4756150" y="936625"/>
            <a:ext cx="434975" cy="431800"/>
          </a:xfrm>
          <a:prstGeom prst="ellipse">
            <a:avLst/>
          </a:pr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4756150" y="873125"/>
            <a:ext cx="201613" cy="201613"/>
          </a:xfrm>
          <a:prstGeom prst="ellipse">
            <a:avLst/>
          </a:pr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4635500" y="860425"/>
            <a:ext cx="180975" cy="176213"/>
          </a:xfrm>
          <a:prstGeom prst="ellipse">
            <a:avLst/>
          </a:pr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3832225" y="936625"/>
            <a:ext cx="434975" cy="431800"/>
          </a:xfrm>
          <a:prstGeom prst="ellipse">
            <a:avLst/>
          </a:pr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3" name="Oval 12"/>
          <p:cNvSpPr>
            <a:spLocks noChangeArrowheads="1"/>
          </p:cNvSpPr>
          <p:nvPr/>
        </p:nvSpPr>
        <p:spPr bwMode="auto">
          <a:xfrm>
            <a:off x="4067175" y="873125"/>
            <a:ext cx="200025" cy="201613"/>
          </a:xfrm>
          <a:prstGeom prst="ellipse">
            <a:avLst/>
          </a:pr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4206875" y="860425"/>
            <a:ext cx="180975" cy="176213"/>
          </a:xfrm>
          <a:prstGeom prst="ellipse">
            <a:avLst/>
          </a:pr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5" name="Freeform 14"/>
          <p:cNvSpPr>
            <a:spLocks/>
          </p:cNvSpPr>
          <p:nvPr/>
        </p:nvSpPr>
        <p:spPr bwMode="auto">
          <a:xfrm>
            <a:off x="3913188" y="930275"/>
            <a:ext cx="1201737" cy="561975"/>
          </a:xfrm>
          <a:custGeom>
            <a:avLst/>
            <a:gdLst>
              <a:gd name="T0" fmla="*/ 1201738 w 359"/>
              <a:gd name="T1" fmla="*/ 561975 h 168"/>
              <a:gd name="T2" fmla="*/ 1201738 w 359"/>
              <a:gd name="T3" fmla="*/ 538559 h 168"/>
              <a:gd name="T4" fmla="*/ 599195 w 359"/>
              <a:gd name="T5" fmla="*/ 0 h 168"/>
              <a:gd name="T6" fmla="*/ 0 w 359"/>
              <a:gd name="T7" fmla="*/ 538559 h 168"/>
              <a:gd name="T8" fmla="*/ 0 w 359"/>
              <a:gd name="T9" fmla="*/ 561975 h 168"/>
              <a:gd name="T10" fmla="*/ 1201738 w 359"/>
              <a:gd name="T11" fmla="*/ 561975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9"/>
              <a:gd name="T19" fmla="*/ 0 h 168"/>
              <a:gd name="T20" fmla="*/ 359 w 35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9" h="168">
                <a:moveTo>
                  <a:pt x="359" y="168"/>
                </a:moveTo>
                <a:cubicBezTo>
                  <a:pt x="359" y="161"/>
                  <a:pt x="359" y="161"/>
                  <a:pt x="359" y="161"/>
                </a:cubicBezTo>
                <a:cubicBezTo>
                  <a:pt x="359" y="72"/>
                  <a:pt x="279" y="0"/>
                  <a:pt x="179" y="0"/>
                </a:cubicBezTo>
                <a:cubicBezTo>
                  <a:pt x="80" y="0"/>
                  <a:pt x="0" y="72"/>
                  <a:pt x="0" y="161"/>
                </a:cubicBezTo>
                <a:cubicBezTo>
                  <a:pt x="0" y="168"/>
                  <a:pt x="0" y="168"/>
                  <a:pt x="0" y="168"/>
                </a:cubicBezTo>
                <a:lnTo>
                  <a:pt x="359" y="168"/>
                </a:lnTo>
                <a:close/>
              </a:path>
            </a:pathLst>
          </a:custGeom>
          <a:solidFill>
            <a:srgbClr val="F2EDE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Freeform 15"/>
          <p:cNvSpPr>
            <a:spLocks/>
          </p:cNvSpPr>
          <p:nvPr/>
        </p:nvSpPr>
        <p:spPr bwMode="auto">
          <a:xfrm>
            <a:off x="5060950" y="1163638"/>
            <a:ext cx="96838" cy="298450"/>
          </a:xfrm>
          <a:custGeom>
            <a:avLst/>
            <a:gdLst>
              <a:gd name="T0" fmla="*/ 96838 w 29"/>
              <a:gd name="T1" fmla="*/ 30180 h 89"/>
              <a:gd name="T2" fmla="*/ 50089 w 29"/>
              <a:gd name="T3" fmla="*/ 0 h 89"/>
              <a:gd name="T4" fmla="*/ 50089 w 29"/>
              <a:gd name="T5" fmla="*/ 0 h 89"/>
              <a:gd name="T6" fmla="*/ 0 w 29"/>
              <a:gd name="T7" fmla="*/ 30180 h 89"/>
              <a:gd name="T8" fmla="*/ 0 w 29"/>
              <a:gd name="T9" fmla="*/ 268270 h 89"/>
              <a:gd name="T10" fmla="*/ 50089 w 29"/>
              <a:gd name="T11" fmla="*/ 298450 h 89"/>
              <a:gd name="T12" fmla="*/ 50089 w 29"/>
              <a:gd name="T13" fmla="*/ 298450 h 89"/>
              <a:gd name="T14" fmla="*/ 96838 w 29"/>
              <a:gd name="T15" fmla="*/ 268270 h 89"/>
              <a:gd name="T16" fmla="*/ 96838 w 29"/>
              <a:gd name="T17" fmla="*/ 30180 h 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"/>
              <a:gd name="T28" fmla="*/ 0 h 89"/>
              <a:gd name="T29" fmla="*/ 29 w 29"/>
              <a:gd name="T30" fmla="*/ 89 h 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" h="89">
                <a:moveTo>
                  <a:pt x="29" y="9"/>
                </a:moveTo>
                <a:cubicBezTo>
                  <a:pt x="29" y="4"/>
                  <a:pt x="23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4"/>
                  <a:pt x="0" y="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7" y="89"/>
                  <a:pt x="15" y="89"/>
                </a:cubicBezTo>
                <a:cubicBezTo>
                  <a:pt x="15" y="89"/>
                  <a:pt x="15" y="89"/>
                  <a:pt x="15" y="89"/>
                </a:cubicBezTo>
                <a:cubicBezTo>
                  <a:pt x="23" y="89"/>
                  <a:pt x="29" y="85"/>
                  <a:pt x="29" y="80"/>
                </a:cubicBezTo>
                <a:lnTo>
                  <a:pt x="29" y="9"/>
                </a:lnTo>
                <a:close/>
              </a:path>
            </a:pathLst>
          </a:cu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Freeform 16"/>
          <p:cNvSpPr>
            <a:spLocks/>
          </p:cNvSpPr>
          <p:nvPr/>
        </p:nvSpPr>
        <p:spPr bwMode="auto">
          <a:xfrm>
            <a:off x="3865563" y="1163638"/>
            <a:ext cx="96837" cy="298450"/>
          </a:xfrm>
          <a:custGeom>
            <a:avLst/>
            <a:gdLst>
              <a:gd name="T0" fmla="*/ 0 w 29"/>
              <a:gd name="T1" fmla="*/ 30180 h 89"/>
              <a:gd name="T2" fmla="*/ 46749 w 29"/>
              <a:gd name="T3" fmla="*/ 0 h 89"/>
              <a:gd name="T4" fmla="*/ 46749 w 29"/>
              <a:gd name="T5" fmla="*/ 0 h 89"/>
              <a:gd name="T6" fmla="*/ 96838 w 29"/>
              <a:gd name="T7" fmla="*/ 30180 h 89"/>
              <a:gd name="T8" fmla="*/ 96838 w 29"/>
              <a:gd name="T9" fmla="*/ 268270 h 89"/>
              <a:gd name="T10" fmla="*/ 46749 w 29"/>
              <a:gd name="T11" fmla="*/ 298450 h 89"/>
              <a:gd name="T12" fmla="*/ 46749 w 29"/>
              <a:gd name="T13" fmla="*/ 298450 h 89"/>
              <a:gd name="T14" fmla="*/ 0 w 29"/>
              <a:gd name="T15" fmla="*/ 268270 h 89"/>
              <a:gd name="T16" fmla="*/ 0 w 29"/>
              <a:gd name="T17" fmla="*/ 30180 h 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"/>
              <a:gd name="T28" fmla="*/ 0 h 89"/>
              <a:gd name="T29" fmla="*/ 29 w 29"/>
              <a:gd name="T30" fmla="*/ 89 h 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" h="89">
                <a:moveTo>
                  <a:pt x="0" y="9"/>
                </a:moveTo>
                <a:cubicBezTo>
                  <a:pt x="0" y="4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23" y="0"/>
                  <a:pt x="29" y="4"/>
                  <a:pt x="29" y="9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5"/>
                  <a:pt x="23" y="89"/>
                  <a:pt x="14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6" y="89"/>
                  <a:pt x="0" y="85"/>
                  <a:pt x="0" y="80"/>
                </a:cubicBezTo>
                <a:lnTo>
                  <a:pt x="0" y="9"/>
                </a:lnTo>
                <a:close/>
              </a:path>
            </a:pathLst>
          </a:cu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Freeform 17"/>
          <p:cNvSpPr>
            <a:spLocks/>
          </p:cNvSpPr>
          <p:nvPr/>
        </p:nvSpPr>
        <p:spPr bwMode="auto">
          <a:xfrm>
            <a:off x="3902075" y="885825"/>
            <a:ext cx="539750" cy="422275"/>
          </a:xfrm>
          <a:custGeom>
            <a:avLst/>
            <a:gdLst>
              <a:gd name="T0" fmla="*/ 0 w 161"/>
              <a:gd name="T1" fmla="*/ 211138 h 126"/>
              <a:gd name="T2" fmla="*/ 211206 w 161"/>
              <a:gd name="T3" fmla="*/ 0 h 126"/>
              <a:gd name="T4" fmla="*/ 328543 w 161"/>
              <a:gd name="T5" fmla="*/ 0 h 126"/>
              <a:gd name="T6" fmla="*/ 539750 w 161"/>
              <a:gd name="T7" fmla="*/ 211138 h 126"/>
              <a:gd name="T8" fmla="*/ 539750 w 161"/>
              <a:gd name="T9" fmla="*/ 211138 h 126"/>
              <a:gd name="T10" fmla="*/ 328543 w 161"/>
              <a:gd name="T11" fmla="*/ 422275 h 126"/>
              <a:gd name="T12" fmla="*/ 211206 w 161"/>
              <a:gd name="T13" fmla="*/ 422275 h 126"/>
              <a:gd name="T14" fmla="*/ 0 w 161"/>
              <a:gd name="T15" fmla="*/ 211138 h 1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1"/>
              <a:gd name="T25" fmla="*/ 0 h 126"/>
              <a:gd name="T26" fmla="*/ 161 w 161"/>
              <a:gd name="T27" fmla="*/ 126 h 1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1" h="126">
                <a:moveTo>
                  <a:pt x="0" y="63"/>
                </a:moveTo>
                <a:cubicBezTo>
                  <a:pt x="0" y="28"/>
                  <a:pt x="28" y="0"/>
                  <a:pt x="6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33" y="0"/>
                  <a:pt x="161" y="28"/>
                  <a:pt x="161" y="63"/>
                </a:cubicBezTo>
                <a:cubicBezTo>
                  <a:pt x="161" y="63"/>
                  <a:pt x="161" y="63"/>
                  <a:pt x="161" y="63"/>
                </a:cubicBezTo>
                <a:cubicBezTo>
                  <a:pt x="161" y="98"/>
                  <a:pt x="133" y="126"/>
                  <a:pt x="98" y="12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28" y="126"/>
                  <a:pt x="0" y="98"/>
                  <a:pt x="0" y="63"/>
                </a:cubicBezTo>
                <a:close/>
              </a:path>
            </a:pathLst>
          </a:cu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Freeform 18"/>
          <p:cNvSpPr>
            <a:spLocks/>
          </p:cNvSpPr>
          <p:nvPr/>
        </p:nvSpPr>
        <p:spPr bwMode="auto">
          <a:xfrm>
            <a:off x="4022725" y="688975"/>
            <a:ext cx="539750" cy="422275"/>
          </a:xfrm>
          <a:custGeom>
            <a:avLst/>
            <a:gdLst>
              <a:gd name="T0" fmla="*/ 0 w 161"/>
              <a:gd name="T1" fmla="*/ 211138 h 126"/>
              <a:gd name="T2" fmla="*/ 214559 w 161"/>
              <a:gd name="T3" fmla="*/ 0 h 126"/>
              <a:gd name="T4" fmla="*/ 328543 w 161"/>
              <a:gd name="T5" fmla="*/ 0 h 126"/>
              <a:gd name="T6" fmla="*/ 539750 w 161"/>
              <a:gd name="T7" fmla="*/ 211138 h 126"/>
              <a:gd name="T8" fmla="*/ 539750 w 161"/>
              <a:gd name="T9" fmla="*/ 211138 h 126"/>
              <a:gd name="T10" fmla="*/ 328543 w 161"/>
              <a:gd name="T11" fmla="*/ 422275 h 126"/>
              <a:gd name="T12" fmla="*/ 214559 w 161"/>
              <a:gd name="T13" fmla="*/ 422275 h 126"/>
              <a:gd name="T14" fmla="*/ 0 w 161"/>
              <a:gd name="T15" fmla="*/ 211138 h 1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1"/>
              <a:gd name="T25" fmla="*/ 0 h 126"/>
              <a:gd name="T26" fmla="*/ 161 w 161"/>
              <a:gd name="T27" fmla="*/ 126 h 1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1" h="126">
                <a:moveTo>
                  <a:pt x="0" y="63"/>
                </a:moveTo>
                <a:cubicBezTo>
                  <a:pt x="0" y="28"/>
                  <a:pt x="28" y="0"/>
                  <a:pt x="6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33" y="0"/>
                  <a:pt x="161" y="28"/>
                  <a:pt x="161" y="63"/>
                </a:cubicBezTo>
                <a:cubicBezTo>
                  <a:pt x="161" y="63"/>
                  <a:pt x="161" y="63"/>
                  <a:pt x="161" y="63"/>
                </a:cubicBezTo>
                <a:cubicBezTo>
                  <a:pt x="161" y="98"/>
                  <a:pt x="133" y="126"/>
                  <a:pt x="98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28" y="126"/>
                  <a:pt x="0" y="98"/>
                  <a:pt x="0" y="63"/>
                </a:cubicBezTo>
                <a:close/>
              </a:path>
            </a:pathLst>
          </a:cu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Freeform 19"/>
          <p:cNvSpPr>
            <a:spLocks/>
          </p:cNvSpPr>
          <p:nvPr/>
        </p:nvSpPr>
        <p:spPr bwMode="auto">
          <a:xfrm>
            <a:off x="4705350" y="890588"/>
            <a:ext cx="379413" cy="363537"/>
          </a:xfrm>
          <a:custGeom>
            <a:avLst/>
            <a:gdLst>
              <a:gd name="T0" fmla="*/ 0 w 113"/>
              <a:gd name="T1" fmla="*/ 180101 h 109"/>
              <a:gd name="T2" fmla="*/ 147736 w 113"/>
              <a:gd name="T3" fmla="*/ 0 h 109"/>
              <a:gd name="T4" fmla="*/ 228319 w 113"/>
              <a:gd name="T5" fmla="*/ 0 h 109"/>
              <a:gd name="T6" fmla="*/ 379413 w 113"/>
              <a:gd name="T7" fmla="*/ 180101 h 109"/>
              <a:gd name="T8" fmla="*/ 379413 w 113"/>
              <a:gd name="T9" fmla="*/ 180101 h 109"/>
              <a:gd name="T10" fmla="*/ 228319 w 113"/>
              <a:gd name="T11" fmla="*/ 363538 h 109"/>
              <a:gd name="T12" fmla="*/ 147736 w 113"/>
              <a:gd name="T13" fmla="*/ 363538 h 109"/>
              <a:gd name="T14" fmla="*/ 0 w 113"/>
              <a:gd name="T15" fmla="*/ 180101 h 1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"/>
              <a:gd name="T25" fmla="*/ 0 h 109"/>
              <a:gd name="T26" fmla="*/ 113 w 113"/>
              <a:gd name="T27" fmla="*/ 109 h 1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" h="109">
                <a:moveTo>
                  <a:pt x="0" y="54"/>
                </a:moveTo>
                <a:cubicBezTo>
                  <a:pt x="0" y="24"/>
                  <a:pt x="20" y="0"/>
                  <a:pt x="44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93" y="0"/>
                  <a:pt x="113" y="24"/>
                  <a:pt x="113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84"/>
                  <a:pt x="93" y="109"/>
                  <a:pt x="68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20" y="109"/>
                  <a:pt x="0" y="84"/>
                  <a:pt x="0" y="54"/>
                </a:cubicBezTo>
                <a:close/>
              </a:path>
            </a:pathLst>
          </a:cu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Freeform 20"/>
          <p:cNvSpPr>
            <a:spLocks/>
          </p:cNvSpPr>
          <p:nvPr/>
        </p:nvSpPr>
        <p:spPr bwMode="auto">
          <a:xfrm>
            <a:off x="4371975" y="773113"/>
            <a:ext cx="481013" cy="338137"/>
          </a:xfrm>
          <a:custGeom>
            <a:avLst/>
            <a:gdLst>
              <a:gd name="T0" fmla="*/ 481013 w 144"/>
              <a:gd name="T1" fmla="*/ 338138 h 101"/>
              <a:gd name="T2" fmla="*/ 0 w 144"/>
              <a:gd name="T3" fmla="*/ 338138 h 101"/>
              <a:gd name="T4" fmla="*/ 0 w 144"/>
              <a:gd name="T5" fmla="*/ 3348 h 101"/>
              <a:gd name="T6" fmla="*/ 330696 w 144"/>
              <a:gd name="T7" fmla="*/ 3348 h 101"/>
              <a:gd name="T8" fmla="*/ 481013 w 144"/>
              <a:gd name="T9" fmla="*/ 130568 h 101"/>
              <a:gd name="T10" fmla="*/ 481013 w 144"/>
              <a:gd name="T11" fmla="*/ 338138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"/>
              <a:gd name="T19" fmla="*/ 0 h 101"/>
              <a:gd name="T20" fmla="*/ 144 w 144"/>
              <a:gd name="T21" fmla="*/ 101 h 1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" h="101">
                <a:moveTo>
                  <a:pt x="144" y="101"/>
                </a:moveTo>
                <a:cubicBezTo>
                  <a:pt x="0" y="101"/>
                  <a:pt x="0" y="101"/>
                  <a:pt x="0" y="10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69" y="0"/>
                  <a:pt x="99" y="1"/>
                </a:cubicBezTo>
                <a:cubicBezTo>
                  <a:pt x="130" y="1"/>
                  <a:pt x="143" y="13"/>
                  <a:pt x="144" y="39"/>
                </a:cubicBezTo>
                <a:cubicBezTo>
                  <a:pt x="144" y="65"/>
                  <a:pt x="144" y="101"/>
                  <a:pt x="144" y="101"/>
                </a:cubicBezTo>
                <a:close/>
              </a:path>
            </a:pathLst>
          </a:custGeom>
          <a:solidFill>
            <a:srgbClr val="6F53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2" name="Freeform 21"/>
          <p:cNvSpPr>
            <a:spLocks/>
          </p:cNvSpPr>
          <p:nvPr/>
        </p:nvSpPr>
        <p:spPr bwMode="auto">
          <a:xfrm>
            <a:off x="5218113" y="4089400"/>
            <a:ext cx="923925" cy="1050925"/>
          </a:xfrm>
          <a:custGeom>
            <a:avLst/>
            <a:gdLst>
              <a:gd name="T0" fmla="*/ 60325 w 582"/>
              <a:gd name="T1" fmla="*/ 361950 h 662"/>
              <a:gd name="T2" fmla="*/ 311150 w 582"/>
              <a:gd name="T3" fmla="*/ 1050925 h 662"/>
              <a:gd name="T4" fmla="*/ 923925 w 582"/>
              <a:gd name="T5" fmla="*/ 1050925 h 662"/>
              <a:gd name="T6" fmla="*/ 534987 w 582"/>
              <a:gd name="T7" fmla="*/ 0 h 662"/>
              <a:gd name="T8" fmla="*/ 0 w 582"/>
              <a:gd name="T9" fmla="*/ 196850 h 662"/>
              <a:gd name="T10" fmla="*/ 80962 w 582"/>
              <a:gd name="T11" fmla="*/ 254000 h 662"/>
              <a:gd name="T12" fmla="*/ 60325 w 582"/>
              <a:gd name="T13" fmla="*/ 361950 h 6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2"/>
              <a:gd name="T22" fmla="*/ 0 h 662"/>
              <a:gd name="T23" fmla="*/ 582 w 582"/>
              <a:gd name="T24" fmla="*/ 662 h 6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2" h="662">
                <a:moveTo>
                  <a:pt x="38" y="228"/>
                </a:moveTo>
                <a:lnTo>
                  <a:pt x="196" y="662"/>
                </a:lnTo>
                <a:lnTo>
                  <a:pt x="582" y="662"/>
                </a:lnTo>
                <a:lnTo>
                  <a:pt x="337" y="0"/>
                </a:lnTo>
                <a:lnTo>
                  <a:pt x="0" y="124"/>
                </a:lnTo>
                <a:lnTo>
                  <a:pt x="51" y="160"/>
                </a:lnTo>
                <a:lnTo>
                  <a:pt x="38" y="228"/>
                </a:lnTo>
                <a:close/>
              </a:path>
            </a:pathLst>
          </a:custGeom>
          <a:solidFill>
            <a:srgbClr val="0066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3" name="Freeform 22"/>
          <p:cNvSpPr>
            <a:spLocks/>
          </p:cNvSpPr>
          <p:nvPr/>
        </p:nvSpPr>
        <p:spPr bwMode="auto">
          <a:xfrm>
            <a:off x="2905125" y="3717925"/>
            <a:ext cx="2847975" cy="1422400"/>
          </a:xfrm>
          <a:custGeom>
            <a:avLst/>
            <a:gdLst>
              <a:gd name="T0" fmla="*/ 2724150 w 851"/>
              <a:gd name="T1" fmla="*/ 1422400 h 425"/>
              <a:gd name="T2" fmla="*/ 2847975 w 851"/>
              <a:gd name="T3" fmla="*/ 371497 h 425"/>
              <a:gd name="T4" fmla="*/ 1937694 w 851"/>
              <a:gd name="T5" fmla="*/ 0 h 425"/>
              <a:gd name="T6" fmla="*/ 1616418 w 851"/>
              <a:gd name="T7" fmla="*/ 23428 h 425"/>
              <a:gd name="T8" fmla="*/ 1298489 w 851"/>
              <a:gd name="T9" fmla="*/ 0 h 425"/>
              <a:gd name="T10" fmla="*/ 388208 w 851"/>
              <a:gd name="T11" fmla="*/ 371497 h 425"/>
              <a:gd name="T12" fmla="*/ 240957 w 851"/>
              <a:gd name="T13" fmla="*/ 431740 h 425"/>
              <a:gd name="T14" fmla="*/ 0 w 851"/>
              <a:gd name="T15" fmla="*/ 1422400 h 425"/>
              <a:gd name="T16" fmla="*/ 2724150 w 851"/>
              <a:gd name="T17" fmla="*/ 1422400 h 4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51"/>
              <a:gd name="T28" fmla="*/ 0 h 425"/>
              <a:gd name="T29" fmla="*/ 851 w 851"/>
              <a:gd name="T30" fmla="*/ 425 h 4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51" h="425">
                <a:moveTo>
                  <a:pt x="814" y="425"/>
                </a:moveTo>
                <a:cubicBezTo>
                  <a:pt x="832" y="237"/>
                  <a:pt x="851" y="111"/>
                  <a:pt x="851" y="111"/>
                </a:cubicBezTo>
                <a:cubicBezTo>
                  <a:pt x="579" y="0"/>
                  <a:pt x="579" y="0"/>
                  <a:pt x="579" y="0"/>
                </a:cubicBezTo>
                <a:cubicBezTo>
                  <a:pt x="483" y="7"/>
                  <a:pt x="483" y="7"/>
                  <a:pt x="483" y="7"/>
                </a:cubicBezTo>
                <a:cubicBezTo>
                  <a:pt x="388" y="0"/>
                  <a:pt x="388" y="0"/>
                  <a:pt x="388" y="0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0" y="425"/>
                  <a:pt x="0" y="425"/>
                  <a:pt x="0" y="425"/>
                </a:cubicBezTo>
                <a:lnTo>
                  <a:pt x="814" y="425"/>
                </a:lnTo>
                <a:close/>
              </a:path>
            </a:pathLst>
          </a:custGeom>
          <a:solidFill>
            <a:srgbClr val="0066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4" name="Freeform 23"/>
          <p:cNvSpPr>
            <a:spLocks/>
          </p:cNvSpPr>
          <p:nvPr/>
        </p:nvSpPr>
        <p:spPr bwMode="auto">
          <a:xfrm>
            <a:off x="3913188" y="3730625"/>
            <a:ext cx="1144587" cy="1409700"/>
          </a:xfrm>
          <a:custGeom>
            <a:avLst/>
            <a:gdLst>
              <a:gd name="T0" fmla="*/ 906463 w 721"/>
              <a:gd name="T1" fmla="*/ 1409700 h 888"/>
              <a:gd name="T2" fmla="*/ 957263 w 721"/>
              <a:gd name="T3" fmla="*/ 1238250 h 888"/>
              <a:gd name="T4" fmla="*/ 1144588 w 721"/>
              <a:gd name="T5" fmla="*/ 298450 h 888"/>
              <a:gd name="T6" fmla="*/ 969963 w 721"/>
              <a:gd name="T7" fmla="*/ 23812 h 888"/>
              <a:gd name="T8" fmla="*/ 950913 w 721"/>
              <a:gd name="T9" fmla="*/ 14288 h 888"/>
              <a:gd name="T10" fmla="*/ 715963 w 721"/>
              <a:gd name="T11" fmla="*/ 14288 h 888"/>
              <a:gd name="T12" fmla="*/ 274638 w 721"/>
              <a:gd name="T13" fmla="*/ 0 h 888"/>
              <a:gd name="T14" fmla="*/ 236538 w 721"/>
              <a:gd name="T15" fmla="*/ 57150 h 888"/>
              <a:gd name="T16" fmla="*/ 153988 w 721"/>
              <a:gd name="T17" fmla="*/ 288925 h 888"/>
              <a:gd name="T18" fmla="*/ 0 w 721"/>
              <a:gd name="T19" fmla="*/ 606425 h 888"/>
              <a:gd name="T20" fmla="*/ 196850 w 721"/>
              <a:gd name="T21" fmla="*/ 1409700 h 888"/>
              <a:gd name="T22" fmla="*/ 906463 w 721"/>
              <a:gd name="T23" fmla="*/ 1409700 h 8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21"/>
              <a:gd name="T37" fmla="*/ 0 h 888"/>
              <a:gd name="T38" fmla="*/ 721 w 721"/>
              <a:gd name="T39" fmla="*/ 888 h 8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21" h="888">
                <a:moveTo>
                  <a:pt x="571" y="888"/>
                </a:moveTo>
                <a:lnTo>
                  <a:pt x="603" y="780"/>
                </a:lnTo>
                <a:lnTo>
                  <a:pt x="721" y="188"/>
                </a:lnTo>
                <a:lnTo>
                  <a:pt x="611" y="15"/>
                </a:lnTo>
                <a:lnTo>
                  <a:pt x="599" y="9"/>
                </a:lnTo>
                <a:lnTo>
                  <a:pt x="451" y="9"/>
                </a:lnTo>
                <a:lnTo>
                  <a:pt x="173" y="0"/>
                </a:lnTo>
                <a:lnTo>
                  <a:pt x="149" y="36"/>
                </a:lnTo>
                <a:lnTo>
                  <a:pt x="97" y="182"/>
                </a:lnTo>
                <a:lnTo>
                  <a:pt x="0" y="382"/>
                </a:lnTo>
                <a:lnTo>
                  <a:pt x="124" y="888"/>
                </a:lnTo>
                <a:lnTo>
                  <a:pt x="571" y="88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5" name="Freeform 24"/>
          <p:cNvSpPr>
            <a:spLocks/>
          </p:cNvSpPr>
          <p:nvPr/>
        </p:nvSpPr>
        <p:spPr bwMode="auto">
          <a:xfrm>
            <a:off x="3765550" y="3733800"/>
            <a:ext cx="528638" cy="1406525"/>
          </a:xfrm>
          <a:custGeom>
            <a:avLst/>
            <a:gdLst>
              <a:gd name="T0" fmla="*/ 297777 w 158"/>
              <a:gd name="T1" fmla="*/ 1406525 h 420"/>
              <a:gd name="T2" fmla="*/ 528638 w 158"/>
              <a:gd name="T3" fmla="*/ 1406525 h 420"/>
              <a:gd name="T4" fmla="*/ 401497 w 158"/>
              <a:gd name="T5" fmla="*/ 0 h 420"/>
              <a:gd name="T6" fmla="*/ 56879 w 158"/>
              <a:gd name="T7" fmla="*/ 338236 h 420"/>
              <a:gd name="T8" fmla="*/ 153907 w 158"/>
              <a:gd name="T9" fmla="*/ 522424 h 420"/>
              <a:gd name="T10" fmla="*/ 0 w 158"/>
              <a:gd name="T11" fmla="*/ 619541 h 420"/>
              <a:gd name="T12" fmla="*/ 297777 w 158"/>
              <a:gd name="T13" fmla="*/ 1406525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"/>
              <a:gd name="T22" fmla="*/ 0 h 420"/>
              <a:gd name="T23" fmla="*/ 158 w 158"/>
              <a:gd name="T24" fmla="*/ 420 h 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" h="420">
                <a:moveTo>
                  <a:pt x="89" y="420"/>
                </a:moveTo>
                <a:cubicBezTo>
                  <a:pt x="158" y="420"/>
                  <a:pt x="158" y="420"/>
                  <a:pt x="158" y="420"/>
                </a:cubicBezTo>
                <a:cubicBezTo>
                  <a:pt x="119" y="191"/>
                  <a:pt x="120" y="0"/>
                  <a:pt x="120" y="0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46" y="156"/>
                  <a:pt x="46" y="156"/>
                  <a:pt x="46" y="156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40" y="297"/>
                  <a:pt x="89" y="420"/>
                </a:cubicBezTo>
                <a:close/>
              </a:path>
            </a:pathLst>
          </a:custGeom>
          <a:solidFill>
            <a:srgbClr val="0652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6" name="Freeform 25"/>
          <p:cNvSpPr>
            <a:spLocks/>
          </p:cNvSpPr>
          <p:nvPr/>
        </p:nvSpPr>
        <p:spPr bwMode="auto">
          <a:xfrm>
            <a:off x="4756150" y="3733800"/>
            <a:ext cx="525463" cy="1406525"/>
          </a:xfrm>
          <a:custGeom>
            <a:avLst/>
            <a:gdLst>
              <a:gd name="T0" fmla="*/ 0 w 157"/>
              <a:gd name="T1" fmla="*/ 1406525 h 420"/>
              <a:gd name="T2" fmla="*/ 227589 w 157"/>
              <a:gd name="T3" fmla="*/ 1406525 h 420"/>
              <a:gd name="T4" fmla="*/ 525463 w 157"/>
              <a:gd name="T5" fmla="*/ 619541 h 420"/>
              <a:gd name="T6" fmla="*/ 374853 w 157"/>
              <a:gd name="T7" fmla="*/ 522424 h 420"/>
              <a:gd name="T8" fmla="*/ 471913 w 157"/>
              <a:gd name="T9" fmla="*/ 338236 h 420"/>
              <a:gd name="T10" fmla="*/ 123835 w 157"/>
              <a:gd name="T11" fmla="*/ 0 h 420"/>
              <a:gd name="T12" fmla="*/ 0 w 157"/>
              <a:gd name="T13" fmla="*/ 1406525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7"/>
              <a:gd name="T22" fmla="*/ 0 h 420"/>
              <a:gd name="T23" fmla="*/ 157 w 157"/>
              <a:gd name="T24" fmla="*/ 420 h 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7" h="420">
                <a:moveTo>
                  <a:pt x="0" y="420"/>
                </a:moveTo>
                <a:cubicBezTo>
                  <a:pt x="68" y="420"/>
                  <a:pt x="68" y="420"/>
                  <a:pt x="68" y="420"/>
                </a:cubicBezTo>
                <a:cubicBezTo>
                  <a:pt x="117" y="297"/>
                  <a:pt x="157" y="185"/>
                  <a:pt x="157" y="185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41" y="101"/>
                  <a:pt x="141" y="101"/>
                  <a:pt x="141" y="101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9" y="191"/>
                  <a:pt x="0" y="420"/>
                </a:cubicBezTo>
                <a:close/>
              </a:path>
            </a:pathLst>
          </a:custGeom>
          <a:solidFill>
            <a:srgbClr val="0652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7" name="Freeform 26"/>
          <p:cNvSpPr>
            <a:spLocks/>
          </p:cNvSpPr>
          <p:nvPr/>
        </p:nvSpPr>
        <p:spPr bwMode="auto">
          <a:xfrm>
            <a:off x="4364038" y="3995738"/>
            <a:ext cx="325437" cy="1144587"/>
          </a:xfrm>
          <a:custGeom>
            <a:avLst/>
            <a:gdLst>
              <a:gd name="T0" fmla="*/ 325438 w 205"/>
              <a:gd name="T1" fmla="*/ 1144588 h 721"/>
              <a:gd name="T2" fmla="*/ 211138 w 205"/>
              <a:gd name="T3" fmla="*/ 0 h 721"/>
              <a:gd name="T4" fmla="*/ 107950 w 205"/>
              <a:gd name="T5" fmla="*/ 0 h 721"/>
              <a:gd name="T6" fmla="*/ 0 w 205"/>
              <a:gd name="T7" fmla="*/ 1144588 h 721"/>
              <a:gd name="T8" fmla="*/ 325438 w 205"/>
              <a:gd name="T9" fmla="*/ 1144588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721"/>
              <a:gd name="T17" fmla="*/ 205 w 205"/>
              <a:gd name="T18" fmla="*/ 721 h 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721">
                <a:moveTo>
                  <a:pt x="205" y="721"/>
                </a:moveTo>
                <a:lnTo>
                  <a:pt x="133" y="0"/>
                </a:lnTo>
                <a:lnTo>
                  <a:pt x="68" y="0"/>
                </a:lnTo>
                <a:lnTo>
                  <a:pt x="0" y="721"/>
                </a:lnTo>
                <a:lnTo>
                  <a:pt x="205" y="721"/>
                </a:lnTo>
                <a:close/>
              </a:path>
            </a:pathLst>
          </a:custGeom>
          <a:solidFill>
            <a:srgbClr val="254B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8" name="Freeform 27"/>
          <p:cNvSpPr>
            <a:spLocks/>
          </p:cNvSpPr>
          <p:nvPr/>
        </p:nvSpPr>
        <p:spPr bwMode="auto">
          <a:xfrm>
            <a:off x="4421188" y="3733800"/>
            <a:ext cx="204787" cy="282575"/>
          </a:xfrm>
          <a:custGeom>
            <a:avLst/>
            <a:gdLst>
              <a:gd name="T0" fmla="*/ 204788 w 129"/>
              <a:gd name="T1" fmla="*/ 0 h 178"/>
              <a:gd name="T2" fmla="*/ 0 w 129"/>
              <a:gd name="T3" fmla="*/ 0 h 178"/>
              <a:gd name="T4" fmla="*/ 26988 w 129"/>
              <a:gd name="T5" fmla="*/ 282575 h 178"/>
              <a:gd name="T6" fmla="*/ 177800 w 129"/>
              <a:gd name="T7" fmla="*/ 282575 h 178"/>
              <a:gd name="T8" fmla="*/ 204788 w 129"/>
              <a:gd name="T9" fmla="*/ 0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178"/>
              <a:gd name="T17" fmla="*/ 129 w 129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178">
                <a:moveTo>
                  <a:pt x="129" y="0"/>
                </a:moveTo>
                <a:lnTo>
                  <a:pt x="0" y="0"/>
                </a:lnTo>
                <a:lnTo>
                  <a:pt x="17" y="178"/>
                </a:lnTo>
                <a:lnTo>
                  <a:pt x="112" y="178"/>
                </a:lnTo>
                <a:lnTo>
                  <a:pt x="129" y="0"/>
                </a:lnTo>
                <a:close/>
              </a:path>
            </a:pathLst>
          </a:custGeom>
          <a:solidFill>
            <a:srgbClr val="254B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9" name="Freeform 28"/>
          <p:cNvSpPr>
            <a:spLocks/>
          </p:cNvSpPr>
          <p:nvPr/>
        </p:nvSpPr>
        <p:spPr bwMode="auto">
          <a:xfrm>
            <a:off x="4167188" y="3708400"/>
            <a:ext cx="358775" cy="263525"/>
          </a:xfrm>
          <a:custGeom>
            <a:avLst/>
            <a:gdLst>
              <a:gd name="T0" fmla="*/ 358775 w 226"/>
              <a:gd name="T1" fmla="*/ 25400 h 166"/>
              <a:gd name="T2" fmla="*/ 214313 w 226"/>
              <a:gd name="T3" fmla="*/ 263525 h 166"/>
              <a:gd name="T4" fmla="*/ 0 w 226"/>
              <a:gd name="T5" fmla="*/ 49212 h 166"/>
              <a:gd name="T6" fmla="*/ 0 w 226"/>
              <a:gd name="T7" fmla="*/ 0 h 166"/>
              <a:gd name="T8" fmla="*/ 358775 w 226"/>
              <a:gd name="T9" fmla="*/ 25400 h 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"/>
              <a:gd name="T16" fmla="*/ 0 h 166"/>
              <a:gd name="T17" fmla="*/ 226 w 226"/>
              <a:gd name="T18" fmla="*/ 166 h 1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" h="166">
                <a:moveTo>
                  <a:pt x="226" y="16"/>
                </a:moveTo>
                <a:lnTo>
                  <a:pt x="135" y="166"/>
                </a:lnTo>
                <a:lnTo>
                  <a:pt x="0" y="31"/>
                </a:lnTo>
                <a:lnTo>
                  <a:pt x="0" y="0"/>
                </a:lnTo>
                <a:lnTo>
                  <a:pt x="226" y="16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0" name="Freeform 29"/>
          <p:cNvSpPr>
            <a:spLocks/>
          </p:cNvSpPr>
          <p:nvPr/>
        </p:nvSpPr>
        <p:spPr bwMode="auto">
          <a:xfrm>
            <a:off x="4518025" y="3708400"/>
            <a:ext cx="365125" cy="263525"/>
          </a:xfrm>
          <a:custGeom>
            <a:avLst/>
            <a:gdLst>
              <a:gd name="T0" fmla="*/ 0 w 230"/>
              <a:gd name="T1" fmla="*/ 25400 h 166"/>
              <a:gd name="T2" fmla="*/ 147638 w 230"/>
              <a:gd name="T3" fmla="*/ 263525 h 166"/>
              <a:gd name="T4" fmla="*/ 365125 w 230"/>
              <a:gd name="T5" fmla="*/ 49212 h 166"/>
              <a:gd name="T6" fmla="*/ 361950 w 230"/>
              <a:gd name="T7" fmla="*/ 0 h 166"/>
              <a:gd name="T8" fmla="*/ 0 w 230"/>
              <a:gd name="T9" fmla="*/ 25400 h 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166"/>
              <a:gd name="T17" fmla="*/ 230 w 230"/>
              <a:gd name="T18" fmla="*/ 166 h 1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166">
                <a:moveTo>
                  <a:pt x="0" y="16"/>
                </a:moveTo>
                <a:lnTo>
                  <a:pt x="93" y="166"/>
                </a:lnTo>
                <a:lnTo>
                  <a:pt x="230" y="31"/>
                </a:lnTo>
                <a:lnTo>
                  <a:pt x="228" y="0"/>
                </a:lnTo>
                <a:lnTo>
                  <a:pt x="0" y="16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1" name="Rectangle 30"/>
          <p:cNvSpPr>
            <a:spLocks noChangeArrowheads="1"/>
          </p:cNvSpPr>
          <p:nvPr/>
        </p:nvSpPr>
        <p:spPr bwMode="auto">
          <a:xfrm>
            <a:off x="4375150" y="3386138"/>
            <a:ext cx="304800" cy="41275"/>
          </a:xfrm>
          <a:prstGeom prst="rect">
            <a:avLst/>
          </a:prstGeom>
          <a:solidFill>
            <a:srgbClr val="E9523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412" name="Freeform 31"/>
          <p:cNvSpPr>
            <a:spLocks noEditPoints="1"/>
          </p:cNvSpPr>
          <p:nvPr/>
        </p:nvSpPr>
        <p:spPr bwMode="auto">
          <a:xfrm>
            <a:off x="4243388" y="3265488"/>
            <a:ext cx="546100" cy="485775"/>
          </a:xfrm>
          <a:custGeom>
            <a:avLst/>
            <a:gdLst>
              <a:gd name="T0" fmla="*/ 93809 w 163"/>
              <a:gd name="T1" fmla="*/ 6700 h 145"/>
              <a:gd name="T2" fmla="*/ 469043 w 163"/>
              <a:gd name="T3" fmla="*/ 6700 h 145"/>
              <a:gd name="T4" fmla="*/ 546100 w 163"/>
              <a:gd name="T5" fmla="*/ 97155 h 145"/>
              <a:gd name="T6" fmla="*/ 546100 w 163"/>
              <a:gd name="T7" fmla="*/ 268014 h 145"/>
              <a:gd name="T8" fmla="*/ 271375 w 163"/>
              <a:gd name="T9" fmla="*/ 485775 h 145"/>
              <a:gd name="T10" fmla="*/ 0 w 163"/>
              <a:gd name="T11" fmla="*/ 268014 h 145"/>
              <a:gd name="T12" fmla="*/ 0 w 163"/>
              <a:gd name="T13" fmla="*/ 93805 h 145"/>
              <a:gd name="T14" fmla="*/ 93809 w 163"/>
              <a:gd name="T15" fmla="*/ 6700 h 145"/>
              <a:gd name="T16" fmla="*/ 187617 w 163"/>
              <a:gd name="T17" fmla="*/ 214411 h 145"/>
              <a:gd name="T18" fmla="*/ 391986 w 163"/>
              <a:gd name="T19" fmla="*/ 214411 h 145"/>
              <a:gd name="T20" fmla="*/ 482444 w 163"/>
              <a:gd name="T21" fmla="*/ 140707 h 145"/>
              <a:gd name="T22" fmla="*/ 391986 w 163"/>
              <a:gd name="T23" fmla="*/ 70354 h 145"/>
              <a:gd name="T24" fmla="*/ 187617 w 163"/>
              <a:gd name="T25" fmla="*/ 70354 h 145"/>
              <a:gd name="T26" fmla="*/ 93809 w 163"/>
              <a:gd name="T27" fmla="*/ 140707 h 145"/>
              <a:gd name="T28" fmla="*/ 187617 w 163"/>
              <a:gd name="T29" fmla="*/ 214411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3"/>
              <a:gd name="T46" fmla="*/ 0 h 145"/>
              <a:gd name="T47" fmla="*/ 163 w 163"/>
              <a:gd name="T48" fmla="*/ 145 h 1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3" h="145">
                <a:moveTo>
                  <a:pt x="28" y="2"/>
                </a:moveTo>
                <a:cubicBezTo>
                  <a:pt x="140" y="2"/>
                  <a:pt x="140" y="2"/>
                  <a:pt x="140" y="2"/>
                </a:cubicBezTo>
                <a:cubicBezTo>
                  <a:pt x="140" y="2"/>
                  <a:pt x="163" y="0"/>
                  <a:pt x="163" y="29"/>
                </a:cubicBezTo>
                <a:cubicBezTo>
                  <a:pt x="163" y="54"/>
                  <a:pt x="163" y="80"/>
                  <a:pt x="163" y="80"/>
                </a:cubicBezTo>
                <a:cubicBezTo>
                  <a:pt x="163" y="116"/>
                  <a:pt x="126" y="145"/>
                  <a:pt x="81" y="145"/>
                </a:cubicBezTo>
                <a:cubicBezTo>
                  <a:pt x="36" y="145"/>
                  <a:pt x="0" y="116"/>
                  <a:pt x="0" y="80"/>
                </a:cubicBezTo>
                <a:cubicBezTo>
                  <a:pt x="0" y="80"/>
                  <a:pt x="0" y="54"/>
                  <a:pt x="0" y="28"/>
                </a:cubicBezTo>
                <a:cubicBezTo>
                  <a:pt x="0" y="1"/>
                  <a:pt x="28" y="2"/>
                  <a:pt x="28" y="2"/>
                </a:cubicBezTo>
                <a:close/>
                <a:moveTo>
                  <a:pt x="56" y="64"/>
                </a:moveTo>
                <a:cubicBezTo>
                  <a:pt x="117" y="64"/>
                  <a:pt x="117" y="64"/>
                  <a:pt x="117" y="64"/>
                </a:cubicBezTo>
                <a:cubicBezTo>
                  <a:pt x="132" y="64"/>
                  <a:pt x="144" y="54"/>
                  <a:pt x="144" y="42"/>
                </a:cubicBezTo>
                <a:cubicBezTo>
                  <a:pt x="144" y="30"/>
                  <a:pt x="132" y="21"/>
                  <a:pt x="117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1" y="21"/>
                  <a:pt x="28" y="30"/>
                  <a:pt x="28" y="42"/>
                </a:cubicBezTo>
                <a:cubicBezTo>
                  <a:pt x="28" y="54"/>
                  <a:pt x="41" y="64"/>
                  <a:pt x="56" y="64"/>
                </a:cubicBezTo>
                <a:close/>
              </a:path>
            </a:pathLst>
          </a:custGeom>
          <a:solidFill>
            <a:srgbClr val="8E5E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3" name="Freeform 32"/>
          <p:cNvSpPr>
            <a:spLocks/>
          </p:cNvSpPr>
          <p:nvPr/>
        </p:nvSpPr>
        <p:spPr bwMode="auto">
          <a:xfrm>
            <a:off x="4371975" y="3071813"/>
            <a:ext cx="296863" cy="127000"/>
          </a:xfrm>
          <a:custGeom>
            <a:avLst/>
            <a:gdLst>
              <a:gd name="T0" fmla="*/ 296863 w 89"/>
              <a:gd name="T1" fmla="*/ 63500 h 38"/>
              <a:gd name="T2" fmla="*/ 230152 w 89"/>
              <a:gd name="T3" fmla="*/ 0 h 38"/>
              <a:gd name="T4" fmla="*/ 63375 w 89"/>
              <a:gd name="T5" fmla="*/ 0 h 38"/>
              <a:gd name="T6" fmla="*/ 0 w 89"/>
              <a:gd name="T7" fmla="*/ 63500 h 38"/>
              <a:gd name="T8" fmla="*/ 0 w 89"/>
              <a:gd name="T9" fmla="*/ 63500 h 38"/>
              <a:gd name="T10" fmla="*/ 63375 w 89"/>
              <a:gd name="T11" fmla="*/ 127000 h 38"/>
              <a:gd name="T12" fmla="*/ 230152 w 89"/>
              <a:gd name="T13" fmla="*/ 127000 h 38"/>
              <a:gd name="T14" fmla="*/ 296863 w 89"/>
              <a:gd name="T15" fmla="*/ 63500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9"/>
              <a:gd name="T25" fmla="*/ 0 h 38"/>
              <a:gd name="T26" fmla="*/ 89 w 89"/>
              <a:gd name="T27" fmla="*/ 38 h 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9" h="38">
                <a:moveTo>
                  <a:pt x="89" y="19"/>
                </a:moveTo>
                <a:cubicBezTo>
                  <a:pt x="89" y="8"/>
                  <a:pt x="80" y="0"/>
                  <a:pt x="6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30"/>
                  <a:pt x="8" y="38"/>
                  <a:pt x="1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80" y="38"/>
                  <a:pt x="89" y="30"/>
                  <a:pt x="89" y="19"/>
                </a:cubicBezTo>
                <a:close/>
              </a:path>
            </a:pathLst>
          </a:custGeom>
          <a:solidFill>
            <a:srgbClr val="D0C7B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4" name="Rectangle 33"/>
          <p:cNvSpPr>
            <a:spLocks noChangeArrowheads="1"/>
          </p:cNvSpPr>
          <p:nvPr/>
        </p:nvSpPr>
        <p:spPr bwMode="auto">
          <a:xfrm>
            <a:off x="4481513" y="2814638"/>
            <a:ext cx="74612" cy="290512"/>
          </a:xfrm>
          <a:prstGeom prst="rect">
            <a:avLst/>
          </a:prstGeom>
          <a:solidFill>
            <a:srgbClr val="D0C7B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415" name="Freeform 34"/>
          <p:cNvSpPr>
            <a:spLocks/>
          </p:cNvSpPr>
          <p:nvPr/>
        </p:nvSpPr>
        <p:spPr bwMode="auto">
          <a:xfrm>
            <a:off x="4768850" y="2727325"/>
            <a:ext cx="114300" cy="84138"/>
          </a:xfrm>
          <a:custGeom>
            <a:avLst/>
            <a:gdLst>
              <a:gd name="T0" fmla="*/ 57150 w 34"/>
              <a:gd name="T1" fmla="*/ 0 h 25"/>
              <a:gd name="T2" fmla="*/ 0 w 34"/>
              <a:gd name="T3" fmla="*/ 57214 h 25"/>
              <a:gd name="T4" fmla="*/ 3362 w 34"/>
              <a:gd name="T5" fmla="*/ 77407 h 25"/>
              <a:gd name="T6" fmla="*/ 10085 w 34"/>
              <a:gd name="T7" fmla="*/ 84138 h 25"/>
              <a:gd name="T8" fmla="*/ 104215 w 34"/>
              <a:gd name="T9" fmla="*/ 84138 h 25"/>
              <a:gd name="T10" fmla="*/ 110938 w 34"/>
              <a:gd name="T11" fmla="*/ 77407 h 25"/>
              <a:gd name="T12" fmla="*/ 114300 w 34"/>
              <a:gd name="T13" fmla="*/ 57214 h 25"/>
              <a:gd name="T14" fmla="*/ 57150 w 34"/>
              <a:gd name="T15" fmla="*/ 0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"/>
              <a:gd name="T25" fmla="*/ 0 h 25"/>
              <a:gd name="T26" fmla="*/ 34 w 34"/>
              <a:gd name="T27" fmla="*/ 25 h 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" h="25"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cubicBezTo>
                  <a:pt x="0" y="19"/>
                  <a:pt x="1" y="21"/>
                  <a:pt x="1" y="23"/>
                </a:cubicBezTo>
                <a:cubicBezTo>
                  <a:pt x="2" y="24"/>
                  <a:pt x="2" y="25"/>
                  <a:pt x="3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5"/>
                  <a:pt x="33" y="24"/>
                  <a:pt x="33" y="23"/>
                </a:cubicBezTo>
                <a:cubicBezTo>
                  <a:pt x="34" y="21"/>
                  <a:pt x="34" y="19"/>
                  <a:pt x="34" y="17"/>
                </a:cubicBezTo>
                <a:cubicBezTo>
                  <a:pt x="34" y="8"/>
                  <a:pt x="27" y="0"/>
                  <a:pt x="17" y="0"/>
                </a:cubicBezTo>
                <a:close/>
              </a:path>
            </a:pathLst>
          </a:custGeom>
          <a:solidFill>
            <a:srgbClr val="0177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6" name="Freeform 35"/>
          <p:cNvSpPr>
            <a:spLocks/>
          </p:cNvSpPr>
          <p:nvPr/>
        </p:nvSpPr>
        <p:spPr bwMode="auto">
          <a:xfrm>
            <a:off x="4170363" y="2727325"/>
            <a:ext cx="114300" cy="84138"/>
          </a:xfrm>
          <a:custGeom>
            <a:avLst/>
            <a:gdLst>
              <a:gd name="T0" fmla="*/ 57150 w 34"/>
              <a:gd name="T1" fmla="*/ 0 h 25"/>
              <a:gd name="T2" fmla="*/ 0 w 34"/>
              <a:gd name="T3" fmla="*/ 57214 h 25"/>
              <a:gd name="T4" fmla="*/ 3362 w 34"/>
              <a:gd name="T5" fmla="*/ 77407 h 25"/>
              <a:gd name="T6" fmla="*/ 10085 w 34"/>
              <a:gd name="T7" fmla="*/ 84138 h 25"/>
              <a:gd name="T8" fmla="*/ 104215 w 34"/>
              <a:gd name="T9" fmla="*/ 84138 h 25"/>
              <a:gd name="T10" fmla="*/ 110938 w 34"/>
              <a:gd name="T11" fmla="*/ 77407 h 25"/>
              <a:gd name="T12" fmla="*/ 114300 w 34"/>
              <a:gd name="T13" fmla="*/ 57214 h 25"/>
              <a:gd name="T14" fmla="*/ 57150 w 34"/>
              <a:gd name="T15" fmla="*/ 0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"/>
              <a:gd name="T25" fmla="*/ 0 h 25"/>
              <a:gd name="T26" fmla="*/ 34 w 34"/>
              <a:gd name="T27" fmla="*/ 25 h 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" h="25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19"/>
                  <a:pt x="0" y="21"/>
                  <a:pt x="1" y="23"/>
                </a:cubicBezTo>
                <a:cubicBezTo>
                  <a:pt x="1" y="24"/>
                  <a:pt x="2" y="25"/>
                  <a:pt x="3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4"/>
                  <a:pt x="33" y="23"/>
                </a:cubicBezTo>
                <a:cubicBezTo>
                  <a:pt x="33" y="21"/>
                  <a:pt x="34" y="19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0177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7" name="Freeform 36"/>
          <p:cNvSpPr>
            <a:spLocks noEditPoints="1"/>
          </p:cNvSpPr>
          <p:nvPr/>
        </p:nvSpPr>
        <p:spPr bwMode="auto">
          <a:xfrm>
            <a:off x="3898900" y="2624138"/>
            <a:ext cx="1228725" cy="363537"/>
          </a:xfrm>
          <a:custGeom>
            <a:avLst/>
            <a:gdLst>
              <a:gd name="T0" fmla="*/ 1195245 w 367"/>
              <a:gd name="T1" fmla="*/ 10006 h 109"/>
              <a:gd name="T2" fmla="*/ 880531 w 367"/>
              <a:gd name="T3" fmla="*/ 0 h 109"/>
              <a:gd name="T4" fmla="*/ 642821 w 367"/>
              <a:gd name="T5" fmla="*/ 50028 h 109"/>
              <a:gd name="T6" fmla="*/ 612688 w 367"/>
              <a:gd name="T7" fmla="*/ 50028 h 109"/>
              <a:gd name="T8" fmla="*/ 585904 w 367"/>
              <a:gd name="T9" fmla="*/ 46693 h 109"/>
              <a:gd name="T10" fmla="*/ 348195 w 367"/>
              <a:gd name="T11" fmla="*/ 0 h 109"/>
              <a:gd name="T12" fmla="*/ 36828 w 367"/>
              <a:gd name="T13" fmla="*/ 6670 h 109"/>
              <a:gd name="T14" fmla="*/ 16740 w 367"/>
              <a:gd name="T15" fmla="*/ 86715 h 109"/>
              <a:gd name="T16" fmla="*/ 60264 w 367"/>
              <a:gd name="T17" fmla="*/ 110062 h 109"/>
              <a:gd name="T18" fmla="*/ 140617 w 367"/>
              <a:gd name="T19" fmla="*/ 303504 h 109"/>
              <a:gd name="T20" fmla="*/ 341498 w 367"/>
              <a:gd name="T21" fmla="*/ 353532 h 109"/>
              <a:gd name="T22" fmla="*/ 549076 w 367"/>
              <a:gd name="T23" fmla="*/ 220124 h 109"/>
              <a:gd name="T24" fmla="*/ 585904 w 367"/>
              <a:gd name="T25" fmla="*/ 120068 h 109"/>
              <a:gd name="T26" fmla="*/ 612688 w 367"/>
              <a:gd name="T27" fmla="*/ 106727 h 109"/>
              <a:gd name="T28" fmla="*/ 616037 w 367"/>
              <a:gd name="T29" fmla="*/ 106727 h 109"/>
              <a:gd name="T30" fmla="*/ 642821 w 367"/>
              <a:gd name="T31" fmla="*/ 120068 h 109"/>
              <a:gd name="T32" fmla="*/ 676301 w 367"/>
              <a:gd name="T33" fmla="*/ 220124 h 109"/>
              <a:gd name="T34" fmla="*/ 883879 w 367"/>
              <a:gd name="T35" fmla="*/ 356868 h 109"/>
              <a:gd name="T36" fmla="*/ 1084760 w 367"/>
              <a:gd name="T37" fmla="*/ 306839 h 109"/>
              <a:gd name="T38" fmla="*/ 1168461 w 367"/>
              <a:gd name="T39" fmla="*/ 116732 h 109"/>
              <a:gd name="T40" fmla="*/ 1211985 w 367"/>
              <a:gd name="T41" fmla="*/ 93386 h 109"/>
              <a:gd name="T42" fmla="*/ 1195245 w 367"/>
              <a:gd name="T43" fmla="*/ 10006 h 109"/>
              <a:gd name="T44" fmla="*/ 418503 w 367"/>
              <a:gd name="T45" fmla="*/ 296834 h 109"/>
              <a:gd name="T46" fmla="*/ 217622 w 367"/>
              <a:gd name="T47" fmla="*/ 296834 h 109"/>
              <a:gd name="T48" fmla="*/ 113833 w 367"/>
              <a:gd name="T49" fmla="*/ 113397 h 109"/>
              <a:gd name="T50" fmla="*/ 324758 w 367"/>
              <a:gd name="T51" fmla="*/ 40023 h 109"/>
              <a:gd name="T52" fmla="*/ 508900 w 367"/>
              <a:gd name="T53" fmla="*/ 153420 h 109"/>
              <a:gd name="T54" fmla="*/ 418503 w 367"/>
              <a:gd name="T55" fmla="*/ 296834 h 109"/>
              <a:gd name="T56" fmla="*/ 1007755 w 367"/>
              <a:gd name="T57" fmla="*/ 300169 h 109"/>
              <a:gd name="T58" fmla="*/ 810222 w 367"/>
              <a:gd name="T59" fmla="*/ 300169 h 109"/>
              <a:gd name="T60" fmla="*/ 719825 w 367"/>
              <a:gd name="T61" fmla="*/ 153420 h 109"/>
              <a:gd name="T62" fmla="*/ 903967 w 367"/>
              <a:gd name="T63" fmla="*/ 43358 h 109"/>
              <a:gd name="T64" fmla="*/ 1114892 w 367"/>
              <a:gd name="T65" fmla="*/ 120068 h 109"/>
              <a:gd name="T66" fmla="*/ 1007755 w 367"/>
              <a:gd name="T67" fmla="*/ 300169 h 1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67"/>
              <a:gd name="T103" fmla="*/ 0 h 109"/>
              <a:gd name="T104" fmla="*/ 367 w 367"/>
              <a:gd name="T105" fmla="*/ 109 h 1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67" h="109">
                <a:moveTo>
                  <a:pt x="357" y="3"/>
                </a:moveTo>
                <a:cubicBezTo>
                  <a:pt x="350" y="1"/>
                  <a:pt x="271" y="0"/>
                  <a:pt x="263" y="0"/>
                </a:cubicBezTo>
                <a:cubicBezTo>
                  <a:pt x="222" y="0"/>
                  <a:pt x="192" y="15"/>
                  <a:pt x="192" y="15"/>
                </a:cubicBezTo>
                <a:cubicBezTo>
                  <a:pt x="183" y="15"/>
                  <a:pt x="183" y="15"/>
                  <a:pt x="183" y="15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45" y="0"/>
                  <a:pt x="104" y="0"/>
                </a:cubicBezTo>
                <a:cubicBezTo>
                  <a:pt x="96" y="0"/>
                  <a:pt x="17" y="0"/>
                  <a:pt x="11" y="2"/>
                </a:cubicBezTo>
                <a:cubicBezTo>
                  <a:pt x="7" y="3"/>
                  <a:pt x="0" y="6"/>
                  <a:pt x="5" y="26"/>
                </a:cubicBezTo>
                <a:cubicBezTo>
                  <a:pt x="6" y="30"/>
                  <a:pt x="17" y="27"/>
                  <a:pt x="18" y="33"/>
                </a:cubicBezTo>
                <a:cubicBezTo>
                  <a:pt x="18" y="36"/>
                  <a:pt x="18" y="73"/>
                  <a:pt x="42" y="91"/>
                </a:cubicBezTo>
                <a:cubicBezTo>
                  <a:pt x="46" y="94"/>
                  <a:pt x="63" y="108"/>
                  <a:pt x="102" y="106"/>
                </a:cubicBezTo>
                <a:cubicBezTo>
                  <a:pt x="111" y="105"/>
                  <a:pt x="151" y="105"/>
                  <a:pt x="164" y="66"/>
                </a:cubicBezTo>
                <a:cubicBezTo>
                  <a:pt x="167" y="59"/>
                  <a:pt x="173" y="38"/>
                  <a:pt x="175" y="36"/>
                </a:cubicBezTo>
                <a:cubicBezTo>
                  <a:pt x="177" y="33"/>
                  <a:pt x="181" y="32"/>
                  <a:pt x="183" y="32"/>
                </a:cubicBezTo>
                <a:cubicBezTo>
                  <a:pt x="183" y="32"/>
                  <a:pt x="183" y="32"/>
                  <a:pt x="184" y="32"/>
                </a:cubicBezTo>
                <a:cubicBezTo>
                  <a:pt x="185" y="32"/>
                  <a:pt x="190" y="33"/>
                  <a:pt x="192" y="36"/>
                </a:cubicBezTo>
                <a:cubicBezTo>
                  <a:pt x="194" y="38"/>
                  <a:pt x="200" y="59"/>
                  <a:pt x="202" y="66"/>
                </a:cubicBezTo>
                <a:cubicBezTo>
                  <a:pt x="215" y="105"/>
                  <a:pt x="255" y="106"/>
                  <a:pt x="264" y="107"/>
                </a:cubicBezTo>
                <a:cubicBezTo>
                  <a:pt x="303" y="109"/>
                  <a:pt x="320" y="95"/>
                  <a:pt x="324" y="92"/>
                </a:cubicBezTo>
                <a:cubicBezTo>
                  <a:pt x="349" y="75"/>
                  <a:pt x="348" y="38"/>
                  <a:pt x="349" y="35"/>
                </a:cubicBezTo>
                <a:cubicBezTo>
                  <a:pt x="350" y="29"/>
                  <a:pt x="361" y="32"/>
                  <a:pt x="362" y="28"/>
                </a:cubicBezTo>
                <a:cubicBezTo>
                  <a:pt x="367" y="8"/>
                  <a:pt x="360" y="4"/>
                  <a:pt x="357" y="3"/>
                </a:cubicBezTo>
                <a:close/>
                <a:moveTo>
                  <a:pt x="125" y="89"/>
                </a:moveTo>
                <a:cubicBezTo>
                  <a:pt x="104" y="99"/>
                  <a:pt x="70" y="91"/>
                  <a:pt x="65" y="89"/>
                </a:cubicBezTo>
                <a:cubicBezTo>
                  <a:pt x="28" y="78"/>
                  <a:pt x="34" y="39"/>
                  <a:pt x="34" y="34"/>
                </a:cubicBezTo>
                <a:cubicBezTo>
                  <a:pt x="35" y="9"/>
                  <a:pt x="87" y="12"/>
                  <a:pt x="97" y="12"/>
                </a:cubicBezTo>
                <a:cubicBezTo>
                  <a:pt x="107" y="12"/>
                  <a:pt x="152" y="8"/>
                  <a:pt x="152" y="46"/>
                </a:cubicBezTo>
                <a:cubicBezTo>
                  <a:pt x="152" y="75"/>
                  <a:pt x="129" y="88"/>
                  <a:pt x="125" y="89"/>
                </a:cubicBezTo>
                <a:close/>
                <a:moveTo>
                  <a:pt x="301" y="90"/>
                </a:moveTo>
                <a:cubicBezTo>
                  <a:pt x="296" y="92"/>
                  <a:pt x="262" y="100"/>
                  <a:pt x="242" y="90"/>
                </a:cubicBezTo>
                <a:cubicBezTo>
                  <a:pt x="237" y="88"/>
                  <a:pt x="215" y="75"/>
                  <a:pt x="215" y="46"/>
                </a:cubicBezTo>
                <a:cubicBezTo>
                  <a:pt x="215" y="9"/>
                  <a:pt x="260" y="13"/>
                  <a:pt x="270" y="13"/>
                </a:cubicBezTo>
                <a:cubicBezTo>
                  <a:pt x="280" y="13"/>
                  <a:pt x="332" y="11"/>
                  <a:pt x="333" y="36"/>
                </a:cubicBezTo>
                <a:cubicBezTo>
                  <a:pt x="333" y="41"/>
                  <a:pt x="338" y="80"/>
                  <a:pt x="301" y="90"/>
                </a:cubicBezTo>
                <a:close/>
              </a:path>
            </a:pathLst>
          </a:custGeom>
          <a:solidFill>
            <a:srgbClr val="2F2E2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8" name="Freeform 37"/>
          <p:cNvSpPr>
            <a:spLocks/>
          </p:cNvSpPr>
          <p:nvPr/>
        </p:nvSpPr>
        <p:spPr bwMode="auto">
          <a:xfrm>
            <a:off x="5191125" y="1211263"/>
            <a:ext cx="944563" cy="803275"/>
          </a:xfrm>
          <a:custGeom>
            <a:avLst/>
            <a:gdLst>
              <a:gd name="T0" fmla="*/ 944563 w 282"/>
              <a:gd name="T1" fmla="*/ 401638 h 240"/>
              <a:gd name="T2" fmla="*/ 542621 w 282"/>
              <a:gd name="T3" fmla="*/ 0 h 240"/>
              <a:gd name="T4" fmla="*/ 401942 w 282"/>
              <a:gd name="T5" fmla="*/ 0 h 240"/>
              <a:gd name="T6" fmla="*/ 0 w 282"/>
              <a:gd name="T7" fmla="*/ 401638 h 240"/>
              <a:gd name="T8" fmla="*/ 0 w 282"/>
              <a:gd name="T9" fmla="*/ 401638 h 240"/>
              <a:gd name="T10" fmla="*/ 401942 w 282"/>
              <a:gd name="T11" fmla="*/ 803275 h 240"/>
              <a:gd name="T12" fmla="*/ 542621 w 282"/>
              <a:gd name="T13" fmla="*/ 803275 h 240"/>
              <a:gd name="T14" fmla="*/ 944563 w 282"/>
              <a:gd name="T15" fmla="*/ 401638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2"/>
              <a:gd name="T25" fmla="*/ 0 h 240"/>
              <a:gd name="T26" fmla="*/ 282 w 282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2" h="240">
                <a:moveTo>
                  <a:pt x="282" y="120"/>
                </a:moveTo>
                <a:cubicBezTo>
                  <a:pt x="282" y="54"/>
                  <a:pt x="228" y="0"/>
                  <a:pt x="162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62" y="240"/>
                  <a:pt x="162" y="240"/>
                  <a:pt x="162" y="240"/>
                </a:cubicBezTo>
                <a:cubicBezTo>
                  <a:pt x="228" y="240"/>
                  <a:pt x="282" y="186"/>
                  <a:pt x="282" y="1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9" name="Freeform 38"/>
          <p:cNvSpPr>
            <a:spLocks/>
          </p:cNvSpPr>
          <p:nvPr/>
        </p:nvSpPr>
        <p:spPr bwMode="auto">
          <a:xfrm>
            <a:off x="5195888" y="1746250"/>
            <a:ext cx="341312" cy="301625"/>
          </a:xfrm>
          <a:custGeom>
            <a:avLst/>
            <a:gdLst>
              <a:gd name="T0" fmla="*/ 304505 w 102"/>
              <a:gd name="T1" fmla="*/ 137407 h 90"/>
              <a:gd name="T2" fmla="*/ 317890 w 102"/>
              <a:gd name="T3" fmla="*/ 36865 h 90"/>
              <a:gd name="T4" fmla="*/ 317890 w 102"/>
              <a:gd name="T5" fmla="*/ 36865 h 90"/>
              <a:gd name="T6" fmla="*/ 217503 w 102"/>
              <a:gd name="T7" fmla="*/ 23460 h 90"/>
              <a:gd name="T8" fmla="*/ 36808 w 102"/>
              <a:gd name="T9" fmla="*/ 164218 h 90"/>
              <a:gd name="T10" fmla="*/ 23423 w 102"/>
              <a:gd name="T11" fmla="*/ 264760 h 90"/>
              <a:gd name="T12" fmla="*/ 23423 w 102"/>
              <a:gd name="T13" fmla="*/ 264760 h 90"/>
              <a:gd name="T14" fmla="*/ 123810 w 102"/>
              <a:gd name="T15" fmla="*/ 278165 h 90"/>
              <a:gd name="T16" fmla="*/ 304505 w 102"/>
              <a:gd name="T17" fmla="*/ 137407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2"/>
              <a:gd name="T28" fmla="*/ 0 h 90"/>
              <a:gd name="T29" fmla="*/ 102 w 102"/>
              <a:gd name="T30" fmla="*/ 90 h 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2" h="90">
                <a:moveTo>
                  <a:pt x="91" y="41"/>
                </a:moveTo>
                <a:cubicBezTo>
                  <a:pt x="100" y="33"/>
                  <a:pt x="102" y="20"/>
                  <a:pt x="95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87" y="1"/>
                  <a:pt x="74" y="0"/>
                  <a:pt x="65" y="7"/>
                </a:cubicBezTo>
                <a:cubicBezTo>
                  <a:pt x="11" y="49"/>
                  <a:pt x="11" y="49"/>
                  <a:pt x="11" y="49"/>
                </a:cubicBezTo>
                <a:cubicBezTo>
                  <a:pt x="1" y="56"/>
                  <a:pt x="0" y="70"/>
                  <a:pt x="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14" y="88"/>
                  <a:pt x="28" y="90"/>
                  <a:pt x="37" y="83"/>
                </a:cubicBezTo>
                <a:lnTo>
                  <a:pt x="91" y="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0" name="Freeform 39"/>
          <p:cNvSpPr>
            <a:spLocks/>
          </p:cNvSpPr>
          <p:nvPr/>
        </p:nvSpPr>
        <p:spPr bwMode="auto">
          <a:xfrm>
            <a:off x="2549525" y="2038350"/>
            <a:ext cx="941388" cy="803275"/>
          </a:xfrm>
          <a:custGeom>
            <a:avLst/>
            <a:gdLst>
              <a:gd name="T0" fmla="*/ 0 w 281"/>
              <a:gd name="T1" fmla="*/ 401638 h 240"/>
              <a:gd name="T2" fmla="*/ 398666 w 281"/>
              <a:gd name="T3" fmla="*/ 0 h 240"/>
              <a:gd name="T4" fmla="*/ 539372 w 281"/>
              <a:gd name="T5" fmla="*/ 0 h 240"/>
              <a:gd name="T6" fmla="*/ 941388 w 281"/>
              <a:gd name="T7" fmla="*/ 401638 h 240"/>
              <a:gd name="T8" fmla="*/ 941388 w 281"/>
              <a:gd name="T9" fmla="*/ 401638 h 240"/>
              <a:gd name="T10" fmla="*/ 539372 w 281"/>
              <a:gd name="T11" fmla="*/ 803275 h 240"/>
              <a:gd name="T12" fmla="*/ 398666 w 281"/>
              <a:gd name="T13" fmla="*/ 803275 h 240"/>
              <a:gd name="T14" fmla="*/ 0 w 281"/>
              <a:gd name="T15" fmla="*/ 401638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1"/>
              <a:gd name="T25" fmla="*/ 0 h 240"/>
              <a:gd name="T26" fmla="*/ 281 w 281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1" h="240">
                <a:moveTo>
                  <a:pt x="0" y="120"/>
                </a:moveTo>
                <a:cubicBezTo>
                  <a:pt x="0" y="54"/>
                  <a:pt x="53" y="0"/>
                  <a:pt x="119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227" y="0"/>
                  <a:pt x="281" y="54"/>
                  <a:pt x="281" y="120"/>
                </a:cubicBezTo>
                <a:cubicBezTo>
                  <a:pt x="281" y="120"/>
                  <a:pt x="281" y="120"/>
                  <a:pt x="281" y="120"/>
                </a:cubicBezTo>
                <a:cubicBezTo>
                  <a:pt x="281" y="186"/>
                  <a:pt x="227" y="240"/>
                  <a:pt x="161" y="240"/>
                </a:cubicBezTo>
                <a:cubicBezTo>
                  <a:pt x="119" y="240"/>
                  <a:pt x="119" y="240"/>
                  <a:pt x="119" y="240"/>
                </a:cubicBezTo>
                <a:cubicBezTo>
                  <a:pt x="53" y="240"/>
                  <a:pt x="0" y="186"/>
                  <a:pt x="0" y="1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1" name="Freeform 40"/>
          <p:cNvSpPr>
            <a:spLocks/>
          </p:cNvSpPr>
          <p:nvPr/>
        </p:nvSpPr>
        <p:spPr bwMode="auto">
          <a:xfrm>
            <a:off x="3300413" y="2312988"/>
            <a:ext cx="377825" cy="163512"/>
          </a:xfrm>
          <a:custGeom>
            <a:avLst/>
            <a:gdLst>
              <a:gd name="T0" fmla="*/ 80246 w 113"/>
              <a:gd name="T1" fmla="*/ 160176 h 49"/>
              <a:gd name="T2" fmla="*/ 3344 w 113"/>
              <a:gd name="T3" fmla="*/ 93436 h 49"/>
              <a:gd name="T4" fmla="*/ 3344 w 113"/>
              <a:gd name="T5" fmla="*/ 93436 h 49"/>
              <a:gd name="T6" fmla="*/ 70215 w 113"/>
              <a:gd name="T7" fmla="*/ 16685 h 49"/>
              <a:gd name="T8" fmla="*/ 297579 w 113"/>
              <a:gd name="T9" fmla="*/ 3337 h 49"/>
              <a:gd name="T10" fmla="*/ 374481 w 113"/>
              <a:gd name="T11" fmla="*/ 70077 h 49"/>
              <a:gd name="T12" fmla="*/ 374481 w 113"/>
              <a:gd name="T13" fmla="*/ 70077 h 49"/>
              <a:gd name="T14" fmla="*/ 307610 w 113"/>
              <a:gd name="T15" fmla="*/ 143491 h 49"/>
              <a:gd name="T16" fmla="*/ 80246 w 113"/>
              <a:gd name="T17" fmla="*/ 160176 h 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3"/>
              <a:gd name="T28" fmla="*/ 0 h 49"/>
              <a:gd name="T29" fmla="*/ 113 w 113"/>
              <a:gd name="T30" fmla="*/ 49 h 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3" h="49">
                <a:moveTo>
                  <a:pt x="24" y="48"/>
                </a:moveTo>
                <a:cubicBezTo>
                  <a:pt x="12" y="49"/>
                  <a:pt x="2" y="40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16"/>
                  <a:pt x="9" y="6"/>
                  <a:pt x="21" y="5"/>
                </a:cubicBezTo>
                <a:cubicBezTo>
                  <a:pt x="89" y="1"/>
                  <a:pt x="89" y="1"/>
                  <a:pt x="89" y="1"/>
                </a:cubicBezTo>
                <a:cubicBezTo>
                  <a:pt x="101" y="0"/>
                  <a:pt x="111" y="9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3" y="32"/>
                  <a:pt x="104" y="43"/>
                  <a:pt x="92" y="43"/>
                </a:cubicBezTo>
                <a:lnTo>
                  <a:pt x="24" y="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2" name="Freeform 41"/>
          <p:cNvSpPr>
            <a:spLocks/>
          </p:cNvSpPr>
          <p:nvPr/>
        </p:nvSpPr>
        <p:spPr bwMode="auto">
          <a:xfrm>
            <a:off x="5773738" y="2098675"/>
            <a:ext cx="1204912" cy="746125"/>
          </a:xfrm>
          <a:custGeom>
            <a:avLst/>
            <a:gdLst>
              <a:gd name="T0" fmla="*/ 1204913 w 360"/>
              <a:gd name="T1" fmla="*/ 371390 h 223"/>
              <a:gd name="T2" fmla="*/ 830051 w 360"/>
              <a:gd name="T3" fmla="*/ 0 h 223"/>
              <a:gd name="T4" fmla="*/ 374862 w 360"/>
              <a:gd name="T5" fmla="*/ 0 h 223"/>
              <a:gd name="T6" fmla="*/ 0 w 360"/>
              <a:gd name="T7" fmla="*/ 371390 h 223"/>
              <a:gd name="T8" fmla="*/ 0 w 360"/>
              <a:gd name="T9" fmla="*/ 371390 h 223"/>
              <a:gd name="T10" fmla="*/ 374862 w 360"/>
              <a:gd name="T11" fmla="*/ 746125 h 223"/>
              <a:gd name="T12" fmla="*/ 830051 w 360"/>
              <a:gd name="T13" fmla="*/ 746125 h 223"/>
              <a:gd name="T14" fmla="*/ 1204913 w 360"/>
              <a:gd name="T15" fmla="*/ 371390 h 2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0"/>
              <a:gd name="T25" fmla="*/ 0 h 223"/>
              <a:gd name="T26" fmla="*/ 360 w 360"/>
              <a:gd name="T27" fmla="*/ 223 h 22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0" h="223">
                <a:moveTo>
                  <a:pt x="360" y="111"/>
                </a:moveTo>
                <a:cubicBezTo>
                  <a:pt x="360" y="50"/>
                  <a:pt x="310" y="0"/>
                  <a:pt x="24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73"/>
                  <a:pt x="50" y="223"/>
                  <a:pt x="112" y="223"/>
                </a:cubicBezTo>
                <a:cubicBezTo>
                  <a:pt x="248" y="223"/>
                  <a:pt x="248" y="223"/>
                  <a:pt x="248" y="223"/>
                </a:cubicBezTo>
                <a:cubicBezTo>
                  <a:pt x="310" y="223"/>
                  <a:pt x="360" y="173"/>
                  <a:pt x="360" y="1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3" name="Freeform 42"/>
          <p:cNvSpPr>
            <a:spLocks/>
          </p:cNvSpPr>
          <p:nvPr/>
        </p:nvSpPr>
        <p:spPr bwMode="auto">
          <a:xfrm>
            <a:off x="5599113" y="2247900"/>
            <a:ext cx="419100" cy="222250"/>
          </a:xfrm>
          <a:custGeom>
            <a:avLst/>
            <a:gdLst>
              <a:gd name="T0" fmla="*/ 315163 w 125"/>
              <a:gd name="T1" fmla="*/ 215515 h 66"/>
              <a:gd name="T2" fmla="*/ 412394 w 125"/>
              <a:gd name="T3" fmla="*/ 144799 h 66"/>
              <a:gd name="T4" fmla="*/ 412394 w 125"/>
              <a:gd name="T5" fmla="*/ 144799 h 66"/>
              <a:gd name="T6" fmla="*/ 341986 w 125"/>
              <a:gd name="T7" fmla="*/ 47144 h 66"/>
              <a:gd name="T8" fmla="*/ 103937 w 125"/>
              <a:gd name="T9" fmla="*/ 6735 h 66"/>
              <a:gd name="T10" fmla="*/ 6706 w 125"/>
              <a:gd name="T11" fmla="*/ 77451 h 66"/>
              <a:gd name="T12" fmla="*/ 6706 w 125"/>
              <a:gd name="T13" fmla="*/ 77451 h 66"/>
              <a:gd name="T14" fmla="*/ 77114 w 125"/>
              <a:gd name="T15" fmla="*/ 175106 h 66"/>
              <a:gd name="T16" fmla="*/ 315163 w 125"/>
              <a:gd name="T17" fmla="*/ 215515 h 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5"/>
              <a:gd name="T28" fmla="*/ 0 h 66"/>
              <a:gd name="T29" fmla="*/ 125 w 125"/>
              <a:gd name="T30" fmla="*/ 66 h 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5" h="66">
                <a:moveTo>
                  <a:pt x="94" y="64"/>
                </a:moveTo>
                <a:cubicBezTo>
                  <a:pt x="108" y="66"/>
                  <a:pt x="121" y="57"/>
                  <a:pt x="123" y="43"/>
                </a:cubicBezTo>
                <a:cubicBezTo>
                  <a:pt x="123" y="43"/>
                  <a:pt x="123" y="43"/>
                  <a:pt x="123" y="43"/>
                </a:cubicBezTo>
                <a:cubicBezTo>
                  <a:pt x="125" y="30"/>
                  <a:pt x="116" y="16"/>
                  <a:pt x="102" y="14"/>
                </a:cubicBezTo>
                <a:cubicBezTo>
                  <a:pt x="31" y="2"/>
                  <a:pt x="31" y="2"/>
                  <a:pt x="31" y="2"/>
                </a:cubicBezTo>
                <a:cubicBezTo>
                  <a:pt x="18" y="0"/>
                  <a:pt x="5" y="9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36"/>
                  <a:pt x="9" y="50"/>
                  <a:pt x="23" y="52"/>
                </a:cubicBezTo>
                <a:lnTo>
                  <a:pt x="94" y="6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4" name="Freeform 43"/>
          <p:cNvSpPr>
            <a:spLocks/>
          </p:cNvSpPr>
          <p:nvPr/>
        </p:nvSpPr>
        <p:spPr bwMode="auto">
          <a:xfrm>
            <a:off x="2395538" y="903288"/>
            <a:ext cx="1276350" cy="857250"/>
          </a:xfrm>
          <a:custGeom>
            <a:avLst/>
            <a:gdLst>
              <a:gd name="T0" fmla="*/ 1276350 w 381"/>
              <a:gd name="T1" fmla="*/ 428625 h 256"/>
              <a:gd name="T2" fmla="*/ 847550 w 381"/>
              <a:gd name="T3" fmla="*/ 0 h 256"/>
              <a:gd name="T4" fmla="*/ 428800 w 381"/>
              <a:gd name="T5" fmla="*/ 0 h 256"/>
              <a:gd name="T6" fmla="*/ 0 w 381"/>
              <a:gd name="T7" fmla="*/ 428625 h 256"/>
              <a:gd name="T8" fmla="*/ 0 w 381"/>
              <a:gd name="T9" fmla="*/ 428625 h 256"/>
              <a:gd name="T10" fmla="*/ 428800 w 381"/>
              <a:gd name="T11" fmla="*/ 857250 h 256"/>
              <a:gd name="T12" fmla="*/ 847550 w 381"/>
              <a:gd name="T13" fmla="*/ 857250 h 256"/>
              <a:gd name="T14" fmla="*/ 1276350 w 381"/>
              <a:gd name="T15" fmla="*/ 428625 h 2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1"/>
              <a:gd name="T25" fmla="*/ 0 h 256"/>
              <a:gd name="T26" fmla="*/ 381 w 381"/>
              <a:gd name="T27" fmla="*/ 256 h 2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1" h="256">
                <a:moveTo>
                  <a:pt x="381" y="128"/>
                </a:moveTo>
                <a:cubicBezTo>
                  <a:pt x="381" y="58"/>
                  <a:pt x="324" y="0"/>
                  <a:pt x="253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99"/>
                  <a:pt x="57" y="256"/>
                  <a:pt x="128" y="256"/>
                </a:cubicBezTo>
                <a:cubicBezTo>
                  <a:pt x="253" y="256"/>
                  <a:pt x="253" y="256"/>
                  <a:pt x="253" y="256"/>
                </a:cubicBezTo>
                <a:cubicBezTo>
                  <a:pt x="324" y="256"/>
                  <a:pt x="381" y="199"/>
                  <a:pt x="381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5" name="Freeform 44"/>
          <p:cNvSpPr>
            <a:spLocks/>
          </p:cNvSpPr>
          <p:nvPr/>
        </p:nvSpPr>
        <p:spPr bwMode="auto">
          <a:xfrm>
            <a:off x="3343275" y="1435100"/>
            <a:ext cx="398463" cy="358775"/>
          </a:xfrm>
          <a:custGeom>
            <a:avLst/>
            <a:gdLst>
              <a:gd name="T0" fmla="*/ 147331 w 119"/>
              <a:gd name="T1" fmla="*/ 26824 h 107"/>
              <a:gd name="T2" fmla="*/ 30136 w 119"/>
              <a:gd name="T3" fmla="*/ 40236 h 107"/>
              <a:gd name="T4" fmla="*/ 30136 w 119"/>
              <a:gd name="T5" fmla="*/ 40236 h 107"/>
              <a:gd name="T6" fmla="*/ 40181 w 119"/>
              <a:gd name="T7" fmla="*/ 160946 h 107"/>
              <a:gd name="T8" fmla="*/ 247784 w 119"/>
              <a:gd name="T9" fmla="*/ 328598 h 107"/>
              <a:gd name="T10" fmla="*/ 368327 w 119"/>
              <a:gd name="T11" fmla="*/ 315186 h 107"/>
              <a:gd name="T12" fmla="*/ 368327 w 119"/>
              <a:gd name="T13" fmla="*/ 315186 h 107"/>
              <a:gd name="T14" fmla="*/ 354933 w 119"/>
              <a:gd name="T15" fmla="*/ 197829 h 107"/>
              <a:gd name="T16" fmla="*/ 147331 w 119"/>
              <a:gd name="T17" fmla="*/ 26824 h 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"/>
              <a:gd name="T28" fmla="*/ 0 h 107"/>
              <a:gd name="T29" fmla="*/ 119 w 119"/>
              <a:gd name="T30" fmla="*/ 107 h 1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" h="107">
                <a:moveTo>
                  <a:pt x="44" y="8"/>
                </a:moveTo>
                <a:cubicBezTo>
                  <a:pt x="33" y="0"/>
                  <a:pt x="17" y="1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0" y="23"/>
                  <a:pt x="1" y="39"/>
                  <a:pt x="12" y="48"/>
                </a:cubicBezTo>
                <a:cubicBezTo>
                  <a:pt x="74" y="98"/>
                  <a:pt x="74" y="98"/>
                  <a:pt x="74" y="98"/>
                </a:cubicBezTo>
                <a:cubicBezTo>
                  <a:pt x="85" y="107"/>
                  <a:pt x="101" y="105"/>
                  <a:pt x="110" y="94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19" y="84"/>
                  <a:pt x="117" y="68"/>
                  <a:pt x="106" y="59"/>
                </a:cubicBezTo>
                <a:lnTo>
                  <a:pt x="44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6" name="Freeform 47"/>
          <p:cNvSpPr>
            <a:spLocks/>
          </p:cNvSpPr>
          <p:nvPr/>
        </p:nvSpPr>
        <p:spPr bwMode="auto">
          <a:xfrm>
            <a:off x="1341438" y="1570038"/>
            <a:ext cx="990600" cy="708025"/>
          </a:xfrm>
          <a:custGeom>
            <a:avLst/>
            <a:gdLst>
              <a:gd name="T0" fmla="*/ 990600 w 296"/>
              <a:gd name="T1" fmla="*/ 354013 h 212"/>
              <a:gd name="T2" fmla="*/ 635858 w 296"/>
              <a:gd name="T3" fmla="*/ 0 h 212"/>
              <a:gd name="T4" fmla="*/ 354742 w 296"/>
              <a:gd name="T5" fmla="*/ 0 h 212"/>
              <a:gd name="T6" fmla="*/ 0 w 296"/>
              <a:gd name="T7" fmla="*/ 354013 h 212"/>
              <a:gd name="T8" fmla="*/ 0 w 296"/>
              <a:gd name="T9" fmla="*/ 354013 h 212"/>
              <a:gd name="T10" fmla="*/ 354742 w 296"/>
              <a:gd name="T11" fmla="*/ 708025 h 212"/>
              <a:gd name="T12" fmla="*/ 635858 w 296"/>
              <a:gd name="T13" fmla="*/ 708025 h 212"/>
              <a:gd name="T14" fmla="*/ 990600 w 296"/>
              <a:gd name="T15" fmla="*/ 354013 h 2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6"/>
              <a:gd name="T25" fmla="*/ 0 h 212"/>
              <a:gd name="T26" fmla="*/ 296 w 296"/>
              <a:gd name="T27" fmla="*/ 212 h 2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6" h="212">
                <a:moveTo>
                  <a:pt x="296" y="106"/>
                </a:moveTo>
                <a:cubicBezTo>
                  <a:pt x="296" y="47"/>
                  <a:pt x="248" y="0"/>
                  <a:pt x="19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8" y="0"/>
                  <a:pt x="0" y="47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65"/>
                  <a:pt x="48" y="212"/>
                  <a:pt x="106" y="212"/>
                </a:cubicBezTo>
                <a:cubicBezTo>
                  <a:pt x="190" y="212"/>
                  <a:pt x="190" y="212"/>
                  <a:pt x="190" y="212"/>
                </a:cubicBezTo>
                <a:cubicBezTo>
                  <a:pt x="248" y="212"/>
                  <a:pt x="296" y="165"/>
                  <a:pt x="296" y="10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7" name="Freeform 48"/>
          <p:cNvSpPr>
            <a:spLocks/>
          </p:cNvSpPr>
          <p:nvPr/>
        </p:nvSpPr>
        <p:spPr bwMode="auto">
          <a:xfrm>
            <a:off x="2181225" y="1820863"/>
            <a:ext cx="328613" cy="206375"/>
          </a:xfrm>
          <a:custGeom>
            <a:avLst/>
            <a:gdLst>
              <a:gd name="T0" fmla="*/ 328613 w 98"/>
              <a:gd name="T1" fmla="*/ 103188 h 62"/>
              <a:gd name="T2" fmla="*/ 228017 w 98"/>
              <a:gd name="T3" fmla="*/ 0 h 62"/>
              <a:gd name="T4" fmla="*/ 100596 w 98"/>
              <a:gd name="T5" fmla="*/ 0 h 62"/>
              <a:gd name="T6" fmla="*/ 0 w 98"/>
              <a:gd name="T7" fmla="*/ 103188 h 62"/>
              <a:gd name="T8" fmla="*/ 0 w 98"/>
              <a:gd name="T9" fmla="*/ 103188 h 62"/>
              <a:gd name="T10" fmla="*/ 100596 w 98"/>
              <a:gd name="T11" fmla="*/ 206375 h 62"/>
              <a:gd name="T12" fmla="*/ 228017 w 98"/>
              <a:gd name="T13" fmla="*/ 206375 h 62"/>
              <a:gd name="T14" fmla="*/ 328613 w 98"/>
              <a:gd name="T15" fmla="*/ 103188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8"/>
              <a:gd name="T25" fmla="*/ 0 h 62"/>
              <a:gd name="T26" fmla="*/ 98 w 98"/>
              <a:gd name="T27" fmla="*/ 62 h 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8" h="62">
                <a:moveTo>
                  <a:pt x="98" y="31"/>
                </a:moveTo>
                <a:cubicBezTo>
                  <a:pt x="98" y="14"/>
                  <a:pt x="85" y="0"/>
                  <a:pt x="6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8"/>
                  <a:pt x="13" y="62"/>
                  <a:pt x="30" y="62"/>
                </a:cubicBezTo>
                <a:cubicBezTo>
                  <a:pt x="68" y="62"/>
                  <a:pt x="68" y="62"/>
                  <a:pt x="68" y="62"/>
                </a:cubicBezTo>
                <a:cubicBezTo>
                  <a:pt x="85" y="62"/>
                  <a:pt x="98" y="48"/>
                  <a:pt x="98" y="3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8" name="Freeform 49"/>
          <p:cNvSpPr>
            <a:spLocks noEditPoints="1"/>
          </p:cNvSpPr>
          <p:nvPr/>
        </p:nvSpPr>
        <p:spPr bwMode="auto">
          <a:xfrm>
            <a:off x="4194175" y="1685925"/>
            <a:ext cx="676275" cy="676275"/>
          </a:xfrm>
          <a:custGeom>
            <a:avLst/>
            <a:gdLst>
              <a:gd name="T0" fmla="*/ 652840 w 202"/>
              <a:gd name="T1" fmla="*/ 194178 h 202"/>
              <a:gd name="T2" fmla="*/ 642796 w 202"/>
              <a:gd name="T3" fmla="*/ 197526 h 202"/>
              <a:gd name="T4" fmla="*/ 642796 w 202"/>
              <a:gd name="T5" fmla="*/ 197526 h 202"/>
              <a:gd name="T6" fmla="*/ 629404 w 202"/>
              <a:gd name="T7" fmla="*/ 174091 h 202"/>
              <a:gd name="T8" fmla="*/ 579186 w 202"/>
              <a:gd name="T9" fmla="*/ 190830 h 202"/>
              <a:gd name="T10" fmla="*/ 528968 w 202"/>
              <a:gd name="T11" fmla="*/ 73654 h 202"/>
              <a:gd name="T12" fmla="*/ 482097 w 202"/>
              <a:gd name="T13" fmla="*/ 33479 h 202"/>
              <a:gd name="T14" fmla="*/ 421835 w 202"/>
              <a:gd name="T15" fmla="*/ 20087 h 202"/>
              <a:gd name="T16" fmla="*/ 304659 w 202"/>
              <a:gd name="T17" fmla="*/ 60262 h 202"/>
              <a:gd name="T18" fmla="*/ 261136 w 202"/>
              <a:gd name="T19" fmla="*/ 6696 h 202"/>
              <a:gd name="T20" fmla="*/ 194178 w 202"/>
              <a:gd name="T21" fmla="*/ 30131 h 202"/>
              <a:gd name="T22" fmla="*/ 190830 w 202"/>
              <a:gd name="T23" fmla="*/ 100437 h 202"/>
              <a:gd name="T24" fmla="*/ 73654 w 202"/>
              <a:gd name="T25" fmla="*/ 147307 h 202"/>
              <a:gd name="T26" fmla="*/ 33479 w 202"/>
              <a:gd name="T27" fmla="*/ 194178 h 202"/>
              <a:gd name="T28" fmla="*/ 23435 w 202"/>
              <a:gd name="T29" fmla="*/ 254440 h 202"/>
              <a:gd name="T30" fmla="*/ 60262 w 202"/>
              <a:gd name="T31" fmla="*/ 374964 h 202"/>
              <a:gd name="T32" fmla="*/ 6696 w 202"/>
              <a:gd name="T33" fmla="*/ 418487 h 202"/>
              <a:gd name="T34" fmla="*/ 30131 w 202"/>
              <a:gd name="T35" fmla="*/ 485445 h 202"/>
              <a:gd name="T36" fmla="*/ 53566 w 202"/>
              <a:gd name="T37" fmla="*/ 502184 h 202"/>
              <a:gd name="T38" fmla="*/ 157351 w 202"/>
              <a:gd name="T39" fmla="*/ 555751 h 202"/>
              <a:gd name="T40" fmla="*/ 150655 w 202"/>
              <a:gd name="T41" fmla="*/ 629404 h 202"/>
              <a:gd name="T42" fmla="*/ 210917 w 202"/>
              <a:gd name="T43" fmla="*/ 659536 h 202"/>
              <a:gd name="T44" fmla="*/ 244396 w 202"/>
              <a:gd name="T45" fmla="*/ 652840 h 202"/>
              <a:gd name="T46" fmla="*/ 374964 w 202"/>
              <a:gd name="T47" fmla="*/ 619361 h 202"/>
              <a:gd name="T48" fmla="*/ 408443 w 202"/>
              <a:gd name="T49" fmla="*/ 676275 h 202"/>
              <a:gd name="T50" fmla="*/ 421835 w 202"/>
              <a:gd name="T51" fmla="*/ 672927 h 202"/>
              <a:gd name="T52" fmla="*/ 488793 w 202"/>
              <a:gd name="T53" fmla="*/ 649492 h 202"/>
              <a:gd name="T54" fmla="*/ 488793 w 202"/>
              <a:gd name="T55" fmla="*/ 579186 h 202"/>
              <a:gd name="T56" fmla="*/ 605969 w 202"/>
              <a:gd name="T57" fmla="*/ 528968 h 202"/>
              <a:gd name="T58" fmla="*/ 636100 w 202"/>
              <a:gd name="T59" fmla="*/ 515576 h 202"/>
              <a:gd name="T60" fmla="*/ 659536 w 202"/>
              <a:gd name="T61" fmla="*/ 418487 h 202"/>
              <a:gd name="T62" fmla="*/ 619361 w 202"/>
              <a:gd name="T63" fmla="*/ 304659 h 202"/>
              <a:gd name="T64" fmla="*/ 672927 w 202"/>
              <a:gd name="T65" fmla="*/ 281223 h 202"/>
              <a:gd name="T66" fmla="*/ 341485 w 202"/>
              <a:gd name="T67" fmla="*/ 532316 h 202"/>
              <a:gd name="T68" fmla="*/ 214265 w 202"/>
              <a:gd name="T69" fmla="*/ 468706 h 202"/>
              <a:gd name="T70" fmla="*/ 210917 w 202"/>
              <a:gd name="T71" fmla="*/ 468706 h 202"/>
              <a:gd name="T72" fmla="*/ 194178 w 202"/>
              <a:gd name="T73" fmla="*/ 465358 h 202"/>
              <a:gd name="T74" fmla="*/ 190830 w 202"/>
              <a:gd name="T75" fmla="*/ 445270 h 202"/>
              <a:gd name="T76" fmla="*/ 190830 w 202"/>
              <a:gd name="T77" fmla="*/ 445270 h 202"/>
              <a:gd name="T78" fmla="*/ 157351 w 202"/>
              <a:gd name="T79" fmla="*/ 351529 h 202"/>
              <a:gd name="T80" fmla="*/ 157351 w 202"/>
              <a:gd name="T81" fmla="*/ 351529 h 202"/>
              <a:gd name="T82" fmla="*/ 281223 w 202"/>
              <a:gd name="T83" fmla="*/ 167395 h 202"/>
              <a:gd name="T84" fmla="*/ 482097 w 202"/>
              <a:gd name="T85" fmla="*/ 224309 h 202"/>
              <a:gd name="T86" fmla="*/ 488793 w 202"/>
              <a:gd name="T87" fmla="*/ 234353 h 202"/>
              <a:gd name="T88" fmla="*/ 488793 w 202"/>
              <a:gd name="T89" fmla="*/ 234353 h 202"/>
              <a:gd name="T90" fmla="*/ 522272 w 202"/>
              <a:gd name="T91" fmla="*/ 328094 h 202"/>
              <a:gd name="T92" fmla="*/ 522272 w 202"/>
              <a:gd name="T93" fmla="*/ 328094 h 202"/>
              <a:gd name="T94" fmla="*/ 445270 w 202"/>
              <a:gd name="T95" fmla="*/ 488793 h 202"/>
              <a:gd name="T96" fmla="*/ 351529 w 202"/>
              <a:gd name="T97" fmla="*/ 522272 h 202"/>
              <a:gd name="T98" fmla="*/ 341485 w 202"/>
              <a:gd name="T99" fmla="*/ 532316 h 20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02"/>
              <a:gd name="T151" fmla="*/ 0 h 202"/>
              <a:gd name="T152" fmla="*/ 202 w 202"/>
              <a:gd name="T153" fmla="*/ 202 h 20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02" h="202">
                <a:moveTo>
                  <a:pt x="201" y="78"/>
                </a:moveTo>
                <a:cubicBezTo>
                  <a:pt x="195" y="58"/>
                  <a:pt x="195" y="58"/>
                  <a:pt x="195" y="58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94" y="58"/>
                  <a:pt x="194" y="58"/>
                  <a:pt x="194" y="58"/>
                </a:cubicBezTo>
                <a:cubicBezTo>
                  <a:pt x="193" y="53"/>
                  <a:pt x="190" y="52"/>
                  <a:pt x="188" y="52"/>
                </a:cubicBezTo>
                <a:cubicBezTo>
                  <a:pt x="188" y="52"/>
                  <a:pt x="187" y="53"/>
                  <a:pt x="186" y="53"/>
                </a:cubicBezTo>
                <a:cubicBezTo>
                  <a:pt x="173" y="57"/>
                  <a:pt x="173" y="57"/>
                  <a:pt x="173" y="57"/>
                </a:cubicBezTo>
                <a:cubicBezTo>
                  <a:pt x="168" y="48"/>
                  <a:pt x="161" y="40"/>
                  <a:pt x="152" y="34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8" y="20"/>
                  <a:pt x="159" y="16"/>
                  <a:pt x="153" y="14"/>
                </a:cubicBezTo>
                <a:cubicBezTo>
                  <a:pt x="153" y="14"/>
                  <a:pt x="149" y="12"/>
                  <a:pt x="144" y="10"/>
                </a:cubicBezTo>
                <a:cubicBezTo>
                  <a:pt x="138" y="7"/>
                  <a:pt x="135" y="5"/>
                  <a:pt x="135" y="5"/>
                </a:cubicBezTo>
                <a:cubicBezTo>
                  <a:pt x="131" y="3"/>
                  <a:pt x="127" y="3"/>
                  <a:pt x="126" y="6"/>
                </a:cubicBezTo>
                <a:cubicBezTo>
                  <a:pt x="125" y="6"/>
                  <a:pt x="125" y="7"/>
                  <a:pt x="119" y="19"/>
                </a:cubicBezTo>
                <a:cubicBezTo>
                  <a:pt x="110" y="17"/>
                  <a:pt x="101" y="17"/>
                  <a:pt x="91" y="18"/>
                </a:cubicBezTo>
                <a:cubicBezTo>
                  <a:pt x="87" y="5"/>
                  <a:pt x="86" y="4"/>
                  <a:pt x="86" y="4"/>
                </a:cubicBezTo>
                <a:cubicBezTo>
                  <a:pt x="85" y="1"/>
                  <a:pt x="82" y="0"/>
                  <a:pt x="78" y="2"/>
                </a:cubicBezTo>
                <a:cubicBezTo>
                  <a:pt x="77" y="2"/>
                  <a:pt x="74" y="3"/>
                  <a:pt x="68" y="5"/>
                </a:cubicBezTo>
                <a:cubicBezTo>
                  <a:pt x="62" y="7"/>
                  <a:pt x="58" y="9"/>
                  <a:pt x="58" y="9"/>
                </a:cubicBezTo>
                <a:cubicBezTo>
                  <a:pt x="52" y="10"/>
                  <a:pt x="52" y="14"/>
                  <a:pt x="53" y="16"/>
                </a:cubicBezTo>
                <a:cubicBezTo>
                  <a:pt x="53" y="16"/>
                  <a:pt x="53" y="16"/>
                  <a:pt x="57" y="30"/>
                </a:cubicBezTo>
                <a:cubicBezTo>
                  <a:pt x="49" y="35"/>
                  <a:pt x="42" y="42"/>
                  <a:pt x="35" y="50"/>
                </a:cubicBezTo>
                <a:cubicBezTo>
                  <a:pt x="23" y="44"/>
                  <a:pt x="22" y="44"/>
                  <a:pt x="22" y="44"/>
                </a:cubicBezTo>
                <a:cubicBezTo>
                  <a:pt x="19" y="43"/>
                  <a:pt x="16" y="44"/>
                  <a:pt x="14" y="48"/>
                </a:cubicBezTo>
                <a:cubicBezTo>
                  <a:pt x="14" y="49"/>
                  <a:pt x="13" y="52"/>
                  <a:pt x="10" y="58"/>
                </a:cubicBezTo>
                <a:cubicBezTo>
                  <a:pt x="7" y="63"/>
                  <a:pt x="6" y="67"/>
                  <a:pt x="6" y="67"/>
                </a:cubicBezTo>
                <a:cubicBezTo>
                  <a:pt x="3" y="72"/>
                  <a:pt x="5" y="75"/>
                  <a:pt x="7" y="76"/>
                </a:cubicBezTo>
                <a:cubicBezTo>
                  <a:pt x="7" y="76"/>
                  <a:pt x="7" y="76"/>
                  <a:pt x="20" y="82"/>
                </a:cubicBezTo>
                <a:cubicBezTo>
                  <a:pt x="18" y="92"/>
                  <a:pt x="17" y="102"/>
                  <a:pt x="18" y="112"/>
                </a:cubicBezTo>
                <a:cubicBezTo>
                  <a:pt x="5" y="116"/>
                  <a:pt x="5" y="116"/>
                  <a:pt x="4" y="117"/>
                </a:cubicBezTo>
                <a:cubicBezTo>
                  <a:pt x="3" y="118"/>
                  <a:pt x="0" y="120"/>
                  <a:pt x="2" y="125"/>
                </a:cubicBezTo>
                <a:cubicBezTo>
                  <a:pt x="2" y="126"/>
                  <a:pt x="4" y="129"/>
                  <a:pt x="6" y="135"/>
                </a:cubicBezTo>
                <a:cubicBezTo>
                  <a:pt x="8" y="141"/>
                  <a:pt x="9" y="145"/>
                  <a:pt x="9" y="145"/>
                </a:cubicBezTo>
                <a:cubicBezTo>
                  <a:pt x="10" y="150"/>
                  <a:pt x="13" y="151"/>
                  <a:pt x="15" y="151"/>
                </a:cubicBezTo>
                <a:cubicBezTo>
                  <a:pt x="15" y="151"/>
                  <a:pt x="16" y="150"/>
                  <a:pt x="16" y="150"/>
                </a:cubicBezTo>
                <a:cubicBezTo>
                  <a:pt x="16" y="150"/>
                  <a:pt x="17" y="150"/>
                  <a:pt x="30" y="146"/>
                </a:cubicBezTo>
                <a:cubicBezTo>
                  <a:pt x="35" y="153"/>
                  <a:pt x="41" y="160"/>
                  <a:pt x="47" y="166"/>
                </a:cubicBezTo>
                <a:cubicBezTo>
                  <a:pt x="41" y="179"/>
                  <a:pt x="41" y="179"/>
                  <a:pt x="41" y="179"/>
                </a:cubicBezTo>
                <a:cubicBezTo>
                  <a:pt x="39" y="182"/>
                  <a:pt x="40" y="185"/>
                  <a:pt x="45" y="188"/>
                </a:cubicBezTo>
                <a:cubicBezTo>
                  <a:pt x="46" y="188"/>
                  <a:pt x="46" y="188"/>
                  <a:pt x="46" y="188"/>
                </a:cubicBezTo>
                <a:cubicBezTo>
                  <a:pt x="53" y="192"/>
                  <a:pt x="59" y="195"/>
                  <a:pt x="63" y="197"/>
                </a:cubicBezTo>
                <a:cubicBezTo>
                  <a:pt x="64" y="197"/>
                  <a:pt x="64" y="197"/>
                  <a:pt x="64" y="197"/>
                </a:cubicBezTo>
                <a:cubicBezTo>
                  <a:pt x="68" y="199"/>
                  <a:pt x="71" y="198"/>
                  <a:pt x="73" y="195"/>
                </a:cubicBezTo>
                <a:cubicBezTo>
                  <a:pt x="79" y="182"/>
                  <a:pt x="79" y="182"/>
                  <a:pt x="79" y="182"/>
                </a:cubicBezTo>
                <a:cubicBezTo>
                  <a:pt x="90" y="185"/>
                  <a:pt x="101" y="186"/>
                  <a:pt x="112" y="185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8" y="200"/>
                  <a:pt x="120" y="202"/>
                  <a:pt x="122" y="202"/>
                </a:cubicBezTo>
                <a:cubicBezTo>
                  <a:pt x="123" y="202"/>
                  <a:pt x="124" y="201"/>
                  <a:pt x="125" y="201"/>
                </a:cubicBezTo>
                <a:cubicBezTo>
                  <a:pt x="126" y="201"/>
                  <a:pt x="126" y="201"/>
                  <a:pt x="126" y="201"/>
                </a:cubicBezTo>
                <a:cubicBezTo>
                  <a:pt x="126" y="201"/>
                  <a:pt x="127" y="201"/>
                  <a:pt x="127" y="201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51" y="192"/>
                  <a:pt x="151" y="189"/>
                  <a:pt x="150" y="186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55" y="167"/>
                  <a:pt x="162" y="160"/>
                  <a:pt x="169" y="152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2" y="158"/>
                  <a:pt x="183" y="158"/>
                  <a:pt x="184" y="158"/>
                </a:cubicBezTo>
                <a:cubicBezTo>
                  <a:pt x="185" y="158"/>
                  <a:pt x="188" y="158"/>
                  <a:pt x="190" y="154"/>
                </a:cubicBezTo>
                <a:cubicBezTo>
                  <a:pt x="199" y="134"/>
                  <a:pt x="199" y="134"/>
                  <a:pt x="199" y="134"/>
                </a:cubicBezTo>
                <a:cubicBezTo>
                  <a:pt x="201" y="130"/>
                  <a:pt x="199" y="127"/>
                  <a:pt x="197" y="125"/>
                </a:cubicBezTo>
                <a:cubicBezTo>
                  <a:pt x="184" y="119"/>
                  <a:pt x="184" y="119"/>
                  <a:pt x="184" y="119"/>
                </a:cubicBezTo>
                <a:cubicBezTo>
                  <a:pt x="186" y="110"/>
                  <a:pt x="186" y="101"/>
                  <a:pt x="185" y="91"/>
                </a:cubicBezTo>
                <a:cubicBezTo>
                  <a:pt x="198" y="87"/>
                  <a:pt x="198" y="87"/>
                  <a:pt x="198" y="87"/>
                </a:cubicBezTo>
                <a:cubicBezTo>
                  <a:pt x="200" y="86"/>
                  <a:pt x="201" y="85"/>
                  <a:pt x="201" y="84"/>
                </a:cubicBezTo>
                <a:cubicBezTo>
                  <a:pt x="202" y="82"/>
                  <a:pt x="202" y="80"/>
                  <a:pt x="201" y="78"/>
                </a:cubicBezTo>
                <a:close/>
                <a:moveTo>
                  <a:pt x="102" y="159"/>
                </a:moveTo>
                <a:cubicBezTo>
                  <a:pt x="101" y="156"/>
                  <a:pt x="101" y="156"/>
                  <a:pt x="101" y="156"/>
                </a:cubicBezTo>
                <a:cubicBezTo>
                  <a:pt x="87" y="156"/>
                  <a:pt x="74" y="150"/>
                  <a:pt x="64" y="140"/>
                </a:cubicBezTo>
                <a:cubicBezTo>
                  <a:pt x="64" y="140"/>
                  <a:pt x="64" y="140"/>
                  <a:pt x="63" y="140"/>
                </a:cubicBezTo>
                <a:cubicBezTo>
                  <a:pt x="63" y="140"/>
                  <a:pt x="63" y="140"/>
                  <a:pt x="63" y="140"/>
                </a:cubicBezTo>
                <a:cubicBezTo>
                  <a:pt x="62" y="139"/>
                  <a:pt x="61" y="138"/>
                  <a:pt x="60" y="137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60" y="136"/>
                  <a:pt x="60" y="136"/>
                  <a:pt x="60" y="136"/>
                </a:cubicBezTo>
                <a:cubicBezTo>
                  <a:pt x="59" y="135"/>
                  <a:pt x="58" y="134"/>
                  <a:pt x="57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4" y="128"/>
                  <a:pt x="52" y="124"/>
                  <a:pt x="50" y="119"/>
                </a:cubicBezTo>
                <a:cubicBezTo>
                  <a:pt x="49" y="115"/>
                  <a:pt x="48" y="110"/>
                  <a:pt x="47" y="105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46" y="86"/>
                  <a:pt x="55" y="68"/>
                  <a:pt x="70" y="57"/>
                </a:cubicBezTo>
                <a:cubicBezTo>
                  <a:pt x="75" y="54"/>
                  <a:pt x="79" y="52"/>
                  <a:pt x="84" y="50"/>
                </a:cubicBezTo>
                <a:cubicBezTo>
                  <a:pt x="89" y="48"/>
                  <a:pt x="96" y="47"/>
                  <a:pt x="102" y="47"/>
                </a:cubicBezTo>
                <a:cubicBezTo>
                  <a:pt x="118" y="47"/>
                  <a:pt x="133" y="54"/>
                  <a:pt x="144" y="67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5" y="68"/>
                  <a:pt x="146" y="69"/>
                  <a:pt x="146" y="70"/>
                </a:cubicBezTo>
                <a:cubicBezTo>
                  <a:pt x="146" y="70"/>
                  <a:pt x="146" y="70"/>
                  <a:pt x="146" y="70"/>
                </a:cubicBezTo>
                <a:cubicBezTo>
                  <a:pt x="146" y="70"/>
                  <a:pt x="146" y="70"/>
                  <a:pt x="146" y="70"/>
                </a:cubicBezTo>
                <a:cubicBezTo>
                  <a:pt x="149" y="74"/>
                  <a:pt x="151" y="79"/>
                  <a:pt x="153" y="83"/>
                </a:cubicBezTo>
                <a:cubicBezTo>
                  <a:pt x="155" y="88"/>
                  <a:pt x="156" y="93"/>
                  <a:pt x="156" y="98"/>
                </a:cubicBezTo>
                <a:cubicBezTo>
                  <a:pt x="156" y="98"/>
                  <a:pt x="156" y="98"/>
                  <a:pt x="156" y="98"/>
                </a:cubicBezTo>
                <a:cubicBezTo>
                  <a:pt x="156" y="98"/>
                  <a:pt x="156" y="98"/>
                  <a:pt x="156" y="98"/>
                </a:cubicBezTo>
                <a:cubicBezTo>
                  <a:pt x="157" y="116"/>
                  <a:pt x="150" y="133"/>
                  <a:pt x="136" y="144"/>
                </a:cubicBezTo>
                <a:cubicBezTo>
                  <a:pt x="135" y="145"/>
                  <a:pt x="134" y="145"/>
                  <a:pt x="133" y="146"/>
                </a:cubicBezTo>
                <a:cubicBezTo>
                  <a:pt x="129" y="149"/>
                  <a:pt x="124" y="151"/>
                  <a:pt x="120" y="153"/>
                </a:cubicBezTo>
                <a:cubicBezTo>
                  <a:pt x="115" y="154"/>
                  <a:pt x="110" y="155"/>
                  <a:pt x="105" y="156"/>
                </a:cubicBezTo>
                <a:cubicBezTo>
                  <a:pt x="104" y="156"/>
                  <a:pt x="103" y="156"/>
                  <a:pt x="102" y="156"/>
                </a:cubicBezTo>
                <a:cubicBezTo>
                  <a:pt x="102" y="159"/>
                  <a:pt x="102" y="159"/>
                  <a:pt x="102" y="159"/>
                </a:cubicBezTo>
                <a:close/>
              </a:path>
            </a:pathLst>
          </a:custGeom>
          <a:solidFill>
            <a:srgbClr val="F5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9" name="Oval 50"/>
          <p:cNvSpPr>
            <a:spLocks noChangeArrowheads="1"/>
          </p:cNvSpPr>
          <p:nvPr/>
        </p:nvSpPr>
        <p:spPr bwMode="auto">
          <a:xfrm>
            <a:off x="4424363" y="1917700"/>
            <a:ext cx="217487" cy="21748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430" name="矩形 5"/>
          <p:cNvSpPr>
            <a:spLocks noChangeArrowheads="1"/>
          </p:cNvSpPr>
          <p:nvPr/>
        </p:nvSpPr>
        <p:spPr bwMode="auto">
          <a:xfrm rot="-845374">
            <a:off x="2678113" y="1014413"/>
            <a:ext cx="6492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Calibri" pitchFamily="34" charset="0"/>
              </a:rPr>
              <a:t>老</a:t>
            </a:r>
          </a:p>
        </p:txBody>
      </p:sp>
      <p:sp>
        <p:nvSpPr>
          <p:cNvPr id="16431" name="矩形 8"/>
          <p:cNvSpPr>
            <a:spLocks noChangeArrowheads="1"/>
          </p:cNvSpPr>
          <p:nvPr/>
        </p:nvSpPr>
        <p:spPr bwMode="auto">
          <a:xfrm rot="565756">
            <a:off x="1562100" y="1639888"/>
            <a:ext cx="544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★懐流体"/>
              </a:rPr>
              <a:t>老</a:t>
            </a:r>
          </a:p>
        </p:txBody>
      </p:sp>
      <p:sp>
        <p:nvSpPr>
          <p:cNvPr id="16432" name="矩形 9"/>
          <p:cNvSpPr>
            <a:spLocks noChangeArrowheads="1"/>
          </p:cNvSpPr>
          <p:nvPr/>
        </p:nvSpPr>
        <p:spPr bwMode="auto">
          <a:xfrm rot="838845">
            <a:off x="2794000" y="2189163"/>
            <a:ext cx="544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经典综艺体简" pitchFamily="49" charset="-122"/>
                <a:ea typeface="经典综艺体简" pitchFamily="49" charset="-122"/>
                <a:cs typeface="经典综艺体简" pitchFamily="49" charset="-122"/>
              </a:rPr>
              <a:t>老</a:t>
            </a:r>
          </a:p>
        </p:txBody>
      </p:sp>
      <p:sp>
        <p:nvSpPr>
          <p:cNvPr id="16433" name="矩形 10"/>
          <p:cNvSpPr>
            <a:spLocks noChangeArrowheads="1"/>
          </p:cNvSpPr>
          <p:nvPr/>
        </p:nvSpPr>
        <p:spPr bwMode="auto">
          <a:xfrm rot="838845">
            <a:off x="5346700" y="1314450"/>
            <a:ext cx="542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汉仪娃娃篆简" charset="-122"/>
                <a:ea typeface="汉仪娃娃篆简" charset="-122"/>
                <a:cs typeface="经典综艺体简" pitchFamily="49" charset="-122"/>
              </a:rPr>
              <a:t>老</a:t>
            </a:r>
          </a:p>
        </p:txBody>
      </p:sp>
      <p:sp>
        <p:nvSpPr>
          <p:cNvPr id="16434" name="矩形 11"/>
          <p:cNvSpPr>
            <a:spLocks noChangeArrowheads="1"/>
          </p:cNvSpPr>
          <p:nvPr/>
        </p:nvSpPr>
        <p:spPr bwMode="auto">
          <a:xfrm rot="-688810">
            <a:off x="6024563" y="2181225"/>
            <a:ext cx="546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方正细珊瑚简体" pitchFamily="65" charset="-122"/>
                <a:ea typeface="方正细珊瑚简体" pitchFamily="65" charset="-122"/>
                <a:cs typeface="经典综艺体简" pitchFamily="49" charset="-122"/>
              </a:rPr>
              <a:t>老</a:t>
            </a:r>
          </a:p>
        </p:txBody>
      </p:sp>
      <p:grpSp>
        <p:nvGrpSpPr>
          <p:cNvPr id="16435" name="组合 4126"/>
          <p:cNvGrpSpPr>
            <a:grpSpLocks/>
          </p:cNvGrpSpPr>
          <p:nvPr/>
        </p:nvGrpSpPr>
        <p:grpSpPr bwMode="auto">
          <a:xfrm>
            <a:off x="6134100" y="342900"/>
            <a:ext cx="2487613" cy="1570038"/>
            <a:chOff x="6380617" y="284224"/>
            <a:chExt cx="2487612" cy="1569976"/>
          </a:xfrm>
        </p:grpSpPr>
        <p:sp>
          <p:nvSpPr>
            <p:cNvPr id="16437" name="Freeform 45"/>
            <p:cNvSpPr>
              <a:spLocks/>
            </p:cNvSpPr>
            <p:nvPr/>
          </p:nvSpPr>
          <p:spPr bwMode="auto">
            <a:xfrm>
              <a:off x="6527801" y="284224"/>
              <a:ext cx="2340428" cy="1569976"/>
            </a:xfrm>
            <a:custGeom>
              <a:avLst/>
              <a:gdLst>
                <a:gd name="T0" fmla="*/ 2340428 w 382"/>
                <a:gd name="T1" fmla="*/ 784988 h 256"/>
                <a:gd name="T2" fmla="*/ 1556201 w 382"/>
                <a:gd name="T3" fmla="*/ 0 h 256"/>
                <a:gd name="T4" fmla="*/ 784227 w 382"/>
                <a:gd name="T5" fmla="*/ 0 h 256"/>
                <a:gd name="T6" fmla="*/ 0 w 382"/>
                <a:gd name="T7" fmla="*/ 784988 h 256"/>
                <a:gd name="T8" fmla="*/ 0 w 382"/>
                <a:gd name="T9" fmla="*/ 784988 h 256"/>
                <a:gd name="T10" fmla="*/ 784227 w 382"/>
                <a:gd name="T11" fmla="*/ 1569976 h 256"/>
                <a:gd name="T12" fmla="*/ 1556201 w 382"/>
                <a:gd name="T13" fmla="*/ 1569976 h 256"/>
                <a:gd name="T14" fmla="*/ 2340428 w 382"/>
                <a:gd name="T15" fmla="*/ 784988 h 2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2"/>
                <a:gd name="T25" fmla="*/ 0 h 256"/>
                <a:gd name="T26" fmla="*/ 382 w 382"/>
                <a:gd name="T27" fmla="*/ 256 h 2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2" h="256">
                  <a:moveTo>
                    <a:pt x="382" y="128"/>
                  </a:moveTo>
                  <a:cubicBezTo>
                    <a:pt x="382" y="58"/>
                    <a:pt x="324" y="0"/>
                    <a:pt x="25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58" y="0"/>
                    <a:pt x="0" y="5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99"/>
                    <a:pt x="58" y="256"/>
                    <a:pt x="128" y="256"/>
                  </a:cubicBezTo>
                  <a:cubicBezTo>
                    <a:pt x="254" y="256"/>
                    <a:pt x="254" y="256"/>
                    <a:pt x="254" y="256"/>
                  </a:cubicBezTo>
                  <a:cubicBezTo>
                    <a:pt x="324" y="256"/>
                    <a:pt x="382" y="199"/>
                    <a:pt x="382" y="1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46"/>
            <p:cNvSpPr>
              <a:spLocks/>
            </p:cNvSpPr>
            <p:nvPr/>
          </p:nvSpPr>
          <p:spPr bwMode="auto">
            <a:xfrm>
              <a:off x="6380617" y="1358900"/>
              <a:ext cx="428625" cy="325438"/>
            </a:xfrm>
            <a:custGeom>
              <a:avLst/>
              <a:gdLst>
                <a:gd name="T0" fmla="*/ 371698 w 128"/>
                <a:gd name="T1" fmla="*/ 171107 h 97"/>
                <a:gd name="T2" fmla="*/ 405184 w 128"/>
                <a:gd name="T3" fmla="*/ 57036 h 97"/>
                <a:gd name="T4" fmla="*/ 405184 w 128"/>
                <a:gd name="T5" fmla="*/ 57036 h 97"/>
                <a:gd name="T6" fmla="*/ 287982 w 128"/>
                <a:gd name="T7" fmla="*/ 23485 h 97"/>
                <a:gd name="T8" fmla="*/ 53578 w 128"/>
                <a:gd name="T9" fmla="*/ 154331 h 97"/>
                <a:gd name="T10" fmla="*/ 23440 w 128"/>
                <a:gd name="T11" fmla="*/ 271758 h 97"/>
                <a:gd name="T12" fmla="*/ 23440 w 128"/>
                <a:gd name="T13" fmla="*/ 271758 h 97"/>
                <a:gd name="T14" fmla="*/ 137294 w 128"/>
                <a:gd name="T15" fmla="*/ 301953 h 97"/>
                <a:gd name="T16" fmla="*/ 371698 w 128"/>
                <a:gd name="T17" fmla="*/ 171107 h 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8"/>
                <a:gd name="T28" fmla="*/ 0 h 97"/>
                <a:gd name="T29" fmla="*/ 128 w 128"/>
                <a:gd name="T30" fmla="*/ 97 h 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8" h="97">
                  <a:moveTo>
                    <a:pt x="111" y="51"/>
                  </a:moveTo>
                  <a:cubicBezTo>
                    <a:pt x="123" y="44"/>
                    <a:pt x="128" y="29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4" y="5"/>
                    <a:pt x="98" y="0"/>
                    <a:pt x="86" y="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4" y="53"/>
                    <a:pt x="0" y="68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3" y="93"/>
                    <a:pt x="29" y="97"/>
                    <a:pt x="41" y="90"/>
                  </a:cubicBezTo>
                  <a:lnTo>
                    <a:pt x="111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9" name="组合 13"/>
            <p:cNvGrpSpPr>
              <a:grpSpLocks/>
            </p:cNvGrpSpPr>
            <p:nvPr/>
          </p:nvGrpSpPr>
          <p:grpSpPr bwMode="auto">
            <a:xfrm>
              <a:off x="6743954" y="470303"/>
              <a:ext cx="1970975" cy="1313915"/>
              <a:chOff x="6577609" y="2895600"/>
              <a:chExt cx="1970975" cy="131391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628610" y="3809616"/>
                <a:ext cx="1919286" cy="400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spc="120" dirty="0">
                    <a:latin typeface="方正正中黑简体" pitchFamily="2" charset="-122"/>
                    <a:ea typeface="方正正中黑简体" pitchFamily="2" charset="-122"/>
                  </a:rPr>
                  <a:t>的</a:t>
                </a:r>
                <a:r>
                  <a:rPr lang="en-US" altLang="zh-CN" sz="2000" spc="120" dirty="0">
                    <a:latin typeface="方正正中黑简体" pitchFamily="2" charset="-122"/>
                    <a:ea typeface="方正正中黑简体" pitchFamily="2" charset="-122"/>
                  </a:rPr>
                  <a:t>PPT</a:t>
                </a:r>
                <a:r>
                  <a:rPr lang="zh-CN" altLang="en-US" sz="2000" spc="120" dirty="0">
                    <a:latin typeface="方正正中黑简体" pitchFamily="2" charset="-122"/>
                    <a:ea typeface="方正正中黑简体" pitchFamily="2" charset="-122"/>
                  </a:rPr>
                  <a:t>老手？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577810" y="2895252"/>
                <a:ext cx="1906586" cy="1108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6600" spc="120" dirty="0">
                    <a:latin typeface="方正正中黑简体" pitchFamily="2" charset="-122"/>
                    <a:ea typeface="方正正中黑简体" pitchFamily="2" charset="-122"/>
                  </a:rPr>
                  <a:t>刻板</a:t>
                </a:r>
                <a:endParaRPr lang="zh-CN" altLang="en-US" sz="6600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64" name="等腰三角形 63"/>
          <p:cNvSpPr/>
          <p:nvPr/>
        </p:nvSpPr>
        <p:spPr>
          <a:xfrm flipV="1">
            <a:off x="4256088" y="5138738"/>
            <a:ext cx="514350" cy="203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0413" y="1989138"/>
            <a:ext cx="3138487" cy="13223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NO</a:t>
            </a:r>
            <a:r>
              <a:rPr lang="zh-CN" altLang="en-US" sz="80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！</a:t>
            </a:r>
          </a:p>
        </p:txBody>
      </p:sp>
      <p:sp>
        <p:nvSpPr>
          <p:cNvPr id="15" name="等腰三角形 14"/>
          <p:cNvSpPr/>
          <p:nvPr/>
        </p:nvSpPr>
        <p:spPr>
          <a:xfrm flipV="1">
            <a:off x="4256088" y="0"/>
            <a:ext cx="514350" cy="203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45728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1843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6063" y="1768475"/>
            <a:ext cx="484663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600575" y="2125663"/>
            <a:ext cx="3006725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i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我是冷酷的</a:t>
            </a:r>
            <a:endParaRPr lang="en-US" altLang="zh-CN" sz="2000" i="1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i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3200" i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杀手！</a:t>
            </a: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700" y="1539875"/>
            <a:ext cx="2220913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9488" y="0"/>
            <a:ext cx="4354512" cy="4343400"/>
          </a:xfrm>
          <a:prstGeom prst="rect">
            <a:avLst/>
          </a:prstGeom>
          <a:solidFill>
            <a:srgbClr val="DD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458" name="Group 199"/>
          <p:cNvGrpSpPr>
            <a:grpSpLocks noChangeAspect="1"/>
          </p:cNvGrpSpPr>
          <p:nvPr/>
        </p:nvGrpSpPr>
        <p:grpSpPr bwMode="auto">
          <a:xfrm>
            <a:off x="0" y="-412750"/>
            <a:ext cx="9977438" cy="6648450"/>
            <a:chOff x="910" y="-260"/>
            <a:chExt cx="5375" cy="3582"/>
          </a:xfrm>
        </p:grpSpPr>
        <p:sp>
          <p:nvSpPr>
            <p:cNvPr id="19460" name="AutoShape 198"/>
            <p:cNvSpPr>
              <a:spLocks noChangeAspect="1" noChangeArrowheads="1" noTextEdit="1"/>
            </p:cNvSpPr>
            <p:nvPr/>
          </p:nvSpPr>
          <p:spPr bwMode="auto">
            <a:xfrm>
              <a:off x="2395" y="-260"/>
              <a:ext cx="3873" cy="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Rectangle 200"/>
            <p:cNvSpPr>
              <a:spLocks noChangeArrowheads="1"/>
            </p:cNvSpPr>
            <p:nvPr/>
          </p:nvSpPr>
          <p:spPr bwMode="auto">
            <a:xfrm>
              <a:off x="910" y="-42"/>
              <a:ext cx="4837" cy="2788"/>
            </a:xfrm>
            <a:prstGeom prst="rect">
              <a:avLst/>
            </a:prstGeom>
            <a:solidFill>
              <a:srgbClr val="DD39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462" name="Rectangle 201"/>
            <p:cNvSpPr>
              <a:spLocks noChangeArrowheads="1"/>
            </p:cNvSpPr>
            <p:nvPr/>
          </p:nvSpPr>
          <p:spPr bwMode="auto">
            <a:xfrm>
              <a:off x="2885" y="0"/>
              <a:ext cx="2862" cy="2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463" name="Freeform 202"/>
            <p:cNvSpPr>
              <a:spLocks/>
            </p:cNvSpPr>
            <p:nvPr/>
          </p:nvSpPr>
          <p:spPr bwMode="auto">
            <a:xfrm>
              <a:off x="2624" y="404"/>
              <a:ext cx="2007" cy="2347"/>
            </a:xfrm>
            <a:custGeom>
              <a:avLst/>
              <a:gdLst>
                <a:gd name="T0" fmla="*/ 1246 w 1983"/>
                <a:gd name="T1" fmla="*/ 2347 h 3108"/>
                <a:gd name="T2" fmla="*/ 307 w 1983"/>
                <a:gd name="T3" fmla="*/ 261 h 3108"/>
                <a:gd name="T4" fmla="*/ 307 w 1983"/>
                <a:gd name="T5" fmla="*/ 411 h 3108"/>
                <a:gd name="T6" fmla="*/ 0 w 1983"/>
                <a:gd name="T7" fmla="*/ 259 h 3108"/>
                <a:gd name="T8" fmla="*/ 283 w 1983"/>
                <a:gd name="T9" fmla="*/ 40 h 3108"/>
                <a:gd name="T10" fmla="*/ 309 w 1983"/>
                <a:gd name="T11" fmla="*/ 183 h 3108"/>
                <a:gd name="T12" fmla="*/ 1646 w 1983"/>
                <a:gd name="T13" fmla="*/ 2347 h 3108"/>
                <a:gd name="T14" fmla="*/ 1246 w 1983"/>
                <a:gd name="T15" fmla="*/ 2347 h 3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3"/>
                <a:gd name="T25" fmla="*/ 0 h 3108"/>
                <a:gd name="T26" fmla="*/ 1983 w 1983"/>
                <a:gd name="T27" fmla="*/ 3108 h 31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3" h="3108">
                  <a:moveTo>
                    <a:pt x="1231" y="3108"/>
                  </a:moveTo>
                  <a:cubicBezTo>
                    <a:pt x="1231" y="3108"/>
                    <a:pt x="1807" y="243"/>
                    <a:pt x="303" y="346"/>
                  </a:cubicBezTo>
                  <a:cubicBezTo>
                    <a:pt x="303" y="544"/>
                    <a:pt x="303" y="544"/>
                    <a:pt x="303" y="544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280" y="53"/>
                    <a:pt x="280" y="53"/>
                    <a:pt x="280" y="53"/>
                  </a:cubicBezTo>
                  <a:cubicBezTo>
                    <a:pt x="305" y="242"/>
                    <a:pt x="305" y="242"/>
                    <a:pt x="305" y="242"/>
                  </a:cubicBezTo>
                  <a:cubicBezTo>
                    <a:pt x="305" y="242"/>
                    <a:pt x="1983" y="0"/>
                    <a:pt x="1626" y="3108"/>
                  </a:cubicBezTo>
                  <a:cubicBezTo>
                    <a:pt x="1231" y="3108"/>
                    <a:pt x="1231" y="3108"/>
                    <a:pt x="1231" y="3108"/>
                  </a:cubicBezTo>
                </a:path>
              </a:pathLst>
            </a:custGeom>
            <a:solidFill>
              <a:srgbClr val="C12A0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Freeform 203"/>
            <p:cNvSpPr>
              <a:spLocks/>
            </p:cNvSpPr>
            <p:nvPr/>
          </p:nvSpPr>
          <p:spPr bwMode="auto">
            <a:xfrm>
              <a:off x="3843" y="606"/>
              <a:ext cx="1022" cy="2165"/>
            </a:xfrm>
            <a:custGeom>
              <a:avLst/>
              <a:gdLst>
                <a:gd name="T0" fmla="*/ 740 w 1429"/>
                <a:gd name="T1" fmla="*/ 2165 h 3153"/>
                <a:gd name="T2" fmla="*/ 883 w 1429"/>
                <a:gd name="T3" fmla="*/ 163 h 3153"/>
                <a:gd name="T4" fmla="*/ 958 w 1429"/>
                <a:gd name="T5" fmla="*/ 322 h 3153"/>
                <a:gd name="T6" fmla="*/ 1022 w 1429"/>
                <a:gd name="T7" fmla="*/ 1 h 3153"/>
                <a:gd name="T8" fmla="*/ 708 w 1429"/>
                <a:gd name="T9" fmla="*/ 0 h 3153"/>
                <a:gd name="T10" fmla="*/ 831 w 1429"/>
                <a:gd name="T11" fmla="*/ 113 h 3153"/>
                <a:gd name="T12" fmla="*/ 458 w 1429"/>
                <a:gd name="T13" fmla="*/ 2138 h 3153"/>
                <a:gd name="T14" fmla="*/ 740 w 1429"/>
                <a:gd name="T15" fmla="*/ 2165 h 3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9"/>
                <a:gd name="T25" fmla="*/ 0 h 3153"/>
                <a:gd name="T26" fmla="*/ 1429 w 1429"/>
                <a:gd name="T27" fmla="*/ 3153 h 31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9" h="3153">
                  <a:moveTo>
                    <a:pt x="1034" y="3153"/>
                  </a:moveTo>
                  <a:cubicBezTo>
                    <a:pt x="1034" y="3153"/>
                    <a:pt x="201" y="1651"/>
                    <a:pt x="1235" y="237"/>
                  </a:cubicBezTo>
                  <a:cubicBezTo>
                    <a:pt x="1339" y="469"/>
                    <a:pt x="1339" y="469"/>
                    <a:pt x="1339" y="469"/>
                  </a:cubicBezTo>
                  <a:cubicBezTo>
                    <a:pt x="1429" y="2"/>
                    <a:pt x="1429" y="2"/>
                    <a:pt x="1429" y="2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1162" y="165"/>
                    <a:pt x="1162" y="165"/>
                    <a:pt x="1162" y="165"/>
                  </a:cubicBezTo>
                  <a:cubicBezTo>
                    <a:pt x="1162" y="165"/>
                    <a:pt x="0" y="1195"/>
                    <a:pt x="641" y="3114"/>
                  </a:cubicBezTo>
                  <a:lnTo>
                    <a:pt x="1034" y="3153"/>
                  </a:lnTo>
                  <a:close/>
                </a:path>
              </a:pathLst>
            </a:custGeom>
            <a:solidFill>
              <a:srgbClr val="C12A0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Freeform 204"/>
            <p:cNvSpPr>
              <a:spLocks/>
            </p:cNvSpPr>
            <p:nvPr/>
          </p:nvSpPr>
          <p:spPr bwMode="auto">
            <a:xfrm>
              <a:off x="3608" y="220"/>
              <a:ext cx="834" cy="2534"/>
            </a:xfrm>
            <a:custGeom>
              <a:avLst/>
              <a:gdLst>
                <a:gd name="T0" fmla="*/ 469 w 974"/>
                <a:gd name="T1" fmla="*/ 2534 h 3472"/>
                <a:gd name="T2" fmla="*/ 147 w 974"/>
                <a:gd name="T3" fmla="*/ 221 h 3472"/>
                <a:gd name="T4" fmla="*/ 0 w 974"/>
                <a:gd name="T5" fmla="*/ 302 h 3472"/>
                <a:gd name="T6" fmla="*/ 21 w 974"/>
                <a:gd name="T7" fmla="*/ 0 h 3472"/>
                <a:gd name="T8" fmla="*/ 386 w 974"/>
                <a:gd name="T9" fmla="*/ 110 h 3472"/>
                <a:gd name="T10" fmla="*/ 231 w 974"/>
                <a:gd name="T11" fmla="*/ 174 h 3472"/>
                <a:gd name="T12" fmla="*/ 716 w 974"/>
                <a:gd name="T13" fmla="*/ 2534 h 3472"/>
                <a:gd name="T14" fmla="*/ 469 w 974"/>
                <a:gd name="T15" fmla="*/ 2534 h 34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4"/>
                <a:gd name="T25" fmla="*/ 0 h 3472"/>
                <a:gd name="T26" fmla="*/ 974 w 974"/>
                <a:gd name="T27" fmla="*/ 3472 h 34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4" h="3472">
                  <a:moveTo>
                    <a:pt x="548" y="3472"/>
                  </a:moveTo>
                  <a:cubicBezTo>
                    <a:pt x="548" y="3472"/>
                    <a:pt x="706" y="932"/>
                    <a:pt x="172" y="3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1" y="151"/>
                    <a:pt x="451" y="151"/>
                    <a:pt x="451" y="151"/>
                  </a:cubicBezTo>
                  <a:cubicBezTo>
                    <a:pt x="270" y="239"/>
                    <a:pt x="270" y="239"/>
                    <a:pt x="270" y="239"/>
                  </a:cubicBezTo>
                  <a:cubicBezTo>
                    <a:pt x="270" y="239"/>
                    <a:pt x="974" y="872"/>
                    <a:pt x="836" y="3472"/>
                  </a:cubicBezTo>
                  <a:lnTo>
                    <a:pt x="548" y="3472"/>
                  </a:lnTo>
                  <a:close/>
                </a:path>
              </a:pathLst>
            </a:custGeom>
            <a:solidFill>
              <a:srgbClr val="C12A0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Freeform 205"/>
            <p:cNvSpPr>
              <a:spLocks/>
            </p:cNvSpPr>
            <p:nvPr/>
          </p:nvSpPr>
          <p:spPr bwMode="auto">
            <a:xfrm>
              <a:off x="4875" y="409"/>
              <a:ext cx="1207" cy="2480"/>
            </a:xfrm>
            <a:custGeom>
              <a:avLst/>
              <a:gdLst>
                <a:gd name="T0" fmla="*/ 168 w 1687"/>
                <a:gd name="T1" fmla="*/ 258 h 3611"/>
                <a:gd name="T2" fmla="*/ 111 w 1687"/>
                <a:gd name="T3" fmla="*/ 723 h 3611"/>
                <a:gd name="T4" fmla="*/ 212 w 1687"/>
                <a:gd name="T5" fmla="*/ 753 h 3611"/>
                <a:gd name="T6" fmla="*/ 49 w 1687"/>
                <a:gd name="T7" fmla="*/ 1661 h 3611"/>
                <a:gd name="T8" fmla="*/ 403 w 1687"/>
                <a:gd name="T9" fmla="*/ 1726 h 3611"/>
                <a:gd name="T10" fmla="*/ 403 w 1687"/>
                <a:gd name="T11" fmla="*/ 1865 h 3611"/>
                <a:gd name="T12" fmla="*/ 553 w 1687"/>
                <a:gd name="T13" fmla="*/ 1937 h 3611"/>
                <a:gd name="T14" fmla="*/ 446 w 1687"/>
                <a:gd name="T15" fmla="*/ 1992 h 3611"/>
                <a:gd name="T16" fmla="*/ 504 w 1687"/>
                <a:gd name="T17" fmla="*/ 2111 h 3611"/>
                <a:gd name="T18" fmla="*/ 1207 w 1687"/>
                <a:gd name="T19" fmla="*/ 2480 h 3611"/>
                <a:gd name="T20" fmla="*/ 1207 w 1687"/>
                <a:gd name="T21" fmla="*/ 133 h 3611"/>
                <a:gd name="T22" fmla="*/ 168 w 1687"/>
                <a:gd name="T23" fmla="*/ 258 h 36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87"/>
                <a:gd name="T37" fmla="*/ 0 h 3611"/>
                <a:gd name="T38" fmla="*/ 1687 w 1687"/>
                <a:gd name="T39" fmla="*/ 3611 h 36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87" h="3611">
                  <a:moveTo>
                    <a:pt x="235" y="376"/>
                  </a:moveTo>
                  <a:cubicBezTo>
                    <a:pt x="155" y="1053"/>
                    <a:pt x="155" y="1053"/>
                    <a:pt x="155" y="1053"/>
                  </a:cubicBezTo>
                  <a:cubicBezTo>
                    <a:pt x="297" y="1096"/>
                    <a:pt x="297" y="1096"/>
                    <a:pt x="297" y="1096"/>
                  </a:cubicBezTo>
                  <a:cubicBezTo>
                    <a:pt x="297" y="1096"/>
                    <a:pt x="0" y="2190"/>
                    <a:pt x="68" y="2419"/>
                  </a:cubicBezTo>
                  <a:cubicBezTo>
                    <a:pt x="563" y="2513"/>
                    <a:pt x="563" y="2513"/>
                    <a:pt x="563" y="2513"/>
                  </a:cubicBezTo>
                  <a:cubicBezTo>
                    <a:pt x="563" y="2715"/>
                    <a:pt x="563" y="2715"/>
                    <a:pt x="563" y="2715"/>
                  </a:cubicBezTo>
                  <a:cubicBezTo>
                    <a:pt x="563" y="2715"/>
                    <a:pt x="717" y="2808"/>
                    <a:pt x="773" y="2820"/>
                  </a:cubicBezTo>
                  <a:cubicBezTo>
                    <a:pt x="624" y="2900"/>
                    <a:pt x="624" y="2900"/>
                    <a:pt x="624" y="2900"/>
                  </a:cubicBezTo>
                  <a:cubicBezTo>
                    <a:pt x="624" y="2900"/>
                    <a:pt x="686" y="3061"/>
                    <a:pt x="705" y="3073"/>
                  </a:cubicBezTo>
                  <a:cubicBezTo>
                    <a:pt x="723" y="3086"/>
                    <a:pt x="743" y="3389"/>
                    <a:pt x="1687" y="3611"/>
                  </a:cubicBezTo>
                  <a:cubicBezTo>
                    <a:pt x="1687" y="194"/>
                    <a:pt x="1687" y="194"/>
                    <a:pt x="1687" y="194"/>
                  </a:cubicBezTo>
                  <a:cubicBezTo>
                    <a:pt x="1687" y="194"/>
                    <a:pt x="280" y="0"/>
                    <a:pt x="235" y="376"/>
                  </a:cubicBezTo>
                  <a:close/>
                </a:path>
              </a:pathLst>
            </a:custGeom>
            <a:solidFill>
              <a:srgbClr val="FFB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Freeform 206"/>
            <p:cNvSpPr>
              <a:spLocks/>
            </p:cNvSpPr>
            <p:nvPr/>
          </p:nvSpPr>
          <p:spPr bwMode="auto">
            <a:xfrm>
              <a:off x="5003" y="356"/>
              <a:ext cx="1079" cy="2492"/>
            </a:xfrm>
            <a:custGeom>
              <a:avLst/>
              <a:gdLst>
                <a:gd name="T0" fmla="*/ 164 w 1508"/>
                <a:gd name="T1" fmla="*/ 274 h 3630"/>
                <a:gd name="T2" fmla="*/ 26 w 1508"/>
                <a:gd name="T3" fmla="*/ 748 h 3630"/>
                <a:gd name="T4" fmla="*/ 186 w 1508"/>
                <a:gd name="T5" fmla="*/ 809 h 3630"/>
                <a:gd name="T6" fmla="*/ 0 w 1508"/>
                <a:gd name="T7" fmla="*/ 1645 h 3630"/>
                <a:gd name="T8" fmla="*/ 354 w 1508"/>
                <a:gd name="T9" fmla="*/ 1703 h 3630"/>
                <a:gd name="T10" fmla="*/ 354 w 1508"/>
                <a:gd name="T11" fmla="*/ 1851 h 3630"/>
                <a:gd name="T12" fmla="*/ 522 w 1508"/>
                <a:gd name="T13" fmla="*/ 1954 h 3630"/>
                <a:gd name="T14" fmla="*/ 434 w 1508"/>
                <a:gd name="T15" fmla="*/ 2140 h 3630"/>
                <a:gd name="T16" fmla="*/ 1079 w 1508"/>
                <a:gd name="T17" fmla="*/ 2492 h 3630"/>
                <a:gd name="T18" fmla="*/ 1033 w 1508"/>
                <a:gd name="T19" fmla="*/ 0 h 3630"/>
                <a:gd name="T20" fmla="*/ 164 w 1508"/>
                <a:gd name="T21" fmla="*/ 274 h 36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8"/>
                <a:gd name="T34" fmla="*/ 0 h 3630"/>
                <a:gd name="T35" fmla="*/ 1508 w 1508"/>
                <a:gd name="T36" fmla="*/ 3630 h 36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8" h="3630">
                  <a:moveTo>
                    <a:pt x="229" y="399"/>
                  </a:moveTo>
                  <a:cubicBezTo>
                    <a:pt x="37" y="1090"/>
                    <a:pt x="37" y="1090"/>
                    <a:pt x="37" y="1090"/>
                  </a:cubicBezTo>
                  <a:cubicBezTo>
                    <a:pt x="260" y="1178"/>
                    <a:pt x="260" y="1178"/>
                    <a:pt x="260" y="1178"/>
                  </a:cubicBezTo>
                  <a:cubicBezTo>
                    <a:pt x="0" y="2396"/>
                    <a:pt x="0" y="2396"/>
                    <a:pt x="0" y="2396"/>
                  </a:cubicBezTo>
                  <a:cubicBezTo>
                    <a:pt x="0" y="2396"/>
                    <a:pt x="482" y="2451"/>
                    <a:pt x="495" y="2481"/>
                  </a:cubicBezTo>
                  <a:cubicBezTo>
                    <a:pt x="507" y="2512"/>
                    <a:pt x="495" y="2697"/>
                    <a:pt x="495" y="2697"/>
                  </a:cubicBezTo>
                  <a:cubicBezTo>
                    <a:pt x="729" y="2846"/>
                    <a:pt x="729" y="2846"/>
                    <a:pt x="729" y="2846"/>
                  </a:cubicBezTo>
                  <a:cubicBezTo>
                    <a:pt x="606" y="3117"/>
                    <a:pt x="606" y="3117"/>
                    <a:pt x="606" y="3117"/>
                  </a:cubicBezTo>
                  <a:cubicBezTo>
                    <a:pt x="606" y="3117"/>
                    <a:pt x="1292" y="3587"/>
                    <a:pt x="1508" y="3630"/>
                  </a:cubicBezTo>
                  <a:cubicBezTo>
                    <a:pt x="1444" y="0"/>
                    <a:pt x="1444" y="0"/>
                    <a:pt x="1444" y="0"/>
                  </a:cubicBezTo>
                  <a:cubicBezTo>
                    <a:pt x="1444" y="0"/>
                    <a:pt x="262" y="279"/>
                    <a:pt x="229" y="399"/>
                  </a:cubicBezTo>
                  <a:close/>
                </a:path>
              </a:pathLst>
            </a:custGeom>
            <a:solidFill>
              <a:srgbClr val="F4A7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207"/>
            <p:cNvSpPr>
              <a:spLocks/>
            </p:cNvSpPr>
            <p:nvPr/>
          </p:nvSpPr>
          <p:spPr bwMode="auto">
            <a:xfrm>
              <a:off x="5029" y="937"/>
              <a:ext cx="602" cy="228"/>
            </a:xfrm>
            <a:custGeom>
              <a:avLst/>
              <a:gdLst>
                <a:gd name="T0" fmla="*/ 0 w 841"/>
                <a:gd name="T1" fmla="*/ 168 h 332"/>
                <a:gd name="T2" fmla="*/ 470 w 841"/>
                <a:gd name="T3" fmla="*/ 87 h 332"/>
                <a:gd name="T4" fmla="*/ 160 w 841"/>
                <a:gd name="T5" fmla="*/ 228 h 332"/>
                <a:gd name="T6" fmla="*/ 0 w 841"/>
                <a:gd name="T7" fmla="*/ 168 h 3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332"/>
                <a:gd name="T14" fmla="*/ 841 w 841"/>
                <a:gd name="T15" fmla="*/ 332 h 3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332">
                  <a:moveTo>
                    <a:pt x="0" y="244"/>
                  </a:moveTo>
                  <a:cubicBezTo>
                    <a:pt x="0" y="244"/>
                    <a:pt x="472" y="0"/>
                    <a:pt x="656" y="126"/>
                  </a:cubicBezTo>
                  <a:cubicBezTo>
                    <a:pt x="841" y="251"/>
                    <a:pt x="223" y="332"/>
                    <a:pt x="223" y="332"/>
                  </a:cubicBezTo>
                  <a:lnTo>
                    <a:pt x="0" y="244"/>
                  </a:lnTo>
                  <a:close/>
                </a:path>
              </a:pathLst>
            </a:custGeom>
            <a:solidFill>
              <a:srgbClr val="E58F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Freeform 208"/>
            <p:cNvSpPr>
              <a:spLocks/>
            </p:cNvSpPr>
            <p:nvPr/>
          </p:nvSpPr>
          <p:spPr bwMode="auto">
            <a:xfrm>
              <a:off x="5000" y="799"/>
              <a:ext cx="524" cy="351"/>
            </a:xfrm>
            <a:custGeom>
              <a:avLst/>
              <a:gdLst>
                <a:gd name="T0" fmla="*/ 29 w 732"/>
                <a:gd name="T1" fmla="*/ 306 h 511"/>
                <a:gd name="T2" fmla="*/ 158 w 732"/>
                <a:gd name="T3" fmla="*/ 283 h 511"/>
                <a:gd name="T4" fmla="*/ 499 w 732"/>
                <a:gd name="T5" fmla="*/ 169 h 511"/>
                <a:gd name="T6" fmla="*/ 524 w 732"/>
                <a:gd name="T7" fmla="*/ 79 h 511"/>
                <a:gd name="T8" fmla="*/ 215 w 732"/>
                <a:gd name="T9" fmla="*/ 108 h 511"/>
                <a:gd name="T10" fmla="*/ 60 w 732"/>
                <a:gd name="T11" fmla="*/ 200 h 511"/>
                <a:gd name="T12" fmla="*/ 29 w 732"/>
                <a:gd name="T13" fmla="*/ 306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2"/>
                <a:gd name="T22" fmla="*/ 0 h 511"/>
                <a:gd name="T23" fmla="*/ 732 w 732"/>
                <a:gd name="T24" fmla="*/ 511 h 5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2" h="511">
                  <a:moveTo>
                    <a:pt x="41" y="445"/>
                  </a:moveTo>
                  <a:cubicBezTo>
                    <a:pt x="41" y="445"/>
                    <a:pt x="50" y="511"/>
                    <a:pt x="221" y="412"/>
                  </a:cubicBezTo>
                  <a:cubicBezTo>
                    <a:pt x="392" y="313"/>
                    <a:pt x="383" y="196"/>
                    <a:pt x="697" y="246"/>
                  </a:cubicBezTo>
                  <a:cubicBezTo>
                    <a:pt x="732" y="115"/>
                    <a:pt x="732" y="115"/>
                    <a:pt x="732" y="115"/>
                  </a:cubicBezTo>
                  <a:cubicBezTo>
                    <a:pt x="732" y="115"/>
                    <a:pt x="429" y="0"/>
                    <a:pt x="300" y="157"/>
                  </a:cubicBezTo>
                  <a:cubicBezTo>
                    <a:pt x="171" y="313"/>
                    <a:pt x="84" y="291"/>
                    <a:pt x="84" y="291"/>
                  </a:cubicBezTo>
                  <a:cubicBezTo>
                    <a:pt x="84" y="291"/>
                    <a:pt x="0" y="374"/>
                    <a:pt x="41" y="445"/>
                  </a:cubicBezTo>
                  <a:close/>
                </a:path>
              </a:pathLst>
            </a:custGeom>
            <a:solidFill>
              <a:srgbClr val="28130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Freeform 209"/>
            <p:cNvSpPr>
              <a:spLocks/>
            </p:cNvSpPr>
            <p:nvPr/>
          </p:nvSpPr>
          <p:spPr bwMode="auto">
            <a:xfrm>
              <a:off x="5180" y="1067"/>
              <a:ext cx="361" cy="475"/>
            </a:xfrm>
            <a:custGeom>
              <a:avLst/>
              <a:gdLst>
                <a:gd name="T0" fmla="*/ 337 w 504"/>
                <a:gd name="T1" fmla="*/ 210 h 691"/>
                <a:gd name="T2" fmla="*/ 223 w 504"/>
                <a:gd name="T3" fmla="*/ 460 h 691"/>
                <a:gd name="T4" fmla="*/ 24 w 504"/>
                <a:gd name="T5" fmla="*/ 265 h 691"/>
                <a:gd name="T6" fmla="*/ 138 w 504"/>
                <a:gd name="T7" fmla="*/ 16 h 691"/>
                <a:gd name="T8" fmla="*/ 337 w 504"/>
                <a:gd name="T9" fmla="*/ 21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"/>
                <a:gd name="T16" fmla="*/ 0 h 691"/>
                <a:gd name="T17" fmla="*/ 504 w 504"/>
                <a:gd name="T18" fmla="*/ 691 h 6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" h="691">
                  <a:moveTo>
                    <a:pt x="471" y="305"/>
                  </a:moveTo>
                  <a:cubicBezTo>
                    <a:pt x="504" y="484"/>
                    <a:pt x="433" y="647"/>
                    <a:pt x="312" y="669"/>
                  </a:cubicBezTo>
                  <a:cubicBezTo>
                    <a:pt x="191" y="691"/>
                    <a:pt x="66" y="565"/>
                    <a:pt x="33" y="386"/>
                  </a:cubicBezTo>
                  <a:cubicBezTo>
                    <a:pt x="0" y="208"/>
                    <a:pt x="71" y="45"/>
                    <a:pt x="192" y="23"/>
                  </a:cubicBezTo>
                  <a:cubicBezTo>
                    <a:pt x="313" y="0"/>
                    <a:pt x="438" y="127"/>
                    <a:pt x="471" y="305"/>
                  </a:cubicBezTo>
                  <a:close/>
                </a:path>
              </a:pathLst>
            </a:custGeom>
            <a:solidFill>
              <a:srgbClr val="EA90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210"/>
            <p:cNvSpPr>
              <a:spLocks/>
            </p:cNvSpPr>
            <p:nvPr/>
          </p:nvSpPr>
          <p:spPr bwMode="auto">
            <a:xfrm>
              <a:off x="5240" y="1145"/>
              <a:ext cx="242" cy="318"/>
            </a:xfrm>
            <a:custGeom>
              <a:avLst/>
              <a:gdLst>
                <a:gd name="T0" fmla="*/ 226 w 338"/>
                <a:gd name="T1" fmla="*/ 141 h 463"/>
                <a:gd name="T2" fmla="*/ 150 w 338"/>
                <a:gd name="T3" fmla="*/ 308 h 463"/>
                <a:gd name="T4" fmla="*/ 16 w 338"/>
                <a:gd name="T5" fmla="*/ 178 h 463"/>
                <a:gd name="T6" fmla="*/ 92 w 338"/>
                <a:gd name="T7" fmla="*/ 10 h 463"/>
                <a:gd name="T8" fmla="*/ 226 w 338"/>
                <a:gd name="T9" fmla="*/ 141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8"/>
                <a:gd name="T16" fmla="*/ 0 h 463"/>
                <a:gd name="T17" fmla="*/ 338 w 338"/>
                <a:gd name="T18" fmla="*/ 463 h 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8" h="463">
                  <a:moveTo>
                    <a:pt x="316" y="205"/>
                  </a:moveTo>
                  <a:cubicBezTo>
                    <a:pt x="338" y="324"/>
                    <a:pt x="290" y="433"/>
                    <a:pt x="209" y="448"/>
                  </a:cubicBezTo>
                  <a:cubicBezTo>
                    <a:pt x="128" y="463"/>
                    <a:pt x="44" y="379"/>
                    <a:pt x="22" y="259"/>
                  </a:cubicBezTo>
                  <a:cubicBezTo>
                    <a:pt x="0" y="139"/>
                    <a:pt x="48" y="30"/>
                    <a:pt x="129" y="15"/>
                  </a:cubicBezTo>
                  <a:cubicBezTo>
                    <a:pt x="210" y="0"/>
                    <a:pt x="294" y="85"/>
                    <a:pt x="316" y="205"/>
                  </a:cubicBezTo>
                  <a:close/>
                </a:path>
              </a:pathLst>
            </a:custGeom>
            <a:solidFill>
              <a:srgbClr val="28130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211"/>
            <p:cNvSpPr>
              <a:spLocks/>
            </p:cNvSpPr>
            <p:nvPr/>
          </p:nvSpPr>
          <p:spPr bwMode="auto">
            <a:xfrm>
              <a:off x="5252" y="2194"/>
              <a:ext cx="466" cy="305"/>
            </a:xfrm>
            <a:custGeom>
              <a:avLst/>
              <a:gdLst>
                <a:gd name="T0" fmla="*/ 26 w 651"/>
                <a:gd name="T1" fmla="*/ 80 h 444"/>
                <a:gd name="T2" fmla="*/ 105 w 651"/>
                <a:gd name="T3" fmla="*/ 14 h 444"/>
                <a:gd name="T4" fmla="*/ 466 w 651"/>
                <a:gd name="T5" fmla="*/ 0 h 444"/>
                <a:gd name="T6" fmla="*/ 185 w 651"/>
                <a:gd name="T7" fmla="*/ 305 h 444"/>
                <a:gd name="T8" fmla="*/ 110 w 651"/>
                <a:gd name="T9" fmla="*/ 305 h 444"/>
                <a:gd name="T10" fmla="*/ 61 w 651"/>
                <a:gd name="T11" fmla="*/ 205 h 444"/>
                <a:gd name="T12" fmla="*/ 162 w 651"/>
                <a:gd name="T13" fmla="*/ 153 h 444"/>
                <a:gd name="T14" fmla="*/ 26 w 651"/>
                <a:gd name="T15" fmla="*/ 80 h 4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1"/>
                <a:gd name="T25" fmla="*/ 0 h 444"/>
                <a:gd name="T26" fmla="*/ 651 w 651"/>
                <a:gd name="T27" fmla="*/ 444 h 4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1" h="444">
                  <a:moveTo>
                    <a:pt x="36" y="116"/>
                  </a:moveTo>
                  <a:cubicBezTo>
                    <a:pt x="147" y="20"/>
                    <a:pt x="147" y="20"/>
                    <a:pt x="147" y="2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258" y="444"/>
                    <a:pt x="258" y="444"/>
                    <a:pt x="258" y="444"/>
                  </a:cubicBezTo>
                  <a:cubicBezTo>
                    <a:pt x="153" y="444"/>
                    <a:pt x="153" y="444"/>
                    <a:pt x="153" y="444"/>
                  </a:cubicBezTo>
                  <a:cubicBezTo>
                    <a:pt x="153" y="444"/>
                    <a:pt x="0" y="412"/>
                    <a:pt x="85" y="299"/>
                  </a:cubicBezTo>
                  <a:cubicBezTo>
                    <a:pt x="227" y="222"/>
                    <a:pt x="227" y="222"/>
                    <a:pt x="227" y="222"/>
                  </a:cubicBezTo>
                  <a:lnTo>
                    <a:pt x="36" y="116"/>
                  </a:lnTo>
                  <a:close/>
                </a:path>
              </a:pathLst>
            </a:custGeom>
            <a:solidFill>
              <a:srgbClr val="EA90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212"/>
            <p:cNvSpPr>
              <a:spLocks/>
            </p:cNvSpPr>
            <p:nvPr/>
          </p:nvSpPr>
          <p:spPr bwMode="auto">
            <a:xfrm>
              <a:off x="5274" y="2194"/>
              <a:ext cx="444" cy="225"/>
            </a:xfrm>
            <a:custGeom>
              <a:avLst/>
              <a:gdLst>
                <a:gd name="T0" fmla="*/ 4 w 620"/>
                <a:gd name="T1" fmla="*/ 80 h 328"/>
                <a:gd name="T2" fmla="*/ 211 w 620"/>
                <a:gd name="T3" fmla="*/ 87 h 328"/>
                <a:gd name="T4" fmla="*/ 444 w 620"/>
                <a:gd name="T5" fmla="*/ 0 h 328"/>
                <a:gd name="T6" fmla="*/ 121 w 620"/>
                <a:gd name="T7" fmla="*/ 206 h 328"/>
                <a:gd name="T8" fmla="*/ 39 w 620"/>
                <a:gd name="T9" fmla="*/ 205 h 328"/>
                <a:gd name="T10" fmla="*/ 140 w 620"/>
                <a:gd name="T11" fmla="*/ 152 h 328"/>
                <a:gd name="T12" fmla="*/ 0 w 620"/>
                <a:gd name="T13" fmla="*/ 80 h 3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0"/>
                <a:gd name="T22" fmla="*/ 0 h 328"/>
                <a:gd name="T23" fmla="*/ 620 w 620"/>
                <a:gd name="T24" fmla="*/ 328 h 3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0" h="328">
                  <a:moveTo>
                    <a:pt x="5" y="116"/>
                  </a:moveTo>
                  <a:cubicBezTo>
                    <a:pt x="5" y="116"/>
                    <a:pt x="221" y="161"/>
                    <a:pt x="294" y="127"/>
                  </a:cubicBezTo>
                  <a:cubicBezTo>
                    <a:pt x="367" y="92"/>
                    <a:pt x="620" y="0"/>
                    <a:pt x="620" y="0"/>
                  </a:cubicBezTo>
                  <a:cubicBezTo>
                    <a:pt x="620" y="0"/>
                    <a:pt x="276" y="271"/>
                    <a:pt x="169" y="300"/>
                  </a:cubicBezTo>
                  <a:cubicBezTo>
                    <a:pt x="61" y="328"/>
                    <a:pt x="54" y="299"/>
                    <a:pt x="54" y="299"/>
                  </a:cubicBezTo>
                  <a:cubicBezTo>
                    <a:pt x="196" y="222"/>
                    <a:pt x="196" y="222"/>
                    <a:pt x="196" y="222"/>
                  </a:cubicBezTo>
                  <a:cubicBezTo>
                    <a:pt x="0" y="117"/>
                    <a:pt x="0" y="117"/>
                    <a:pt x="0" y="117"/>
                  </a:cubicBezTo>
                </a:path>
              </a:pathLst>
            </a:custGeom>
            <a:solidFill>
              <a:srgbClr val="D377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213"/>
            <p:cNvSpPr>
              <a:spLocks/>
            </p:cNvSpPr>
            <p:nvPr/>
          </p:nvSpPr>
          <p:spPr bwMode="auto">
            <a:xfrm>
              <a:off x="4923" y="2070"/>
              <a:ext cx="355" cy="65"/>
            </a:xfrm>
            <a:custGeom>
              <a:avLst/>
              <a:gdLst>
                <a:gd name="T0" fmla="*/ 0 w 355"/>
                <a:gd name="T1" fmla="*/ 0 h 65"/>
                <a:gd name="T2" fmla="*/ 355 w 355"/>
                <a:gd name="T3" fmla="*/ 12 h 65"/>
                <a:gd name="T4" fmla="*/ 354 w 355"/>
                <a:gd name="T5" fmla="*/ 65 h 65"/>
                <a:gd name="T6" fmla="*/ 0 w 355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5"/>
                <a:gd name="T13" fmla="*/ 0 h 65"/>
                <a:gd name="T14" fmla="*/ 355 w 35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5" h="65">
                  <a:moveTo>
                    <a:pt x="0" y="0"/>
                  </a:moveTo>
                  <a:lnTo>
                    <a:pt x="355" y="12"/>
                  </a:lnTo>
                  <a:lnTo>
                    <a:pt x="354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7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214"/>
            <p:cNvSpPr>
              <a:spLocks/>
            </p:cNvSpPr>
            <p:nvPr/>
          </p:nvSpPr>
          <p:spPr bwMode="auto">
            <a:xfrm>
              <a:off x="4644" y="-259"/>
              <a:ext cx="1641" cy="1998"/>
            </a:xfrm>
            <a:custGeom>
              <a:avLst/>
              <a:gdLst>
                <a:gd name="T0" fmla="*/ 1438 w 2293"/>
                <a:gd name="T1" fmla="*/ 1998 h 2911"/>
                <a:gd name="T2" fmla="*/ 980 w 2293"/>
                <a:gd name="T3" fmla="*/ 1055 h 2911"/>
                <a:gd name="T4" fmla="*/ 980 w 2293"/>
                <a:gd name="T5" fmla="*/ 778 h 2911"/>
                <a:gd name="T6" fmla="*/ 35 w 2293"/>
                <a:gd name="T7" fmla="*/ 593 h 2911"/>
                <a:gd name="T8" fmla="*/ 456 w 2293"/>
                <a:gd name="T9" fmla="*/ 0 h 2911"/>
                <a:gd name="T10" fmla="*/ 825 w 2293"/>
                <a:gd name="T11" fmla="*/ 165 h 2911"/>
                <a:gd name="T12" fmla="*/ 1624 w 2293"/>
                <a:gd name="T13" fmla="*/ 838 h 2911"/>
                <a:gd name="T14" fmla="*/ 1438 w 2293"/>
                <a:gd name="T15" fmla="*/ 1998 h 29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93"/>
                <a:gd name="T25" fmla="*/ 0 h 2911"/>
                <a:gd name="T26" fmla="*/ 2293 w 2293"/>
                <a:gd name="T27" fmla="*/ 2911 h 29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93" h="2911">
                  <a:moveTo>
                    <a:pt x="2010" y="2911"/>
                  </a:moveTo>
                  <a:cubicBezTo>
                    <a:pt x="2010" y="2911"/>
                    <a:pt x="1837" y="1549"/>
                    <a:pt x="1369" y="1537"/>
                  </a:cubicBezTo>
                  <a:cubicBezTo>
                    <a:pt x="1369" y="1133"/>
                    <a:pt x="1369" y="1133"/>
                    <a:pt x="1369" y="1133"/>
                  </a:cubicBezTo>
                  <a:cubicBezTo>
                    <a:pt x="1369" y="1133"/>
                    <a:pt x="99" y="1524"/>
                    <a:pt x="49" y="864"/>
                  </a:cubicBezTo>
                  <a:cubicBezTo>
                    <a:pt x="0" y="204"/>
                    <a:pt x="637" y="0"/>
                    <a:pt x="637" y="0"/>
                  </a:cubicBezTo>
                  <a:cubicBezTo>
                    <a:pt x="637" y="0"/>
                    <a:pt x="566" y="252"/>
                    <a:pt x="1153" y="240"/>
                  </a:cubicBezTo>
                  <a:cubicBezTo>
                    <a:pt x="1740" y="228"/>
                    <a:pt x="2293" y="989"/>
                    <a:pt x="2269" y="1221"/>
                  </a:cubicBezTo>
                  <a:cubicBezTo>
                    <a:pt x="2245" y="1452"/>
                    <a:pt x="1955" y="2774"/>
                    <a:pt x="2010" y="2911"/>
                  </a:cubicBezTo>
                  <a:close/>
                </a:path>
              </a:pathLst>
            </a:custGeom>
            <a:solidFill>
              <a:srgbClr val="6B240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15"/>
            <p:cNvSpPr>
              <a:spLocks/>
            </p:cNvSpPr>
            <p:nvPr/>
          </p:nvSpPr>
          <p:spPr bwMode="auto">
            <a:xfrm>
              <a:off x="4739" y="329"/>
              <a:ext cx="1343" cy="1003"/>
            </a:xfrm>
            <a:custGeom>
              <a:avLst/>
              <a:gdLst>
                <a:gd name="T0" fmla="*/ 1148 w 1877"/>
                <a:gd name="T1" fmla="*/ 106 h 1461"/>
                <a:gd name="T2" fmla="*/ 851 w 1877"/>
                <a:gd name="T3" fmla="*/ 76 h 1461"/>
                <a:gd name="T4" fmla="*/ 0 w 1877"/>
                <a:gd name="T5" fmla="*/ 153 h 1461"/>
                <a:gd name="T6" fmla="*/ 885 w 1877"/>
                <a:gd name="T7" fmla="*/ 189 h 1461"/>
                <a:gd name="T8" fmla="*/ 885 w 1877"/>
                <a:gd name="T9" fmla="*/ 467 h 1461"/>
                <a:gd name="T10" fmla="*/ 1258 w 1877"/>
                <a:gd name="T11" fmla="*/ 1003 h 1461"/>
                <a:gd name="T12" fmla="*/ 1148 w 1877"/>
                <a:gd name="T13" fmla="*/ 106 h 1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7"/>
                <a:gd name="T22" fmla="*/ 0 h 1461"/>
                <a:gd name="T23" fmla="*/ 1877 w 1877"/>
                <a:gd name="T24" fmla="*/ 1461 h 1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7" h="1461">
                  <a:moveTo>
                    <a:pt x="1605" y="155"/>
                  </a:moveTo>
                  <a:cubicBezTo>
                    <a:pt x="1333" y="0"/>
                    <a:pt x="1189" y="111"/>
                    <a:pt x="1189" y="111"/>
                  </a:cubicBezTo>
                  <a:cubicBezTo>
                    <a:pt x="469" y="543"/>
                    <a:pt x="0" y="223"/>
                    <a:pt x="0" y="223"/>
                  </a:cubicBezTo>
                  <a:cubicBezTo>
                    <a:pt x="291" y="567"/>
                    <a:pt x="1237" y="276"/>
                    <a:pt x="1237" y="276"/>
                  </a:cubicBezTo>
                  <a:cubicBezTo>
                    <a:pt x="1237" y="680"/>
                    <a:pt x="1237" y="680"/>
                    <a:pt x="1237" y="680"/>
                  </a:cubicBezTo>
                  <a:cubicBezTo>
                    <a:pt x="1492" y="686"/>
                    <a:pt x="1659" y="1092"/>
                    <a:pt x="1758" y="1461"/>
                  </a:cubicBezTo>
                  <a:cubicBezTo>
                    <a:pt x="1758" y="1458"/>
                    <a:pt x="1877" y="311"/>
                    <a:pt x="1605" y="155"/>
                  </a:cubicBezTo>
                  <a:close/>
                </a:path>
              </a:pathLst>
            </a:custGeom>
            <a:solidFill>
              <a:srgbClr val="561A0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6"/>
            <p:cNvSpPr>
              <a:spLocks/>
            </p:cNvSpPr>
            <p:nvPr/>
          </p:nvSpPr>
          <p:spPr bwMode="auto">
            <a:xfrm>
              <a:off x="4566" y="-42"/>
              <a:ext cx="312" cy="510"/>
            </a:xfrm>
            <a:custGeom>
              <a:avLst/>
              <a:gdLst>
                <a:gd name="T0" fmla="*/ 312 w 436"/>
                <a:gd name="T1" fmla="*/ 0 h 743"/>
                <a:gd name="T2" fmla="*/ 281 w 436"/>
                <a:gd name="T3" fmla="*/ 510 h 743"/>
                <a:gd name="T4" fmla="*/ 312 w 436"/>
                <a:gd name="T5" fmla="*/ 0 h 743"/>
                <a:gd name="T6" fmla="*/ 0 60000 65536"/>
                <a:gd name="T7" fmla="*/ 0 60000 65536"/>
                <a:gd name="T8" fmla="*/ 0 60000 65536"/>
                <a:gd name="T9" fmla="*/ 0 w 436"/>
                <a:gd name="T10" fmla="*/ 0 h 743"/>
                <a:gd name="T11" fmla="*/ 436 w 436"/>
                <a:gd name="T12" fmla="*/ 743 h 7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6" h="743">
                  <a:moveTo>
                    <a:pt x="436" y="0"/>
                  </a:moveTo>
                  <a:cubicBezTo>
                    <a:pt x="436" y="0"/>
                    <a:pt x="83" y="533"/>
                    <a:pt x="393" y="743"/>
                  </a:cubicBezTo>
                  <a:cubicBezTo>
                    <a:pt x="393" y="743"/>
                    <a:pt x="0" y="547"/>
                    <a:pt x="436" y="0"/>
                  </a:cubicBezTo>
                  <a:close/>
                </a:path>
              </a:pathLst>
            </a:custGeom>
            <a:solidFill>
              <a:srgbClr val="BC62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17"/>
            <p:cNvSpPr>
              <a:spLocks/>
            </p:cNvSpPr>
            <p:nvPr/>
          </p:nvSpPr>
          <p:spPr bwMode="auto">
            <a:xfrm>
              <a:off x="4755" y="159"/>
              <a:ext cx="266" cy="333"/>
            </a:xfrm>
            <a:custGeom>
              <a:avLst/>
              <a:gdLst>
                <a:gd name="T0" fmla="*/ 79 w 372"/>
                <a:gd name="T1" fmla="*/ 0 h 486"/>
                <a:gd name="T2" fmla="*/ 266 w 372"/>
                <a:gd name="T3" fmla="*/ 333 h 486"/>
                <a:gd name="T4" fmla="*/ 79 w 372"/>
                <a:gd name="T5" fmla="*/ 0 h 486"/>
                <a:gd name="T6" fmla="*/ 0 60000 65536"/>
                <a:gd name="T7" fmla="*/ 0 60000 65536"/>
                <a:gd name="T8" fmla="*/ 0 60000 65536"/>
                <a:gd name="T9" fmla="*/ 0 w 372"/>
                <a:gd name="T10" fmla="*/ 0 h 486"/>
                <a:gd name="T11" fmla="*/ 372 w 372"/>
                <a:gd name="T12" fmla="*/ 486 h 4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486">
                  <a:moveTo>
                    <a:pt x="110" y="0"/>
                  </a:moveTo>
                  <a:cubicBezTo>
                    <a:pt x="110" y="0"/>
                    <a:pt x="0" y="429"/>
                    <a:pt x="372" y="486"/>
                  </a:cubicBezTo>
                  <a:cubicBezTo>
                    <a:pt x="372" y="486"/>
                    <a:pt x="79" y="455"/>
                    <a:pt x="110" y="0"/>
                  </a:cubicBezTo>
                  <a:close/>
                </a:path>
              </a:pathLst>
            </a:custGeom>
            <a:solidFill>
              <a:srgbClr val="BC62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18"/>
            <p:cNvSpPr>
              <a:spLocks/>
            </p:cNvSpPr>
            <p:nvPr/>
          </p:nvSpPr>
          <p:spPr bwMode="auto">
            <a:xfrm>
              <a:off x="4790" y="-11"/>
              <a:ext cx="186" cy="324"/>
            </a:xfrm>
            <a:custGeom>
              <a:avLst/>
              <a:gdLst>
                <a:gd name="T0" fmla="*/ 186 w 260"/>
                <a:gd name="T1" fmla="*/ 0 h 472"/>
                <a:gd name="T2" fmla="*/ 186 w 260"/>
                <a:gd name="T3" fmla="*/ 324 h 472"/>
                <a:gd name="T4" fmla="*/ 186 w 260"/>
                <a:gd name="T5" fmla="*/ 0 h 472"/>
                <a:gd name="T6" fmla="*/ 0 60000 65536"/>
                <a:gd name="T7" fmla="*/ 0 60000 65536"/>
                <a:gd name="T8" fmla="*/ 0 60000 65536"/>
                <a:gd name="T9" fmla="*/ 0 w 260"/>
                <a:gd name="T10" fmla="*/ 0 h 472"/>
                <a:gd name="T11" fmla="*/ 260 w 260"/>
                <a:gd name="T12" fmla="*/ 472 h 4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472">
                  <a:moveTo>
                    <a:pt x="260" y="0"/>
                  </a:moveTo>
                  <a:cubicBezTo>
                    <a:pt x="260" y="0"/>
                    <a:pt x="84" y="283"/>
                    <a:pt x="260" y="472"/>
                  </a:cubicBezTo>
                  <a:cubicBezTo>
                    <a:pt x="260" y="472"/>
                    <a:pt x="0" y="314"/>
                    <a:pt x="260" y="0"/>
                  </a:cubicBezTo>
                  <a:close/>
                </a:path>
              </a:pathLst>
            </a:custGeom>
            <a:solidFill>
              <a:srgbClr val="BC62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19"/>
            <p:cNvSpPr>
              <a:spLocks/>
            </p:cNvSpPr>
            <p:nvPr/>
          </p:nvSpPr>
          <p:spPr bwMode="auto">
            <a:xfrm>
              <a:off x="3205" y="1227"/>
              <a:ext cx="1637" cy="1062"/>
            </a:xfrm>
            <a:custGeom>
              <a:avLst/>
              <a:gdLst>
                <a:gd name="T0" fmla="*/ 272 w 2288"/>
                <a:gd name="T1" fmla="*/ 1053 h 1547"/>
                <a:gd name="T2" fmla="*/ 871 w 2288"/>
                <a:gd name="T3" fmla="*/ 822 h 1547"/>
                <a:gd name="T4" fmla="*/ 1384 w 2288"/>
                <a:gd name="T5" fmla="*/ 890 h 1547"/>
                <a:gd name="T6" fmla="*/ 1424 w 2288"/>
                <a:gd name="T7" fmla="*/ 782 h 1547"/>
                <a:gd name="T8" fmla="*/ 1274 w 2288"/>
                <a:gd name="T9" fmla="*/ 740 h 1547"/>
                <a:gd name="T10" fmla="*/ 1134 w 2288"/>
                <a:gd name="T11" fmla="*/ 711 h 1547"/>
                <a:gd name="T12" fmla="*/ 1290 w 2288"/>
                <a:gd name="T13" fmla="*/ 608 h 1547"/>
                <a:gd name="T14" fmla="*/ 1234 w 2288"/>
                <a:gd name="T15" fmla="*/ 654 h 1547"/>
                <a:gd name="T16" fmla="*/ 1236 w 2288"/>
                <a:gd name="T17" fmla="*/ 706 h 1547"/>
                <a:gd name="T18" fmla="*/ 1458 w 2288"/>
                <a:gd name="T19" fmla="*/ 621 h 1547"/>
                <a:gd name="T20" fmla="*/ 1399 w 2288"/>
                <a:gd name="T21" fmla="*/ 227 h 1547"/>
                <a:gd name="T22" fmla="*/ 1194 w 2288"/>
                <a:gd name="T23" fmla="*/ 113 h 1547"/>
                <a:gd name="T24" fmla="*/ 976 w 2288"/>
                <a:gd name="T25" fmla="*/ 111 h 1547"/>
                <a:gd name="T26" fmla="*/ 813 w 2288"/>
                <a:gd name="T27" fmla="*/ 122 h 1547"/>
                <a:gd name="T28" fmla="*/ 673 w 2288"/>
                <a:gd name="T29" fmla="*/ 433 h 1547"/>
                <a:gd name="T30" fmla="*/ 0 w 2288"/>
                <a:gd name="T31" fmla="*/ 670 h 1547"/>
                <a:gd name="T32" fmla="*/ 272 w 2288"/>
                <a:gd name="T33" fmla="*/ 1053 h 15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88"/>
                <a:gd name="T52" fmla="*/ 0 h 1547"/>
                <a:gd name="T53" fmla="*/ 2288 w 2288"/>
                <a:gd name="T54" fmla="*/ 1547 h 15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88" h="1547">
                  <a:moveTo>
                    <a:pt x="380" y="1534"/>
                  </a:moveTo>
                  <a:cubicBezTo>
                    <a:pt x="380" y="1534"/>
                    <a:pt x="800" y="1251"/>
                    <a:pt x="1218" y="1198"/>
                  </a:cubicBezTo>
                  <a:cubicBezTo>
                    <a:pt x="1218" y="1198"/>
                    <a:pt x="1447" y="1547"/>
                    <a:pt x="1935" y="1297"/>
                  </a:cubicBezTo>
                  <a:cubicBezTo>
                    <a:pt x="1935" y="1297"/>
                    <a:pt x="2036" y="1238"/>
                    <a:pt x="1990" y="1139"/>
                  </a:cubicBezTo>
                  <a:cubicBezTo>
                    <a:pt x="1990" y="1139"/>
                    <a:pt x="1962" y="1017"/>
                    <a:pt x="1781" y="1078"/>
                  </a:cubicBezTo>
                  <a:cubicBezTo>
                    <a:pt x="1781" y="1078"/>
                    <a:pt x="1631" y="1132"/>
                    <a:pt x="1585" y="1036"/>
                  </a:cubicBezTo>
                  <a:cubicBezTo>
                    <a:pt x="1585" y="1036"/>
                    <a:pt x="1789" y="777"/>
                    <a:pt x="1803" y="886"/>
                  </a:cubicBezTo>
                  <a:cubicBezTo>
                    <a:pt x="1803" y="886"/>
                    <a:pt x="1791" y="934"/>
                    <a:pt x="1725" y="952"/>
                  </a:cubicBezTo>
                  <a:cubicBezTo>
                    <a:pt x="1725" y="952"/>
                    <a:pt x="1641" y="987"/>
                    <a:pt x="1728" y="1028"/>
                  </a:cubicBezTo>
                  <a:cubicBezTo>
                    <a:pt x="1814" y="1069"/>
                    <a:pt x="1902" y="1085"/>
                    <a:pt x="2038" y="904"/>
                  </a:cubicBezTo>
                  <a:cubicBezTo>
                    <a:pt x="2174" y="724"/>
                    <a:pt x="2288" y="208"/>
                    <a:pt x="1956" y="331"/>
                  </a:cubicBezTo>
                  <a:cubicBezTo>
                    <a:pt x="1956" y="331"/>
                    <a:pt x="1933" y="60"/>
                    <a:pt x="1669" y="164"/>
                  </a:cubicBezTo>
                  <a:cubicBezTo>
                    <a:pt x="1669" y="164"/>
                    <a:pt x="1503" y="0"/>
                    <a:pt x="1364" y="161"/>
                  </a:cubicBezTo>
                  <a:cubicBezTo>
                    <a:pt x="1364" y="161"/>
                    <a:pt x="1245" y="60"/>
                    <a:pt x="1136" y="177"/>
                  </a:cubicBezTo>
                  <a:cubicBezTo>
                    <a:pt x="1044" y="276"/>
                    <a:pt x="941" y="631"/>
                    <a:pt x="941" y="631"/>
                  </a:cubicBezTo>
                  <a:cubicBezTo>
                    <a:pt x="941" y="631"/>
                    <a:pt x="207" y="857"/>
                    <a:pt x="0" y="976"/>
                  </a:cubicBezTo>
                  <a:cubicBezTo>
                    <a:pt x="380" y="1534"/>
                    <a:pt x="380" y="1534"/>
                    <a:pt x="380" y="1534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220"/>
            <p:cNvSpPr>
              <a:spLocks/>
            </p:cNvSpPr>
            <p:nvPr/>
          </p:nvSpPr>
          <p:spPr bwMode="auto">
            <a:xfrm>
              <a:off x="3509" y="1953"/>
              <a:ext cx="1153" cy="336"/>
            </a:xfrm>
            <a:custGeom>
              <a:avLst/>
              <a:gdLst>
                <a:gd name="T0" fmla="*/ 1114 w 1611"/>
                <a:gd name="T1" fmla="*/ 41 h 489"/>
                <a:gd name="T2" fmla="*/ 960 w 1611"/>
                <a:gd name="T3" fmla="*/ 172 h 489"/>
                <a:gd name="T4" fmla="*/ 646 w 1611"/>
                <a:gd name="T5" fmla="*/ 52 h 489"/>
                <a:gd name="T6" fmla="*/ 549 w 1611"/>
                <a:gd name="T7" fmla="*/ 10 h 489"/>
                <a:gd name="T8" fmla="*/ 208 w 1611"/>
                <a:gd name="T9" fmla="*/ 102 h 489"/>
                <a:gd name="T10" fmla="*/ 4 w 1611"/>
                <a:gd name="T11" fmla="*/ 305 h 489"/>
                <a:gd name="T12" fmla="*/ 568 w 1611"/>
                <a:gd name="T13" fmla="*/ 96 h 489"/>
                <a:gd name="T14" fmla="*/ 1081 w 1611"/>
                <a:gd name="T15" fmla="*/ 164 h 489"/>
                <a:gd name="T16" fmla="*/ 1120 w 1611"/>
                <a:gd name="T17" fmla="*/ 56 h 489"/>
                <a:gd name="T18" fmla="*/ 1114 w 1611"/>
                <a:gd name="T19" fmla="*/ 41 h 4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1"/>
                <a:gd name="T31" fmla="*/ 0 h 489"/>
                <a:gd name="T32" fmla="*/ 1611 w 1611"/>
                <a:gd name="T33" fmla="*/ 489 h 4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1" h="489">
                  <a:moveTo>
                    <a:pt x="1556" y="60"/>
                  </a:moveTo>
                  <a:cubicBezTo>
                    <a:pt x="1563" y="74"/>
                    <a:pt x="1601" y="173"/>
                    <a:pt x="1342" y="251"/>
                  </a:cubicBezTo>
                  <a:cubicBezTo>
                    <a:pt x="1061" y="334"/>
                    <a:pt x="962" y="152"/>
                    <a:pt x="903" y="76"/>
                  </a:cubicBezTo>
                  <a:cubicBezTo>
                    <a:pt x="843" y="0"/>
                    <a:pt x="767" y="15"/>
                    <a:pt x="767" y="15"/>
                  </a:cubicBezTo>
                  <a:cubicBezTo>
                    <a:pt x="559" y="13"/>
                    <a:pt x="291" y="149"/>
                    <a:pt x="291" y="149"/>
                  </a:cubicBezTo>
                  <a:cubicBezTo>
                    <a:pt x="59" y="233"/>
                    <a:pt x="0" y="345"/>
                    <a:pt x="6" y="444"/>
                  </a:cubicBezTo>
                  <a:cubicBezTo>
                    <a:pt x="129" y="369"/>
                    <a:pt x="461" y="182"/>
                    <a:pt x="793" y="140"/>
                  </a:cubicBezTo>
                  <a:cubicBezTo>
                    <a:pt x="793" y="140"/>
                    <a:pt x="1022" y="489"/>
                    <a:pt x="1510" y="239"/>
                  </a:cubicBezTo>
                  <a:cubicBezTo>
                    <a:pt x="1510" y="239"/>
                    <a:pt x="1611" y="180"/>
                    <a:pt x="1565" y="81"/>
                  </a:cubicBezTo>
                  <a:cubicBezTo>
                    <a:pt x="1565" y="81"/>
                    <a:pt x="1563" y="72"/>
                    <a:pt x="1556" y="60"/>
                  </a:cubicBezTo>
                  <a:close/>
                </a:path>
              </a:pathLst>
            </a:custGeom>
            <a:solidFill>
              <a:srgbClr val="F4A7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221"/>
            <p:cNvSpPr>
              <a:spLocks/>
            </p:cNvSpPr>
            <p:nvPr/>
          </p:nvSpPr>
          <p:spPr bwMode="auto">
            <a:xfrm>
              <a:off x="3430" y="1691"/>
              <a:ext cx="336" cy="556"/>
            </a:xfrm>
            <a:custGeom>
              <a:avLst/>
              <a:gdLst>
                <a:gd name="T0" fmla="*/ 0 w 470"/>
                <a:gd name="T1" fmla="*/ 44 h 810"/>
                <a:gd name="T2" fmla="*/ 111 w 470"/>
                <a:gd name="T3" fmla="*/ 0 h 810"/>
                <a:gd name="T4" fmla="*/ 323 w 470"/>
                <a:gd name="T5" fmla="*/ 540 h 810"/>
                <a:gd name="T6" fmla="*/ 209 w 470"/>
                <a:gd name="T7" fmla="*/ 556 h 810"/>
                <a:gd name="T8" fmla="*/ 0 w 470"/>
                <a:gd name="T9" fmla="*/ 44 h 8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0"/>
                <a:gd name="T16" fmla="*/ 0 h 810"/>
                <a:gd name="T17" fmla="*/ 470 w 470"/>
                <a:gd name="T18" fmla="*/ 810 h 8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0" h="810">
                  <a:moveTo>
                    <a:pt x="0" y="64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470" y="378"/>
                    <a:pt x="452" y="786"/>
                  </a:cubicBezTo>
                  <a:cubicBezTo>
                    <a:pt x="292" y="810"/>
                    <a:pt x="292" y="810"/>
                    <a:pt x="292" y="810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222"/>
            <p:cNvSpPr>
              <a:spLocks/>
            </p:cNvSpPr>
            <p:nvPr/>
          </p:nvSpPr>
          <p:spPr bwMode="auto">
            <a:xfrm>
              <a:off x="3553" y="1973"/>
              <a:ext cx="205" cy="274"/>
            </a:xfrm>
            <a:custGeom>
              <a:avLst/>
              <a:gdLst>
                <a:gd name="T0" fmla="*/ 86 w 286"/>
                <a:gd name="T1" fmla="*/ 274 h 399"/>
                <a:gd name="T2" fmla="*/ 201 w 286"/>
                <a:gd name="T3" fmla="*/ 258 h 399"/>
                <a:gd name="T4" fmla="*/ 154 w 286"/>
                <a:gd name="T5" fmla="*/ 0 h 399"/>
                <a:gd name="T6" fmla="*/ 0 w 286"/>
                <a:gd name="T7" fmla="*/ 63 h 399"/>
                <a:gd name="T8" fmla="*/ 86 w 286"/>
                <a:gd name="T9" fmla="*/ 274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399"/>
                <a:gd name="T17" fmla="*/ 286 w 286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399">
                  <a:moveTo>
                    <a:pt x="120" y="399"/>
                  </a:moveTo>
                  <a:cubicBezTo>
                    <a:pt x="280" y="375"/>
                    <a:pt x="280" y="375"/>
                    <a:pt x="280" y="375"/>
                  </a:cubicBezTo>
                  <a:cubicBezTo>
                    <a:pt x="286" y="244"/>
                    <a:pt x="257" y="114"/>
                    <a:pt x="215" y="0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120" y="39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223"/>
            <p:cNvSpPr>
              <a:spLocks/>
            </p:cNvSpPr>
            <p:nvPr/>
          </p:nvSpPr>
          <p:spPr bwMode="auto">
            <a:xfrm>
              <a:off x="2162" y="1645"/>
              <a:ext cx="1550" cy="1677"/>
            </a:xfrm>
            <a:custGeom>
              <a:avLst/>
              <a:gdLst>
                <a:gd name="T0" fmla="*/ 615 w 1791"/>
                <a:gd name="T1" fmla="*/ 1677 h 1786"/>
                <a:gd name="T2" fmla="*/ 0 w 1791"/>
                <a:gd name="T3" fmla="*/ 1069 h 1786"/>
                <a:gd name="T4" fmla="*/ 1211 w 1791"/>
                <a:gd name="T5" fmla="*/ 0 h 1786"/>
                <a:gd name="T6" fmla="*/ 1550 w 1791"/>
                <a:gd name="T7" fmla="*/ 872 h 1786"/>
                <a:gd name="T8" fmla="*/ 615 w 1791"/>
                <a:gd name="T9" fmla="*/ 1677 h 17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1"/>
                <a:gd name="T16" fmla="*/ 0 h 1786"/>
                <a:gd name="T17" fmla="*/ 1791 w 1791"/>
                <a:gd name="T18" fmla="*/ 1786 h 17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1" h="1786">
                  <a:moveTo>
                    <a:pt x="711" y="1786"/>
                  </a:moveTo>
                  <a:cubicBezTo>
                    <a:pt x="0" y="1138"/>
                    <a:pt x="0" y="1138"/>
                    <a:pt x="0" y="1138"/>
                  </a:cubicBezTo>
                  <a:cubicBezTo>
                    <a:pt x="0" y="1138"/>
                    <a:pt x="760" y="324"/>
                    <a:pt x="1399" y="0"/>
                  </a:cubicBezTo>
                  <a:cubicBezTo>
                    <a:pt x="1399" y="0"/>
                    <a:pt x="1686" y="345"/>
                    <a:pt x="1791" y="929"/>
                  </a:cubicBezTo>
                  <a:cubicBezTo>
                    <a:pt x="1791" y="929"/>
                    <a:pt x="1148" y="1010"/>
                    <a:pt x="711" y="1786"/>
                  </a:cubicBezTo>
                  <a:close/>
                </a:path>
              </a:pathLst>
            </a:custGeom>
            <a:solidFill>
              <a:srgbClr val="4016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224"/>
            <p:cNvSpPr>
              <a:spLocks/>
            </p:cNvSpPr>
            <p:nvPr/>
          </p:nvSpPr>
          <p:spPr bwMode="auto">
            <a:xfrm>
              <a:off x="2658" y="2118"/>
              <a:ext cx="1019" cy="800"/>
            </a:xfrm>
            <a:custGeom>
              <a:avLst/>
              <a:gdLst>
                <a:gd name="T0" fmla="*/ 1019 w 1425"/>
                <a:gd name="T1" fmla="*/ 212 h 1166"/>
                <a:gd name="T2" fmla="*/ 964 w 1425"/>
                <a:gd name="T3" fmla="*/ 0 h 1166"/>
                <a:gd name="T4" fmla="*/ 0 w 1425"/>
                <a:gd name="T5" fmla="*/ 585 h 1166"/>
                <a:gd name="T6" fmla="*/ 247 w 1425"/>
                <a:gd name="T7" fmla="*/ 800 h 1166"/>
                <a:gd name="T8" fmla="*/ 1019 w 1425"/>
                <a:gd name="T9" fmla="*/ 212 h 1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5"/>
                <a:gd name="T16" fmla="*/ 0 h 1166"/>
                <a:gd name="T17" fmla="*/ 1425 w 1425"/>
                <a:gd name="T18" fmla="*/ 1166 h 1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5" h="1166">
                  <a:moveTo>
                    <a:pt x="1425" y="309"/>
                  </a:moveTo>
                  <a:cubicBezTo>
                    <a:pt x="1405" y="197"/>
                    <a:pt x="1379" y="94"/>
                    <a:pt x="1348" y="0"/>
                  </a:cubicBezTo>
                  <a:cubicBezTo>
                    <a:pt x="794" y="82"/>
                    <a:pt x="0" y="852"/>
                    <a:pt x="0" y="852"/>
                  </a:cubicBezTo>
                  <a:cubicBezTo>
                    <a:pt x="345" y="1166"/>
                    <a:pt x="345" y="1166"/>
                    <a:pt x="345" y="1166"/>
                  </a:cubicBezTo>
                  <a:cubicBezTo>
                    <a:pt x="782" y="390"/>
                    <a:pt x="1425" y="309"/>
                    <a:pt x="1425" y="309"/>
                  </a:cubicBezTo>
                  <a:close/>
                </a:path>
              </a:pathLst>
            </a:custGeom>
            <a:solidFill>
              <a:srgbClr val="3312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225"/>
            <p:cNvSpPr>
              <a:spLocks/>
            </p:cNvSpPr>
            <p:nvPr/>
          </p:nvSpPr>
          <p:spPr bwMode="auto">
            <a:xfrm>
              <a:off x="3355" y="2122"/>
              <a:ext cx="153" cy="146"/>
            </a:xfrm>
            <a:custGeom>
              <a:avLst/>
              <a:gdLst>
                <a:gd name="T0" fmla="*/ 147 w 214"/>
                <a:gd name="T1" fmla="*/ 62 h 213"/>
                <a:gd name="T2" fmla="*/ 87 w 214"/>
                <a:gd name="T3" fmla="*/ 141 h 213"/>
                <a:gd name="T4" fmla="*/ 6 w 214"/>
                <a:gd name="T5" fmla="*/ 84 h 213"/>
                <a:gd name="T6" fmla="*/ 66 w 214"/>
                <a:gd name="T7" fmla="*/ 5 h 213"/>
                <a:gd name="T8" fmla="*/ 147 w 214"/>
                <a:gd name="T9" fmla="*/ 62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13"/>
                <a:gd name="T17" fmla="*/ 214 w 214"/>
                <a:gd name="T18" fmla="*/ 213 h 2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13">
                  <a:moveTo>
                    <a:pt x="205" y="91"/>
                  </a:moveTo>
                  <a:cubicBezTo>
                    <a:pt x="214" y="146"/>
                    <a:pt x="176" y="197"/>
                    <a:pt x="122" y="205"/>
                  </a:cubicBezTo>
                  <a:cubicBezTo>
                    <a:pt x="67" y="213"/>
                    <a:pt x="16" y="176"/>
                    <a:pt x="8" y="122"/>
                  </a:cubicBezTo>
                  <a:cubicBezTo>
                    <a:pt x="0" y="67"/>
                    <a:pt x="37" y="16"/>
                    <a:pt x="92" y="8"/>
                  </a:cubicBezTo>
                  <a:cubicBezTo>
                    <a:pt x="146" y="0"/>
                    <a:pt x="197" y="37"/>
                    <a:pt x="205" y="91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Freeform 226"/>
            <p:cNvSpPr>
              <a:spLocks/>
            </p:cNvSpPr>
            <p:nvPr/>
          </p:nvSpPr>
          <p:spPr bwMode="auto">
            <a:xfrm>
              <a:off x="3353" y="2108"/>
              <a:ext cx="153" cy="147"/>
            </a:xfrm>
            <a:custGeom>
              <a:avLst/>
              <a:gdLst>
                <a:gd name="T0" fmla="*/ 147 w 214"/>
                <a:gd name="T1" fmla="*/ 63 h 214"/>
                <a:gd name="T2" fmla="*/ 87 w 214"/>
                <a:gd name="T3" fmla="*/ 141 h 214"/>
                <a:gd name="T4" fmla="*/ 6 w 214"/>
                <a:gd name="T5" fmla="*/ 84 h 214"/>
                <a:gd name="T6" fmla="*/ 66 w 214"/>
                <a:gd name="T7" fmla="*/ 5 h 214"/>
                <a:gd name="T8" fmla="*/ 147 w 214"/>
                <a:gd name="T9" fmla="*/ 63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14"/>
                <a:gd name="T17" fmla="*/ 214 w 214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14">
                  <a:moveTo>
                    <a:pt x="205" y="92"/>
                  </a:moveTo>
                  <a:cubicBezTo>
                    <a:pt x="214" y="146"/>
                    <a:pt x="176" y="197"/>
                    <a:pt x="122" y="205"/>
                  </a:cubicBezTo>
                  <a:cubicBezTo>
                    <a:pt x="67" y="214"/>
                    <a:pt x="16" y="176"/>
                    <a:pt x="8" y="122"/>
                  </a:cubicBezTo>
                  <a:cubicBezTo>
                    <a:pt x="0" y="67"/>
                    <a:pt x="37" y="16"/>
                    <a:pt x="92" y="8"/>
                  </a:cubicBezTo>
                  <a:cubicBezTo>
                    <a:pt x="146" y="0"/>
                    <a:pt x="197" y="37"/>
                    <a:pt x="205" y="9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Freeform 227"/>
            <p:cNvSpPr>
              <a:spLocks/>
            </p:cNvSpPr>
            <p:nvPr/>
          </p:nvSpPr>
          <p:spPr bwMode="auto">
            <a:xfrm>
              <a:off x="3170" y="2218"/>
              <a:ext cx="153" cy="147"/>
            </a:xfrm>
            <a:custGeom>
              <a:avLst/>
              <a:gdLst>
                <a:gd name="T0" fmla="*/ 147 w 214"/>
                <a:gd name="T1" fmla="*/ 63 h 214"/>
                <a:gd name="T2" fmla="*/ 87 w 214"/>
                <a:gd name="T3" fmla="*/ 142 h 214"/>
                <a:gd name="T4" fmla="*/ 6 w 214"/>
                <a:gd name="T5" fmla="*/ 84 h 214"/>
                <a:gd name="T6" fmla="*/ 66 w 214"/>
                <a:gd name="T7" fmla="*/ 5 h 214"/>
                <a:gd name="T8" fmla="*/ 147 w 214"/>
                <a:gd name="T9" fmla="*/ 63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14"/>
                <a:gd name="T17" fmla="*/ 214 w 214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14">
                  <a:moveTo>
                    <a:pt x="205" y="92"/>
                  </a:moveTo>
                  <a:cubicBezTo>
                    <a:pt x="214" y="146"/>
                    <a:pt x="176" y="197"/>
                    <a:pt x="122" y="206"/>
                  </a:cubicBezTo>
                  <a:cubicBezTo>
                    <a:pt x="67" y="214"/>
                    <a:pt x="16" y="177"/>
                    <a:pt x="8" y="122"/>
                  </a:cubicBezTo>
                  <a:cubicBezTo>
                    <a:pt x="0" y="68"/>
                    <a:pt x="37" y="17"/>
                    <a:pt x="92" y="8"/>
                  </a:cubicBezTo>
                  <a:cubicBezTo>
                    <a:pt x="146" y="0"/>
                    <a:pt x="197" y="38"/>
                    <a:pt x="205" y="92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Freeform 228"/>
            <p:cNvSpPr>
              <a:spLocks/>
            </p:cNvSpPr>
            <p:nvPr/>
          </p:nvSpPr>
          <p:spPr bwMode="auto">
            <a:xfrm>
              <a:off x="3168" y="2204"/>
              <a:ext cx="153" cy="147"/>
            </a:xfrm>
            <a:custGeom>
              <a:avLst/>
              <a:gdLst>
                <a:gd name="T0" fmla="*/ 147 w 214"/>
                <a:gd name="T1" fmla="*/ 63 h 214"/>
                <a:gd name="T2" fmla="*/ 87 w 214"/>
                <a:gd name="T3" fmla="*/ 142 h 214"/>
                <a:gd name="T4" fmla="*/ 6 w 214"/>
                <a:gd name="T5" fmla="*/ 84 h 214"/>
                <a:gd name="T6" fmla="*/ 66 w 214"/>
                <a:gd name="T7" fmla="*/ 6 h 214"/>
                <a:gd name="T8" fmla="*/ 147 w 214"/>
                <a:gd name="T9" fmla="*/ 63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14"/>
                <a:gd name="T17" fmla="*/ 214 w 214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14">
                  <a:moveTo>
                    <a:pt x="205" y="92"/>
                  </a:moveTo>
                  <a:cubicBezTo>
                    <a:pt x="214" y="147"/>
                    <a:pt x="176" y="198"/>
                    <a:pt x="122" y="206"/>
                  </a:cubicBezTo>
                  <a:cubicBezTo>
                    <a:pt x="67" y="214"/>
                    <a:pt x="16" y="177"/>
                    <a:pt x="8" y="122"/>
                  </a:cubicBezTo>
                  <a:cubicBezTo>
                    <a:pt x="0" y="68"/>
                    <a:pt x="37" y="17"/>
                    <a:pt x="92" y="9"/>
                  </a:cubicBezTo>
                  <a:cubicBezTo>
                    <a:pt x="146" y="0"/>
                    <a:pt x="197" y="38"/>
                    <a:pt x="205" y="9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Freeform 229"/>
            <p:cNvSpPr>
              <a:spLocks/>
            </p:cNvSpPr>
            <p:nvPr/>
          </p:nvSpPr>
          <p:spPr bwMode="auto">
            <a:xfrm>
              <a:off x="3007" y="2325"/>
              <a:ext cx="153" cy="147"/>
            </a:xfrm>
            <a:custGeom>
              <a:avLst/>
              <a:gdLst>
                <a:gd name="T0" fmla="*/ 147 w 214"/>
                <a:gd name="T1" fmla="*/ 63 h 214"/>
                <a:gd name="T2" fmla="*/ 87 w 214"/>
                <a:gd name="T3" fmla="*/ 142 h 214"/>
                <a:gd name="T4" fmla="*/ 6 w 214"/>
                <a:gd name="T5" fmla="*/ 84 h 214"/>
                <a:gd name="T6" fmla="*/ 66 w 214"/>
                <a:gd name="T7" fmla="*/ 6 h 214"/>
                <a:gd name="T8" fmla="*/ 147 w 214"/>
                <a:gd name="T9" fmla="*/ 63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14"/>
                <a:gd name="T17" fmla="*/ 214 w 214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14">
                  <a:moveTo>
                    <a:pt x="206" y="92"/>
                  </a:moveTo>
                  <a:cubicBezTo>
                    <a:pt x="214" y="147"/>
                    <a:pt x="177" y="197"/>
                    <a:pt x="122" y="206"/>
                  </a:cubicBezTo>
                  <a:cubicBezTo>
                    <a:pt x="68" y="214"/>
                    <a:pt x="17" y="177"/>
                    <a:pt x="9" y="122"/>
                  </a:cubicBezTo>
                  <a:cubicBezTo>
                    <a:pt x="0" y="68"/>
                    <a:pt x="38" y="17"/>
                    <a:pt x="92" y="9"/>
                  </a:cubicBezTo>
                  <a:cubicBezTo>
                    <a:pt x="147" y="0"/>
                    <a:pt x="198" y="38"/>
                    <a:pt x="206" y="92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Freeform 230"/>
            <p:cNvSpPr>
              <a:spLocks/>
            </p:cNvSpPr>
            <p:nvPr/>
          </p:nvSpPr>
          <p:spPr bwMode="auto">
            <a:xfrm>
              <a:off x="3005" y="2312"/>
              <a:ext cx="153" cy="146"/>
            </a:xfrm>
            <a:custGeom>
              <a:avLst/>
              <a:gdLst>
                <a:gd name="T0" fmla="*/ 147 w 214"/>
                <a:gd name="T1" fmla="*/ 62 h 213"/>
                <a:gd name="T2" fmla="*/ 87 w 214"/>
                <a:gd name="T3" fmla="*/ 141 h 213"/>
                <a:gd name="T4" fmla="*/ 6 w 214"/>
                <a:gd name="T5" fmla="*/ 83 h 213"/>
                <a:gd name="T6" fmla="*/ 66 w 214"/>
                <a:gd name="T7" fmla="*/ 5 h 213"/>
                <a:gd name="T8" fmla="*/ 147 w 214"/>
                <a:gd name="T9" fmla="*/ 62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13"/>
                <a:gd name="T17" fmla="*/ 214 w 214"/>
                <a:gd name="T18" fmla="*/ 213 h 2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13">
                  <a:moveTo>
                    <a:pt x="206" y="91"/>
                  </a:moveTo>
                  <a:cubicBezTo>
                    <a:pt x="214" y="146"/>
                    <a:pt x="177" y="197"/>
                    <a:pt x="122" y="205"/>
                  </a:cubicBezTo>
                  <a:cubicBezTo>
                    <a:pt x="68" y="213"/>
                    <a:pt x="17" y="176"/>
                    <a:pt x="9" y="121"/>
                  </a:cubicBezTo>
                  <a:cubicBezTo>
                    <a:pt x="0" y="67"/>
                    <a:pt x="38" y="16"/>
                    <a:pt x="92" y="8"/>
                  </a:cubicBezTo>
                  <a:cubicBezTo>
                    <a:pt x="147" y="0"/>
                    <a:pt x="198" y="37"/>
                    <a:pt x="206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231"/>
            <p:cNvSpPr>
              <a:spLocks/>
            </p:cNvSpPr>
            <p:nvPr/>
          </p:nvSpPr>
          <p:spPr bwMode="auto">
            <a:xfrm>
              <a:off x="4297" y="1557"/>
              <a:ext cx="415" cy="390"/>
            </a:xfrm>
            <a:custGeom>
              <a:avLst/>
              <a:gdLst>
                <a:gd name="T0" fmla="*/ 343 w 579"/>
                <a:gd name="T1" fmla="*/ 21 h 568"/>
                <a:gd name="T2" fmla="*/ 51 w 579"/>
                <a:gd name="T3" fmla="*/ 314 h 568"/>
                <a:gd name="T4" fmla="*/ 42 w 579"/>
                <a:gd name="T5" fmla="*/ 381 h 568"/>
                <a:gd name="T6" fmla="*/ 199 w 579"/>
                <a:gd name="T7" fmla="*/ 278 h 568"/>
                <a:gd name="T8" fmla="*/ 143 w 579"/>
                <a:gd name="T9" fmla="*/ 323 h 568"/>
                <a:gd name="T10" fmla="*/ 145 w 579"/>
                <a:gd name="T11" fmla="*/ 376 h 568"/>
                <a:gd name="T12" fmla="*/ 186 w 579"/>
                <a:gd name="T13" fmla="*/ 390 h 568"/>
                <a:gd name="T14" fmla="*/ 274 w 579"/>
                <a:gd name="T15" fmla="*/ 361 h 568"/>
                <a:gd name="T16" fmla="*/ 343 w 579"/>
                <a:gd name="T17" fmla="*/ 21 h 5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9"/>
                <a:gd name="T28" fmla="*/ 0 h 568"/>
                <a:gd name="T29" fmla="*/ 579 w 579"/>
                <a:gd name="T30" fmla="*/ 568 h 5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9" h="568">
                  <a:moveTo>
                    <a:pt x="479" y="30"/>
                  </a:moveTo>
                  <a:cubicBezTo>
                    <a:pt x="378" y="60"/>
                    <a:pt x="143" y="411"/>
                    <a:pt x="71" y="457"/>
                  </a:cubicBezTo>
                  <a:cubicBezTo>
                    <a:pt x="0" y="503"/>
                    <a:pt x="59" y="555"/>
                    <a:pt x="59" y="555"/>
                  </a:cubicBezTo>
                  <a:cubicBezTo>
                    <a:pt x="59" y="555"/>
                    <a:pt x="263" y="296"/>
                    <a:pt x="277" y="405"/>
                  </a:cubicBezTo>
                  <a:cubicBezTo>
                    <a:pt x="277" y="405"/>
                    <a:pt x="265" y="453"/>
                    <a:pt x="199" y="471"/>
                  </a:cubicBezTo>
                  <a:cubicBezTo>
                    <a:pt x="199" y="471"/>
                    <a:pt x="115" y="506"/>
                    <a:pt x="202" y="547"/>
                  </a:cubicBezTo>
                  <a:cubicBezTo>
                    <a:pt x="221" y="556"/>
                    <a:pt x="240" y="563"/>
                    <a:pt x="259" y="568"/>
                  </a:cubicBezTo>
                  <a:cubicBezTo>
                    <a:pt x="301" y="557"/>
                    <a:pt x="344" y="541"/>
                    <a:pt x="382" y="526"/>
                  </a:cubicBezTo>
                  <a:cubicBezTo>
                    <a:pt x="495" y="482"/>
                    <a:pt x="579" y="0"/>
                    <a:pt x="479" y="30"/>
                  </a:cubicBezTo>
                  <a:close/>
                </a:path>
              </a:pathLst>
            </a:custGeom>
            <a:solidFill>
              <a:srgbClr val="F4A7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Freeform 232"/>
            <p:cNvSpPr>
              <a:spLocks/>
            </p:cNvSpPr>
            <p:nvPr/>
          </p:nvSpPr>
          <p:spPr bwMode="auto">
            <a:xfrm>
              <a:off x="4442" y="1738"/>
              <a:ext cx="188" cy="180"/>
            </a:xfrm>
            <a:custGeom>
              <a:avLst/>
              <a:gdLst>
                <a:gd name="T0" fmla="*/ 150 w 263"/>
                <a:gd name="T1" fmla="*/ 12 h 263"/>
                <a:gd name="T2" fmla="*/ 13 w 263"/>
                <a:gd name="T3" fmla="*/ 88 h 263"/>
                <a:gd name="T4" fmla="*/ 54 w 263"/>
                <a:gd name="T5" fmla="*/ 97 h 263"/>
                <a:gd name="T6" fmla="*/ 0 w 263"/>
                <a:gd name="T7" fmla="*/ 142 h 263"/>
                <a:gd name="T8" fmla="*/ 68 w 263"/>
                <a:gd name="T9" fmla="*/ 177 h 263"/>
                <a:gd name="T10" fmla="*/ 150 w 263"/>
                <a:gd name="T11" fmla="*/ 12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"/>
                <a:gd name="T19" fmla="*/ 0 h 263"/>
                <a:gd name="T20" fmla="*/ 263 w 263"/>
                <a:gd name="T21" fmla="*/ 263 h 2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" h="263">
                  <a:moveTo>
                    <a:pt x="210" y="17"/>
                  </a:moveTo>
                  <a:cubicBezTo>
                    <a:pt x="157" y="33"/>
                    <a:pt x="18" y="129"/>
                    <a:pt x="18" y="129"/>
                  </a:cubicBezTo>
                  <a:cubicBezTo>
                    <a:pt x="47" y="110"/>
                    <a:pt x="71" y="108"/>
                    <a:pt x="75" y="142"/>
                  </a:cubicBezTo>
                  <a:cubicBezTo>
                    <a:pt x="75" y="142"/>
                    <a:pt x="63" y="188"/>
                    <a:pt x="0" y="207"/>
                  </a:cubicBezTo>
                  <a:cubicBezTo>
                    <a:pt x="6" y="238"/>
                    <a:pt x="31" y="263"/>
                    <a:pt x="95" y="259"/>
                  </a:cubicBezTo>
                  <a:cubicBezTo>
                    <a:pt x="217" y="250"/>
                    <a:pt x="263" y="0"/>
                    <a:pt x="210" y="17"/>
                  </a:cubicBezTo>
                  <a:close/>
                </a:path>
              </a:pathLst>
            </a:custGeom>
            <a:solidFill>
              <a:srgbClr val="E58F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Freeform 233"/>
            <p:cNvSpPr>
              <a:spLocks noEditPoints="1"/>
            </p:cNvSpPr>
            <p:nvPr/>
          </p:nvSpPr>
          <p:spPr bwMode="auto">
            <a:xfrm>
              <a:off x="4040" y="1233"/>
              <a:ext cx="565" cy="299"/>
            </a:xfrm>
            <a:custGeom>
              <a:avLst/>
              <a:gdLst>
                <a:gd name="T0" fmla="*/ 0 w 789"/>
                <a:gd name="T1" fmla="*/ 97 h 435"/>
                <a:gd name="T2" fmla="*/ 92 w 789"/>
                <a:gd name="T3" fmla="*/ 122 h 435"/>
                <a:gd name="T4" fmla="*/ 141 w 789"/>
                <a:gd name="T5" fmla="*/ 104 h 435"/>
                <a:gd name="T6" fmla="*/ 0 w 789"/>
                <a:gd name="T7" fmla="*/ 97 h 435"/>
                <a:gd name="T8" fmla="*/ 148 w 789"/>
                <a:gd name="T9" fmla="*/ 97 h 435"/>
                <a:gd name="T10" fmla="*/ 141 w 789"/>
                <a:gd name="T11" fmla="*/ 104 h 435"/>
                <a:gd name="T12" fmla="*/ 148 w 789"/>
                <a:gd name="T13" fmla="*/ 97 h 435"/>
                <a:gd name="T14" fmla="*/ 376 w 789"/>
                <a:gd name="T15" fmla="*/ 101 h 435"/>
                <a:gd name="T16" fmla="*/ 463 w 789"/>
                <a:gd name="T17" fmla="*/ 196 h 435"/>
                <a:gd name="T18" fmla="*/ 474 w 789"/>
                <a:gd name="T19" fmla="*/ 264 h 435"/>
                <a:gd name="T20" fmla="*/ 565 w 789"/>
                <a:gd name="T21" fmla="*/ 221 h 435"/>
                <a:gd name="T22" fmla="*/ 376 w 789"/>
                <a:gd name="T23" fmla="*/ 101 h 435"/>
                <a:gd name="T24" fmla="*/ 149 w 789"/>
                <a:gd name="T25" fmla="*/ 96 h 435"/>
                <a:gd name="T26" fmla="*/ 148 w 789"/>
                <a:gd name="T27" fmla="*/ 97 h 435"/>
                <a:gd name="T28" fmla="*/ 274 w 789"/>
                <a:gd name="T29" fmla="*/ 102 h 435"/>
                <a:gd name="T30" fmla="*/ 294 w 789"/>
                <a:gd name="T31" fmla="*/ 155 h 435"/>
                <a:gd name="T32" fmla="*/ 359 w 789"/>
                <a:gd name="T33" fmla="*/ 107 h 435"/>
                <a:gd name="T34" fmla="*/ 359 w 789"/>
                <a:gd name="T35" fmla="*/ 107 h 435"/>
                <a:gd name="T36" fmla="*/ 359 w 789"/>
                <a:gd name="T37" fmla="*/ 107 h 435"/>
                <a:gd name="T38" fmla="*/ 149 w 789"/>
                <a:gd name="T39" fmla="*/ 96 h 4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9"/>
                <a:gd name="T61" fmla="*/ 0 h 435"/>
                <a:gd name="T62" fmla="*/ 789 w 789"/>
                <a:gd name="T63" fmla="*/ 435 h 4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9" h="435">
                  <a:moveTo>
                    <a:pt x="0" y="141"/>
                  </a:moveTo>
                  <a:cubicBezTo>
                    <a:pt x="100" y="79"/>
                    <a:pt x="100" y="160"/>
                    <a:pt x="129" y="178"/>
                  </a:cubicBezTo>
                  <a:cubicBezTo>
                    <a:pt x="159" y="196"/>
                    <a:pt x="197" y="152"/>
                    <a:pt x="197" y="152"/>
                  </a:cubicBezTo>
                  <a:cubicBezTo>
                    <a:pt x="197" y="152"/>
                    <a:pt x="99" y="69"/>
                    <a:pt x="0" y="141"/>
                  </a:cubicBezTo>
                  <a:close/>
                  <a:moveTo>
                    <a:pt x="207" y="141"/>
                  </a:moveTo>
                  <a:cubicBezTo>
                    <a:pt x="203" y="144"/>
                    <a:pt x="200" y="148"/>
                    <a:pt x="197" y="152"/>
                  </a:cubicBezTo>
                  <a:cubicBezTo>
                    <a:pt x="197" y="152"/>
                    <a:pt x="201" y="148"/>
                    <a:pt x="207" y="141"/>
                  </a:cubicBezTo>
                  <a:close/>
                  <a:moveTo>
                    <a:pt x="525" y="147"/>
                  </a:moveTo>
                  <a:cubicBezTo>
                    <a:pt x="658" y="104"/>
                    <a:pt x="734" y="227"/>
                    <a:pt x="646" y="285"/>
                  </a:cubicBezTo>
                  <a:cubicBezTo>
                    <a:pt x="556" y="344"/>
                    <a:pt x="610" y="435"/>
                    <a:pt x="662" y="384"/>
                  </a:cubicBezTo>
                  <a:cubicBezTo>
                    <a:pt x="713" y="334"/>
                    <a:pt x="789" y="322"/>
                    <a:pt x="789" y="322"/>
                  </a:cubicBezTo>
                  <a:cubicBezTo>
                    <a:pt x="789" y="322"/>
                    <a:pt x="767" y="66"/>
                    <a:pt x="525" y="147"/>
                  </a:cubicBezTo>
                  <a:close/>
                  <a:moveTo>
                    <a:pt x="208" y="139"/>
                  </a:moveTo>
                  <a:cubicBezTo>
                    <a:pt x="208" y="140"/>
                    <a:pt x="207" y="140"/>
                    <a:pt x="207" y="141"/>
                  </a:cubicBezTo>
                  <a:cubicBezTo>
                    <a:pt x="272" y="75"/>
                    <a:pt x="428" y="82"/>
                    <a:pt x="382" y="149"/>
                  </a:cubicBezTo>
                  <a:cubicBezTo>
                    <a:pt x="333" y="220"/>
                    <a:pt x="375" y="276"/>
                    <a:pt x="410" y="225"/>
                  </a:cubicBezTo>
                  <a:cubicBezTo>
                    <a:pt x="444" y="173"/>
                    <a:pt x="501" y="156"/>
                    <a:pt x="501" y="156"/>
                  </a:cubicBezTo>
                  <a:cubicBezTo>
                    <a:pt x="501" y="155"/>
                    <a:pt x="501" y="155"/>
                    <a:pt x="501" y="155"/>
                  </a:cubicBezTo>
                  <a:cubicBezTo>
                    <a:pt x="501" y="155"/>
                    <a:pt x="501" y="155"/>
                    <a:pt x="501" y="155"/>
                  </a:cubicBezTo>
                  <a:cubicBezTo>
                    <a:pt x="501" y="155"/>
                    <a:pt x="345" y="0"/>
                    <a:pt x="208" y="139"/>
                  </a:cubicBezTo>
                  <a:close/>
                </a:path>
              </a:pathLst>
            </a:custGeom>
            <a:solidFill>
              <a:srgbClr val="F4A7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234"/>
            <p:cNvSpPr>
              <a:spLocks/>
            </p:cNvSpPr>
            <p:nvPr/>
          </p:nvSpPr>
          <p:spPr bwMode="auto">
            <a:xfrm>
              <a:off x="2396" y="1692"/>
              <a:ext cx="1279" cy="818"/>
            </a:xfrm>
            <a:custGeom>
              <a:avLst/>
              <a:gdLst>
                <a:gd name="T0" fmla="*/ 1001 w 1787"/>
                <a:gd name="T1" fmla="*/ 0 h 1192"/>
                <a:gd name="T2" fmla="*/ 0 w 1787"/>
                <a:gd name="T3" fmla="*/ 781 h 1192"/>
                <a:gd name="T4" fmla="*/ 6 w 1787"/>
                <a:gd name="T5" fmla="*/ 818 h 1192"/>
                <a:gd name="T6" fmla="*/ 992 w 1787"/>
                <a:gd name="T7" fmla="*/ 49 h 1192"/>
                <a:gd name="T8" fmla="*/ 1279 w 1787"/>
                <a:gd name="T9" fmla="*/ 620 h 1192"/>
                <a:gd name="T10" fmla="*/ 1001 w 1787"/>
                <a:gd name="T11" fmla="*/ 0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7"/>
                <a:gd name="T19" fmla="*/ 0 h 1192"/>
                <a:gd name="T20" fmla="*/ 1787 w 1787"/>
                <a:gd name="T21" fmla="*/ 1192 h 1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7" h="1192">
                  <a:moveTo>
                    <a:pt x="1399" y="0"/>
                  </a:moveTo>
                  <a:cubicBezTo>
                    <a:pt x="760" y="324"/>
                    <a:pt x="0" y="1138"/>
                    <a:pt x="0" y="1138"/>
                  </a:cubicBezTo>
                  <a:cubicBezTo>
                    <a:pt x="8" y="1192"/>
                    <a:pt x="8" y="1192"/>
                    <a:pt x="8" y="1192"/>
                  </a:cubicBezTo>
                  <a:cubicBezTo>
                    <a:pt x="336" y="714"/>
                    <a:pt x="1386" y="71"/>
                    <a:pt x="1386" y="71"/>
                  </a:cubicBezTo>
                  <a:cubicBezTo>
                    <a:pt x="1609" y="318"/>
                    <a:pt x="1787" y="904"/>
                    <a:pt x="1787" y="904"/>
                  </a:cubicBezTo>
                  <a:cubicBezTo>
                    <a:pt x="1678" y="335"/>
                    <a:pt x="1399" y="0"/>
                    <a:pt x="1399" y="0"/>
                  </a:cubicBezTo>
                  <a:close/>
                </a:path>
              </a:pathLst>
            </a:custGeom>
            <a:solidFill>
              <a:srgbClr val="7327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235"/>
            <p:cNvSpPr>
              <a:spLocks/>
            </p:cNvSpPr>
            <p:nvPr/>
          </p:nvSpPr>
          <p:spPr bwMode="auto">
            <a:xfrm>
              <a:off x="3635" y="1723"/>
              <a:ext cx="328" cy="375"/>
            </a:xfrm>
            <a:custGeom>
              <a:avLst/>
              <a:gdLst>
                <a:gd name="T0" fmla="*/ 0 w 458"/>
                <a:gd name="T1" fmla="*/ 0 h 545"/>
                <a:gd name="T2" fmla="*/ 2 w 458"/>
                <a:gd name="T3" fmla="*/ 11 h 545"/>
                <a:gd name="T4" fmla="*/ 43 w 458"/>
                <a:gd name="T5" fmla="*/ 32 h 545"/>
                <a:gd name="T6" fmla="*/ 96 w 458"/>
                <a:gd name="T7" fmla="*/ 186 h 545"/>
                <a:gd name="T8" fmla="*/ 274 w 458"/>
                <a:gd name="T9" fmla="*/ 235 h 545"/>
                <a:gd name="T10" fmla="*/ 289 w 458"/>
                <a:gd name="T11" fmla="*/ 358 h 545"/>
                <a:gd name="T12" fmla="*/ 302 w 458"/>
                <a:gd name="T13" fmla="*/ 375 h 545"/>
                <a:gd name="T14" fmla="*/ 326 w 458"/>
                <a:gd name="T15" fmla="*/ 325 h 545"/>
                <a:gd name="T16" fmla="*/ 294 w 458"/>
                <a:gd name="T17" fmla="*/ 214 h 545"/>
                <a:gd name="T18" fmla="*/ 211 w 458"/>
                <a:gd name="T19" fmla="*/ 108 h 545"/>
                <a:gd name="T20" fmla="*/ 49 w 458"/>
                <a:gd name="T21" fmla="*/ 0 h 545"/>
                <a:gd name="T22" fmla="*/ 0 w 458"/>
                <a:gd name="T23" fmla="*/ 0 h 5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8"/>
                <a:gd name="T37" fmla="*/ 0 h 545"/>
                <a:gd name="T38" fmla="*/ 458 w 458"/>
                <a:gd name="T39" fmla="*/ 545 h 5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8" h="545">
                  <a:moveTo>
                    <a:pt x="0" y="0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48" y="15"/>
                    <a:pt x="60" y="46"/>
                  </a:cubicBezTo>
                  <a:cubicBezTo>
                    <a:pt x="60" y="46"/>
                    <a:pt x="27" y="171"/>
                    <a:pt x="134" y="271"/>
                  </a:cubicBezTo>
                  <a:cubicBezTo>
                    <a:pt x="241" y="371"/>
                    <a:pt x="382" y="341"/>
                    <a:pt x="382" y="341"/>
                  </a:cubicBezTo>
                  <a:cubicBezTo>
                    <a:pt x="382" y="341"/>
                    <a:pt x="446" y="443"/>
                    <a:pt x="403" y="520"/>
                  </a:cubicBezTo>
                  <a:cubicBezTo>
                    <a:pt x="422" y="545"/>
                    <a:pt x="422" y="545"/>
                    <a:pt x="422" y="545"/>
                  </a:cubicBezTo>
                  <a:cubicBezTo>
                    <a:pt x="422" y="545"/>
                    <a:pt x="458" y="504"/>
                    <a:pt x="455" y="473"/>
                  </a:cubicBezTo>
                  <a:cubicBezTo>
                    <a:pt x="451" y="442"/>
                    <a:pt x="410" y="311"/>
                    <a:pt x="410" y="311"/>
                  </a:cubicBezTo>
                  <a:cubicBezTo>
                    <a:pt x="410" y="311"/>
                    <a:pt x="298" y="164"/>
                    <a:pt x="295" y="157"/>
                  </a:cubicBezTo>
                  <a:cubicBezTo>
                    <a:pt x="292" y="15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236"/>
            <p:cNvSpPr>
              <a:spLocks/>
            </p:cNvSpPr>
            <p:nvPr/>
          </p:nvSpPr>
          <p:spPr bwMode="auto">
            <a:xfrm>
              <a:off x="3633" y="1674"/>
              <a:ext cx="434" cy="424"/>
            </a:xfrm>
            <a:custGeom>
              <a:avLst/>
              <a:gdLst>
                <a:gd name="T0" fmla="*/ 0 w 607"/>
                <a:gd name="T1" fmla="*/ 51 h 617"/>
                <a:gd name="T2" fmla="*/ 56 w 607"/>
                <a:gd name="T3" fmla="*/ 80 h 617"/>
                <a:gd name="T4" fmla="*/ 94 w 607"/>
                <a:gd name="T5" fmla="*/ 210 h 617"/>
                <a:gd name="T6" fmla="*/ 283 w 607"/>
                <a:gd name="T7" fmla="*/ 273 h 617"/>
                <a:gd name="T8" fmla="*/ 304 w 607"/>
                <a:gd name="T9" fmla="*/ 424 h 617"/>
                <a:gd name="T10" fmla="*/ 369 w 607"/>
                <a:gd name="T11" fmla="*/ 405 h 617"/>
                <a:gd name="T12" fmla="*/ 357 w 607"/>
                <a:gd name="T13" fmla="*/ 258 h 617"/>
                <a:gd name="T14" fmla="*/ 405 w 607"/>
                <a:gd name="T15" fmla="*/ 142 h 617"/>
                <a:gd name="T16" fmla="*/ 126 w 607"/>
                <a:gd name="T17" fmla="*/ 42 h 617"/>
                <a:gd name="T18" fmla="*/ 69 w 607"/>
                <a:gd name="T19" fmla="*/ 26 h 617"/>
                <a:gd name="T20" fmla="*/ 64 w 607"/>
                <a:gd name="T21" fmla="*/ 27 h 617"/>
                <a:gd name="T22" fmla="*/ 0 w 607"/>
                <a:gd name="T23" fmla="*/ 51 h 6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7"/>
                <a:gd name="T37" fmla="*/ 0 h 617"/>
                <a:gd name="T38" fmla="*/ 607 w 607"/>
                <a:gd name="T39" fmla="*/ 617 h 6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7" h="617">
                  <a:moveTo>
                    <a:pt x="0" y="74"/>
                  </a:moveTo>
                  <a:cubicBezTo>
                    <a:pt x="0" y="74"/>
                    <a:pt x="67" y="83"/>
                    <a:pt x="78" y="116"/>
                  </a:cubicBezTo>
                  <a:cubicBezTo>
                    <a:pt x="78" y="116"/>
                    <a:pt x="53" y="229"/>
                    <a:pt x="131" y="305"/>
                  </a:cubicBezTo>
                  <a:cubicBezTo>
                    <a:pt x="209" y="381"/>
                    <a:pt x="283" y="408"/>
                    <a:pt x="396" y="397"/>
                  </a:cubicBezTo>
                  <a:cubicBezTo>
                    <a:pt x="396" y="397"/>
                    <a:pt x="470" y="511"/>
                    <a:pt x="425" y="617"/>
                  </a:cubicBezTo>
                  <a:cubicBezTo>
                    <a:pt x="516" y="590"/>
                    <a:pt x="516" y="590"/>
                    <a:pt x="516" y="590"/>
                  </a:cubicBezTo>
                  <a:cubicBezTo>
                    <a:pt x="516" y="590"/>
                    <a:pt x="542" y="451"/>
                    <a:pt x="500" y="376"/>
                  </a:cubicBezTo>
                  <a:cubicBezTo>
                    <a:pt x="500" y="376"/>
                    <a:pt x="607" y="324"/>
                    <a:pt x="566" y="206"/>
                  </a:cubicBezTo>
                  <a:cubicBezTo>
                    <a:pt x="524" y="89"/>
                    <a:pt x="345" y="0"/>
                    <a:pt x="176" y="61"/>
                  </a:cubicBezTo>
                  <a:cubicBezTo>
                    <a:pt x="176" y="61"/>
                    <a:pt x="141" y="32"/>
                    <a:pt x="97" y="38"/>
                  </a:cubicBezTo>
                  <a:cubicBezTo>
                    <a:pt x="95" y="39"/>
                    <a:pt x="93" y="39"/>
                    <a:pt x="90" y="39"/>
                  </a:cubicBezTo>
                  <a:cubicBezTo>
                    <a:pt x="43" y="50"/>
                    <a:pt x="0" y="74"/>
                    <a:pt x="0" y="7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237"/>
            <p:cNvSpPr>
              <a:spLocks noEditPoints="1"/>
            </p:cNvSpPr>
            <p:nvPr/>
          </p:nvSpPr>
          <p:spPr bwMode="auto">
            <a:xfrm>
              <a:off x="3722" y="1725"/>
              <a:ext cx="292" cy="183"/>
            </a:xfrm>
            <a:custGeom>
              <a:avLst/>
              <a:gdLst>
                <a:gd name="T0" fmla="*/ 161 w 408"/>
                <a:gd name="T1" fmla="*/ 182 h 267"/>
                <a:gd name="T2" fmla="*/ 155 w 408"/>
                <a:gd name="T3" fmla="*/ 182 h 267"/>
                <a:gd name="T4" fmla="*/ 99 w 408"/>
                <a:gd name="T5" fmla="*/ 173 h 267"/>
                <a:gd name="T6" fmla="*/ 52 w 408"/>
                <a:gd name="T7" fmla="*/ 151 h 267"/>
                <a:gd name="T8" fmla="*/ 17 w 408"/>
                <a:gd name="T9" fmla="*/ 120 h 267"/>
                <a:gd name="T10" fmla="*/ 3 w 408"/>
                <a:gd name="T11" fmla="*/ 83 h 267"/>
                <a:gd name="T12" fmla="*/ 9 w 408"/>
                <a:gd name="T13" fmla="*/ 49 h 267"/>
                <a:gd name="T14" fmla="*/ 36 w 408"/>
                <a:gd name="T15" fmla="*/ 22 h 267"/>
                <a:gd name="T16" fmla="*/ 79 w 408"/>
                <a:gd name="T17" fmla="*/ 5 h 267"/>
                <a:gd name="T18" fmla="*/ 119 w 408"/>
                <a:gd name="T19" fmla="*/ 1 h 267"/>
                <a:gd name="T20" fmla="*/ 133 w 408"/>
                <a:gd name="T21" fmla="*/ 1 h 267"/>
                <a:gd name="T22" fmla="*/ 187 w 408"/>
                <a:gd name="T23" fmla="*/ 11 h 267"/>
                <a:gd name="T24" fmla="*/ 235 w 408"/>
                <a:gd name="T25" fmla="*/ 32 h 267"/>
                <a:gd name="T26" fmla="*/ 272 w 408"/>
                <a:gd name="T27" fmla="*/ 62 h 267"/>
                <a:gd name="T28" fmla="*/ 288 w 408"/>
                <a:gd name="T29" fmla="*/ 96 h 267"/>
                <a:gd name="T30" fmla="*/ 283 w 408"/>
                <a:gd name="T31" fmla="*/ 129 h 267"/>
                <a:gd name="T32" fmla="*/ 256 w 408"/>
                <a:gd name="T33" fmla="*/ 157 h 267"/>
                <a:gd name="T34" fmla="*/ 210 w 408"/>
                <a:gd name="T35" fmla="*/ 176 h 267"/>
                <a:gd name="T36" fmla="*/ 161 w 408"/>
                <a:gd name="T37" fmla="*/ 182 h 267"/>
                <a:gd name="T38" fmla="*/ 119 w 408"/>
                <a:gd name="T39" fmla="*/ 0 h 267"/>
                <a:gd name="T40" fmla="*/ 78 w 408"/>
                <a:gd name="T41" fmla="*/ 4 h 267"/>
                <a:gd name="T42" fmla="*/ 34 w 408"/>
                <a:gd name="T43" fmla="*/ 21 h 267"/>
                <a:gd name="T44" fmla="*/ 8 w 408"/>
                <a:gd name="T45" fmla="*/ 49 h 267"/>
                <a:gd name="T46" fmla="*/ 1 w 408"/>
                <a:gd name="T47" fmla="*/ 83 h 267"/>
                <a:gd name="T48" fmla="*/ 16 w 408"/>
                <a:gd name="T49" fmla="*/ 120 h 267"/>
                <a:gd name="T50" fmla="*/ 51 w 408"/>
                <a:gd name="T51" fmla="*/ 152 h 267"/>
                <a:gd name="T52" fmla="*/ 99 w 408"/>
                <a:gd name="T53" fmla="*/ 174 h 267"/>
                <a:gd name="T54" fmla="*/ 155 w 408"/>
                <a:gd name="T55" fmla="*/ 183 h 267"/>
                <a:gd name="T56" fmla="*/ 162 w 408"/>
                <a:gd name="T57" fmla="*/ 183 h 267"/>
                <a:gd name="T58" fmla="*/ 211 w 408"/>
                <a:gd name="T59" fmla="*/ 177 h 267"/>
                <a:gd name="T60" fmla="*/ 257 w 408"/>
                <a:gd name="T61" fmla="*/ 158 h 267"/>
                <a:gd name="T62" fmla="*/ 284 w 408"/>
                <a:gd name="T63" fmla="*/ 130 h 267"/>
                <a:gd name="T64" fmla="*/ 290 w 408"/>
                <a:gd name="T65" fmla="*/ 96 h 267"/>
                <a:gd name="T66" fmla="*/ 273 w 408"/>
                <a:gd name="T67" fmla="*/ 61 h 267"/>
                <a:gd name="T68" fmla="*/ 237 w 408"/>
                <a:gd name="T69" fmla="*/ 31 h 267"/>
                <a:gd name="T70" fmla="*/ 188 w 408"/>
                <a:gd name="T71" fmla="*/ 10 h 267"/>
                <a:gd name="T72" fmla="*/ 132 w 408"/>
                <a:gd name="T73" fmla="*/ 0 h 267"/>
                <a:gd name="T74" fmla="*/ 119 w 408"/>
                <a:gd name="T75" fmla="*/ 0 h 26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8"/>
                <a:gd name="T115" fmla="*/ 0 h 267"/>
                <a:gd name="T116" fmla="*/ 408 w 408"/>
                <a:gd name="T117" fmla="*/ 267 h 26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8" h="267">
                  <a:moveTo>
                    <a:pt x="225" y="265"/>
                  </a:moveTo>
                  <a:cubicBezTo>
                    <a:pt x="222" y="265"/>
                    <a:pt x="219" y="265"/>
                    <a:pt x="216" y="265"/>
                  </a:cubicBezTo>
                  <a:cubicBezTo>
                    <a:pt x="190" y="264"/>
                    <a:pt x="164" y="260"/>
                    <a:pt x="139" y="252"/>
                  </a:cubicBezTo>
                  <a:cubicBezTo>
                    <a:pt x="114" y="245"/>
                    <a:pt x="92" y="234"/>
                    <a:pt x="72" y="221"/>
                  </a:cubicBezTo>
                  <a:cubicBezTo>
                    <a:pt x="52" y="208"/>
                    <a:pt x="36" y="192"/>
                    <a:pt x="24" y="175"/>
                  </a:cubicBezTo>
                  <a:cubicBezTo>
                    <a:pt x="12" y="157"/>
                    <a:pt x="5" y="139"/>
                    <a:pt x="4" y="121"/>
                  </a:cubicBezTo>
                  <a:cubicBezTo>
                    <a:pt x="2" y="104"/>
                    <a:pt x="5" y="87"/>
                    <a:pt x="13" y="72"/>
                  </a:cubicBezTo>
                  <a:cubicBezTo>
                    <a:pt x="21" y="56"/>
                    <a:pt x="33" y="43"/>
                    <a:pt x="50" y="32"/>
                  </a:cubicBezTo>
                  <a:cubicBezTo>
                    <a:pt x="66" y="21"/>
                    <a:pt x="87" y="12"/>
                    <a:pt x="110" y="7"/>
                  </a:cubicBezTo>
                  <a:cubicBezTo>
                    <a:pt x="128" y="3"/>
                    <a:pt x="147" y="1"/>
                    <a:pt x="166" y="1"/>
                  </a:cubicBezTo>
                  <a:cubicBezTo>
                    <a:pt x="173" y="1"/>
                    <a:pt x="179" y="1"/>
                    <a:pt x="186" y="2"/>
                  </a:cubicBezTo>
                  <a:cubicBezTo>
                    <a:pt x="211" y="3"/>
                    <a:pt x="237" y="8"/>
                    <a:pt x="261" y="16"/>
                  </a:cubicBezTo>
                  <a:cubicBezTo>
                    <a:pt x="286" y="23"/>
                    <a:pt x="309" y="33"/>
                    <a:pt x="329" y="46"/>
                  </a:cubicBezTo>
                  <a:cubicBezTo>
                    <a:pt x="350" y="58"/>
                    <a:pt x="367" y="73"/>
                    <a:pt x="380" y="90"/>
                  </a:cubicBezTo>
                  <a:cubicBezTo>
                    <a:pt x="393" y="106"/>
                    <a:pt x="401" y="123"/>
                    <a:pt x="403" y="140"/>
                  </a:cubicBezTo>
                  <a:cubicBezTo>
                    <a:pt x="405" y="157"/>
                    <a:pt x="402" y="173"/>
                    <a:pt x="395" y="188"/>
                  </a:cubicBezTo>
                  <a:cubicBezTo>
                    <a:pt x="387" y="204"/>
                    <a:pt x="374" y="217"/>
                    <a:pt x="357" y="229"/>
                  </a:cubicBezTo>
                  <a:cubicBezTo>
                    <a:pt x="340" y="241"/>
                    <a:pt x="318" y="251"/>
                    <a:pt x="294" y="257"/>
                  </a:cubicBezTo>
                  <a:cubicBezTo>
                    <a:pt x="272" y="263"/>
                    <a:pt x="249" y="265"/>
                    <a:pt x="225" y="265"/>
                  </a:cubicBezTo>
                  <a:moveTo>
                    <a:pt x="166" y="0"/>
                  </a:moveTo>
                  <a:cubicBezTo>
                    <a:pt x="146" y="0"/>
                    <a:pt x="127" y="2"/>
                    <a:pt x="109" y="6"/>
                  </a:cubicBezTo>
                  <a:cubicBezTo>
                    <a:pt x="85" y="11"/>
                    <a:pt x="65" y="19"/>
                    <a:pt x="48" y="31"/>
                  </a:cubicBezTo>
                  <a:cubicBezTo>
                    <a:pt x="31" y="42"/>
                    <a:pt x="19" y="55"/>
                    <a:pt x="11" y="71"/>
                  </a:cubicBezTo>
                  <a:cubicBezTo>
                    <a:pt x="3" y="87"/>
                    <a:pt x="0" y="103"/>
                    <a:pt x="1" y="121"/>
                  </a:cubicBezTo>
                  <a:cubicBezTo>
                    <a:pt x="3" y="139"/>
                    <a:pt x="10" y="157"/>
                    <a:pt x="22" y="175"/>
                  </a:cubicBezTo>
                  <a:cubicBezTo>
                    <a:pt x="34" y="193"/>
                    <a:pt x="50" y="209"/>
                    <a:pt x="71" y="222"/>
                  </a:cubicBezTo>
                  <a:cubicBezTo>
                    <a:pt x="91" y="236"/>
                    <a:pt x="113" y="246"/>
                    <a:pt x="138" y="254"/>
                  </a:cubicBezTo>
                  <a:cubicBezTo>
                    <a:pt x="164" y="262"/>
                    <a:pt x="190" y="266"/>
                    <a:pt x="216" y="267"/>
                  </a:cubicBezTo>
                  <a:cubicBezTo>
                    <a:pt x="219" y="267"/>
                    <a:pt x="223" y="267"/>
                    <a:pt x="226" y="267"/>
                  </a:cubicBezTo>
                  <a:cubicBezTo>
                    <a:pt x="250" y="267"/>
                    <a:pt x="273" y="264"/>
                    <a:pt x="295" y="258"/>
                  </a:cubicBezTo>
                  <a:cubicBezTo>
                    <a:pt x="320" y="252"/>
                    <a:pt x="341" y="243"/>
                    <a:pt x="359" y="230"/>
                  </a:cubicBezTo>
                  <a:cubicBezTo>
                    <a:pt x="376" y="218"/>
                    <a:pt x="389" y="204"/>
                    <a:pt x="397" y="189"/>
                  </a:cubicBezTo>
                  <a:cubicBezTo>
                    <a:pt x="405" y="173"/>
                    <a:pt x="408" y="157"/>
                    <a:pt x="405" y="140"/>
                  </a:cubicBezTo>
                  <a:cubicBezTo>
                    <a:pt x="403" y="123"/>
                    <a:pt x="395" y="105"/>
                    <a:pt x="382" y="89"/>
                  </a:cubicBezTo>
                  <a:cubicBezTo>
                    <a:pt x="369" y="72"/>
                    <a:pt x="352" y="58"/>
                    <a:pt x="331" y="45"/>
                  </a:cubicBezTo>
                  <a:cubicBezTo>
                    <a:pt x="310" y="32"/>
                    <a:pt x="287" y="22"/>
                    <a:pt x="262" y="14"/>
                  </a:cubicBezTo>
                  <a:cubicBezTo>
                    <a:pt x="237" y="7"/>
                    <a:pt x="211" y="2"/>
                    <a:pt x="185" y="0"/>
                  </a:cubicBezTo>
                  <a:cubicBezTo>
                    <a:pt x="179" y="0"/>
                    <a:pt x="172" y="0"/>
                    <a:pt x="166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238"/>
            <p:cNvSpPr>
              <a:spLocks noEditPoints="1"/>
            </p:cNvSpPr>
            <p:nvPr/>
          </p:nvSpPr>
          <p:spPr bwMode="auto">
            <a:xfrm>
              <a:off x="3691" y="1707"/>
              <a:ext cx="354" cy="220"/>
            </a:xfrm>
            <a:custGeom>
              <a:avLst/>
              <a:gdLst>
                <a:gd name="T0" fmla="*/ 109 w 494"/>
                <a:gd name="T1" fmla="*/ 22 h 321"/>
                <a:gd name="T2" fmla="*/ 163 w 494"/>
                <a:gd name="T3" fmla="*/ 18 h 321"/>
                <a:gd name="T4" fmla="*/ 219 w 494"/>
                <a:gd name="T5" fmla="*/ 27 h 321"/>
                <a:gd name="T6" fmla="*/ 268 w 494"/>
                <a:gd name="T7" fmla="*/ 49 h 321"/>
                <a:gd name="T8" fmla="*/ 305 w 494"/>
                <a:gd name="T9" fmla="*/ 79 h 321"/>
                <a:gd name="T10" fmla="*/ 321 w 494"/>
                <a:gd name="T11" fmla="*/ 114 h 321"/>
                <a:gd name="T12" fmla="*/ 315 w 494"/>
                <a:gd name="T13" fmla="*/ 147 h 321"/>
                <a:gd name="T14" fmla="*/ 288 w 494"/>
                <a:gd name="T15" fmla="*/ 175 h 321"/>
                <a:gd name="T16" fmla="*/ 242 w 494"/>
                <a:gd name="T17" fmla="*/ 195 h 321"/>
                <a:gd name="T18" fmla="*/ 186 w 494"/>
                <a:gd name="T19" fmla="*/ 201 h 321"/>
                <a:gd name="T20" fmla="*/ 130 w 494"/>
                <a:gd name="T21" fmla="*/ 192 h 321"/>
                <a:gd name="T22" fmla="*/ 82 w 494"/>
                <a:gd name="T23" fmla="*/ 170 h 321"/>
                <a:gd name="T24" fmla="*/ 47 w 494"/>
                <a:gd name="T25" fmla="*/ 138 h 321"/>
                <a:gd name="T26" fmla="*/ 32 w 494"/>
                <a:gd name="T27" fmla="*/ 101 h 321"/>
                <a:gd name="T28" fmla="*/ 39 w 494"/>
                <a:gd name="T29" fmla="*/ 66 h 321"/>
                <a:gd name="T30" fmla="*/ 65 w 494"/>
                <a:gd name="T31" fmla="*/ 39 h 321"/>
                <a:gd name="T32" fmla="*/ 109 w 494"/>
                <a:gd name="T33" fmla="*/ 22 h 321"/>
                <a:gd name="T34" fmla="*/ 105 w 494"/>
                <a:gd name="T35" fmla="*/ 16 h 321"/>
                <a:gd name="T36" fmla="*/ 38 w 494"/>
                <a:gd name="T37" fmla="*/ 140 h 321"/>
                <a:gd name="T38" fmla="*/ 247 w 494"/>
                <a:gd name="T39" fmla="*/ 201 h 321"/>
                <a:gd name="T40" fmla="*/ 313 w 494"/>
                <a:gd name="T41" fmla="*/ 77 h 321"/>
                <a:gd name="T42" fmla="*/ 105 w 494"/>
                <a:gd name="T43" fmla="*/ 16 h 3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94"/>
                <a:gd name="T67" fmla="*/ 0 h 321"/>
                <a:gd name="T68" fmla="*/ 494 w 494"/>
                <a:gd name="T69" fmla="*/ 321 h 3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94" h="321">
                  <a:moveTo>
                    <a:pt x="152" y="32"/>
                  </a:moveTo>
                  <a:cubicBezTo>
                    <a:pt x="176" y="26"/>
                    <a:pt x="202" y="25"/>
                    <a:pt x="228" y="26"/>
                  </a:cubicBezTo>
                  <a:cubicBezTo>
                    <a:pt x="254" y="28"/>
                    <a:pt x="280" y="33"/>
                    <a:pt x="305" y="40"/>
                  </a:cubicBezTo>
                  <a:cubicBezTo>
                    <a:pt x="330" y="48"/>
                    <a:pt x="353" y="58"/>
                    <a:pt x="374" y="71"/>
                  </a:cubicBezTo>
                  <a:cubicBezTo>
                    <a:pt x="395" y="84"/>
                    <a:pt x="412" y="98"/>
                    <a:pt x="425" y="115"/>
                  </a:cubicBezTo>
                  <a:cubicBezTo>
                    <a:pt x="438" y="131"/>
                    <a:pt x="446" y="149"/>
                    <a:pt x="448" y="166"/>
                  </a:cubicBezTo>
                  <a:cubicBezTo>
                    <a:pt x="451" y="183"/>
                    <a:pt x="448" y="199"/>
                    <a:pt x="440" y="215"/>
                  </a:cubicBezTo>
                  <a:cubicBezTo>
                    <a:pt x="432" y="230"/>
                    <a:pt x="419" y="244"/>
                    <a:pt x="402" y="256"/>
                  </a:cubicBezTo>
                  <a:cubicBezTo>
                    <a:pt x="384" y="269"/>
                    <a:pt x="363" y="278"/>
                    <a:pt x="338" y="284"/>
                  </a:cubicBezTo>
                  <a:cubicBezTo>
                    <a:pt x="313" y="291"/>
                    <a:pt x="286" y="294"/>
                    <a:pt x="259" y="293"/>
                  </a:cubicBezTo>
                  <a:cubicBezTo>
                    <a:pt x="233" y="292"/>
                    <a:pt x="207" y="288"/>
                    <a:pt x="181" y="280"/>
                  </a:cubicBezTo>
                  <a:cubicBezTo>
                    <a:pt x="156" y="272"/>
                    <a:pt x="134" y="262"/>
                    <a:pt x="114" y="248"/>
                  </a:cubicBezTo>
                  <a:cubicBezTo>
                    <a:pt x="93" y="235"/>
                    <a:pt x="77" y="219"/>
                    <a:pt x="65" y="201"/>
                  </a:cubicBezTo>
                  <a:cubicBezTo>
                    <a:pt x="53" y="183"/>
                    <a:pt x="46" y="165"/>
                    <a:pt x="44" y="147"/>
                  </a:cubicBezTo>
                  <a:cubicBezTo>
                    <a:pt x="43" y="129"/>
                    <a:pt x="46" y="113"/>
                    <a:pt x="54" y="97"/>
                  </a:cubicBezTo>
                  <a:cubicBezTo>
                    <a:pt x="62" y="81"/>
                    <a:pt x="74" y="68"/>
                    <a:pt x="91" y="57"/>
                  </a:cubicBezTo>
                  <a:cubicBezTo>
                    <a:pt x="108" y="45"/>
                    <a:pt x="128" y="37"/>
                    <a:pt x="152" y="32"/>
                  </a:cubicBezTo>
                  <a:moveTo>
                    <a:pt x="146" y="23"/>
                  </a:moveTo>
                  <a:cubicBezTo>
                    <a:pt x="42" y="46"/>
                    <a:pt x="0" y="127"/>
                    <a:pt x="53" y="204"/>
                  </a:cubicBezTo>
                  <a:cubicBezTo>
                    <a:pt x="105" y="281"/>
                    <a:pt x="236" y="321"/>
                    <a:pt x="344" y="293"/>
                  </a:cubicBezTo>
                  <a:cubicBezTo>
                    <a:pt x="452" y="265"/>
                    <a:pt x="494" y="184"/>
                    <a:pt x="437" y="112"/>
                  </a:cubicBezTo>
                  <a:cubicBezTo>
                    <a:pt x="380" y="40"/>
                    <a:pt x="250" y="0"/>
                    <a:pt x="146" y="23"/>
                  </a:cubicBezTo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Freeform 239"/>
            <p:cNvSpPr>
              <a:spLocks/>
            </p:cNvSpPr>
            <p:nvPr/>
          </p:nvSpPr>
          <p:spPr bwMode="auto">
            <a:xfrm>
              <a:off x="3801" y="1732"/>
              <a:ext cx="10" cy="9"/>
            </a:xfrm>
            <a:custGeom>
              <a:avLst/>
              <a:gdLst>
                <a:gd name="T0" fmla="*/ 3 w 14"/>
                <a:gd name="T1" fmla="*/ 0 h 13"/>
                <a:gd name="T2" fmla="*/ 2 w 14"/>
                <a:gd name="T3" fmla="*/ 0 h 13"/>
                <a:gd name="T4" fmla="*/ 1 w 14"/>
                <a:gd name="T5" fmla="*/ 0 h 13"/>
                <a:gd name="T6" fmla="*/ 1 w 14"/>
                <a:gd name="T7" fmla="*/ 1 h 13"/>
                <a:gd name="T8" fmla="*/ 5 w 14"/>
                <a:gd name="T9" fmla="*/ 8 h 13"/>
                <a:gd name="T10" fmla="*/ 7 w 14"/>
                <a:gd name="T11" fmla="*/ 9 h 13"/>
                <a:gd name="T12" fmla="*/ 8 w 14"/>
                <a:gd name="T13" fmla="*/ 9 h 13"/>
                <a:gd name="T14" fmla="*/ 9 w 14"/>
                <a:gd name="T15" fmla="*/ 8 h 13"/>
                <a:gd name="T16" fmla="*/ 9 w 14"/>
                <a:gd name="T17" fmla="*/ 7 h 13"/>
                <a:gd name="T18" fmla="*/ 4 w 14"/>
                <a:gd name="T19" fmla="*/ 1 h 13"/>
                <a:gd name="T20" fmla="*/ 3 w 14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3"/>
                <a:gd name="T35" fmla="*/ 14 w 14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3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Freeform 240"/>
            <p:cNvSpPr>
              <a:spLocks/>
            </p:cNvSpPr>
            <p:nvPr/>
          </p:nvSpPr>
          <p:spPr bwMode="auto">
            <a:xfrm>
              <a:off x="3801" y="1732"/>
              <a:ext cx="10" cy="9"/>
            </a:xfrm>
            <a:custGeom>
              <a:avLst/>
              <a:gdLst>
                <a:gd name="T0" fmla="*/ 9 w 14"/>
                <a:gd name="T1" fmla="*/ 7 h 13"/>
                <a:gd name="T2" fmla="*/ 9 w 14"/>
                <a:gd name="T3" fmla="*/ 8 h 13"/>
                <a:gd name="T4" fmla="*/ 8 w 14"/>
                <a:gd name="T5" fmla="*/ 9 h 13"/>
                <a:gd name="T6" fmla="*/ 5 w 14"/>
                <a:gd name="T7" fmla="*/ 8 h 13"/>
                <a:gd name="T8" fmla="*/ 1 w 14"/>
                <a:gd name="T9" fmla="*/ 1 h 13"/>
                <a:gd name="T10" fmla="*/ 1 w 14"/>
                <a:gd name="T11" fmla="*/ 0 h 13"/>
                <a:gd name="T12" fmla="*/ 2 w 14"/>
                <a:gd name="T13" fmla="*/ 0 h 13"/>
                <a:gd name="T14" fmla="*/ 4 w 14"/>
                <a:gd name="T15" fmla="*/ 1 h 13"/>
                <a:gd name="T16" fmla="*/ 9 w 14"/>
                <a:gd name="T17" fmla="*/ 7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3"/>
                <a:gd name="T29" fmla="*/ 14 w 14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3">
                  <a:moveTo>
                    <a:pt x="13" y="10"/>
                  </a:moveTo>
                  <a:cubicBezTo>
                    <a:pt x="14" y="11"/>
                    <a:pt x="13" y="12"/>
                    <a:pt x="12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8" y="12"/>
                    <a:pt x="7" y="1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0"/>
                    <a:pt x="6" y="1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Freeform 241"/>
            <p:cNvSpPr>
              <a:spLocks/>
            </p:cNvSpPr>
            <p:nvPr/>
          </p:nvSpPr>
          <p:spPr bwMode="auto">
            <a:xfrm>
              <a:off x="3976" y="1787"/>
              <a:ext cx="13" cy="5"/>
            </a:xfrm>
            <a:custGeom>
              <a:avLst/>
              <a:gdLst>
                <a:gd name="T0" fmla="*/ 10 w 19"/>
                <a:gd name="T1" fmla="*/ 0 h 7"/>
                <a:gd name="T2" fmla="*/ 10 w 19"/>
                <a:gd name="T3" fmla="*/ 0 h 7"/>
                <a:gd name="T4" fmla="*/ 1 w 19"/>
                <a:gd name="T5" fmla="*/ 2 h 7"/>
                <a:gd name="T6" fmla="*/ 0 w 19"/>
                <a:gd name="T7" fmla="*/ 4 h 7"/>
                <a:gd name="T8" fmla="*/ 1 w 19"/>
                <a:gd name="T9" fmla="*/ 4 h 7"/>
                <a:gd name="T10" fmla="*/ 3 w 19"/>
                <a:gd name="T11" fmla="*/ 5 h 7"/>
                <a:gd name="T12" fmla="*/ 3 w 19"/>
                <a:gd name="T13" fmla="*/ 5 h 7"/>
                <a:gd name="T14" fmla="*/ 12 w 19"/>
                <a:gd name="T15" fmla="*/ 3 h 7"/>
                <a:gd name="T16" fmla="*/ 12 w 19"/>
                <a:gd name="T17" fmla="*/ 1 h 7"/>
                <a:gd name="T18" fmla="*/ 12 w 19"/>
                <a:gd name="T19" fmla="*/ 1 h 7"/>
                <a:gd name="T20" fmla="*/ 10 w 19"/>
                <a:gd name="T21" fmla="*/ 0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7"/>
                <a:gd name="T35" fmla="*/ 19 w 19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7"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2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Freeform 242"/>
            <p:cNvSpPr>
              <a:spLocks/>
            </p:cNvSpPr>
            <p:nvPr/>
          </p:nvSpPr>
          <p:spPr bwMode="auto">
            <a:xfrm>
              <a:off x="3978" y="1787"/>
              <a:ext cx="14" cy="5"/>
            </a:xfrm>
            <a:custGeom>
              <a:avLst/>
              <a:gdLst>
                <a:gd name="T0" fmla="*/ 13 w 19"/>
                <a:gd name="T1" fmla="*/ 1 h 8"/>
                <a:gd name="T2" fmla="*/ 13 w 19"/>
                <a:gd name="T3" fmla="*/ 3 h 8"/>
                <a:gd name="T4" fmla="*/ 3 w 19"/>
                <a:gd name="T5" fmla="*/ 4 h 8"/>
                <a:gd name="T6" fmla="*/ 1 w 19"/>
                <a:gd name="T7" fmla="*/ 4 h 8"/>
                <a:gd name="T8" fmla="*/ 0 w 19"/>
                <a:gd name="T9" fmla="*/ 4 h 8"/>
                <a:gd name="T10" fmla="*/ 1 w 19"/>
                <a:gd name="T11" fmla="*/ 2 h 8"/>
                <a:gd name="T12" fmla="*/ 10 w 19"/>
                <a:gd name="T13" fmla="*/ 0 h 8"/>
                <a:gd name="T14" fmla="*/ 13 w 19"/>
                <a:gd name="T15" fmla="*/ 1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"/>
                <a:gd name="T26" fmla="*/ 19 w 19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">
                  <a:moveTo>
                    <a:pt x="18" y="2"/>
                  </a:moveTo>
                  <a:cubicBezTo>
                    <a:pt x="19" y="3"/>
                    <a:pt x="18" y="4"/>
                    <a:pt x="17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1" y="7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8" y="2"/>
                  </a:cubicBez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243"/>
            <p:cNvSpPr>
              <a:spLocks/>
            </p:cNvSpPr>
            <p:nvPr/>
          </p:nvSpPr>
          <p:spPr bwMode="auto">
            <a:xfrm>
              <a:off x="3921" y="1890"/>
              <a:ext cx="10" cy="9"/>
            </a:xfrm>
            <a:custGeom>
              <a:avLst/>
              <a:gdLst>
                <a:gd name="T0" fmla="*/ 2 w 13"/>
                <a:gd name="T1" fmla="*/ 0 h 13"/>
                <a:gd name="T2" fmla="*/ 2 w 13"/>
                <a:gd name="T3" fmla="*/ 0 h 13"/>
                <a:gd name="T4" fmla="*/ 1 w 13"/>
                <a:gd name="T5" fmla="*/ 0 h 13"/>
                <a:gd name="T6" fmla="*/ 0 w 13"/>
                <a:gd name="T7" fmla="*/ 1 h 13"/>
                <a:gd name="T8" fmla="*/ 5 w 13"/>
                <a:gd name="T9" fmla="*/ 8 h 13"/>
                <a:gd name="T10" fmla="*/ 7 w 13"/>
                <a:gd name="T11" fmla="*/ 9 h 13"/>
                <a:gd name="T12" fmla="*/ 8 w 13"/>
                <a:gd name="T13" fmla="*/ 8 h 13"/>
                <a:gd name="T14" fmla="*/ 9 w 13"/>
                <a:gd name="T15" fmla="*/ 8 h 13"/>
                <a:gd name="T16" fmla="*/ 10 w 13"/>
                <a:gd name="T17" fmla="*/ 7 h 13"/>
                <a:gd name="T18" fmla="*/ 5 w 13"/>
                <a:gd name="T19" fmla="*/ 1 h 13"/>
                <a:gd name="T20" fmla="*/ 2 w 13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13"/>
                <a:gd name="T35" fmla="*/ 13 w 13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8" y="13"/>
                    <a:pt x="9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3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244"/>
            <p:cNvSpPr>
              <a:spLocks/>
            </p:cNvSpPr>
            <p:nvPr/>
          </p:nvSpPr>
          <p:spPr bwMode="auto">
            <a:xfrm>
              <a:off x="3921" y="1890"/>
              <a:ext cx="10" cy="9"/>
            </a:xfrm>
            <a:custGeom>
              <a:avLst/>
              <a:gdLst>
                <a:gd name="T0" fmla="*/ 10 w 13"/>
                <a:gd name="T1" fmla="*/ 7 h 13"/>
                <a:gd name="T2" fmla="*/ 9 w 13"/>
                <a:gd name="T3" fmla="*/ 8 h 13"/>
                <a:gd name="T4" fmla="*/ 8 w 13"/>
                <a:gd name="T5" fmla="*/ 8 h 13"/>
                <a:gd name="T6" fmla="*/ 5 w 13"/>
                <a:gd name="T7" fmla="*/ 8 h 13"/>
                <a:gd name="T8" fmla="*/ 0 w 13"/>
                <a:gd name="T9" fmla="*/ 1 h 13"/>
                <a:gd name="T10" fmla="*/ 1 w 13"/>
                <a:gd name="T11" fmla="*/ 0 h 13"/>
                <a:gd name="T12" fmla="*/ 2 w 13"/>
                <a:gd name="T13" fmla="*/ 0 h 13"/>
                <a:gd name="T14" fmla="*/ 5 w 13"/>
                <a:gd name="T15" fmla="*/ 1 h 13"/>
                <a:gd name="T16" fmla="*/ 10 w 13"/>
                <a:gd name="T17" fmla="*/ 7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3"/>
                <a:gd name="T29" fmla="*/ 13 w 13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3">
                  <a:moveTo>
                    <a:pt x="13" y="10"/>
                  </a:moveTo>
                  <a:cubicBezTo>
                    <a:pt x="13" y="11"/>
                    <a:pt x="13" y="12"/>
                    <a:pt x="12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7" y="12"/>
                    <a:pt x="7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245"/>
            <p:cNvSpPr>
              <a:spLocks/>
            </p:cNvSpPr>
            <p:nvPr/>
          </p:nvSpPr>
          <p:spPr bwMode="auto">
            <a:xfrm>
              <a:off x="3743" y="1840"/>
              <a:ext cx="14" cy="6"/>
            </a:xfrm>
            <a:custGeom>
              <a:avLst/>
              <a:gdLst>
                <a:gd name="T0" fmla="*/ 11 w 19"/>
                <a:gd name="T1" fmla="*/ 0 h 8"/>
                <a:gd name="T2" fmla="*/ 11 w 19"/>
                <a:gd name="T3" fmla="*/ 0 h 8"/>
                <a:gd name="T4" fmla="*/ 1 w 19"/>
                <a:gd name="T5" fmla="*/ 3 h 8"/>
                <a:gd name="T6" fmla="*/ 1 w 19"/>
                <a:gd name="T7" fmla="*/ 4 h 8"/>
                <a:gd name="T8" fmla="*/ 1 w 19"/>
                <a:gd name="T9" fmla="*/ 5 h 8"/>
                <a:gd name="T10" fmla="*/ 3 w 19"/>
                <a:gd name="T11" fmla="*/ 6 h 8"/>
                <a:gd name="T12" fmla="*/ 4 w 19"/>
                <a:gd name="T13" fmla="*/ 6 h 8"/>
                <a:gd name="T14" fmla="*/ 13 w 19"/>
                <a:gd name="T15" fmla="*/ 4 h 8"/>
                <a:gd name="T16" fmla="*/ 14 w 19"/>
                <a:gd name="T17" fmla="*/ 2 h 8"/>
                <a:gd name="T18" fmla="*/ 13 w 19"/>
                <a:gd name="T19" fmla="*/ 2 h 8"/>
                <a:gd name="T20" fmla="*/ 11 w 19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8"/>
                <a:gd name="T35" fmla="*/ 19 w 19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6" y="0"/>
                    <a:pt x="15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246"/>
            <p:cNvSpPr>
              <a:spLocks/>
            </p:cNvSpPr>
            <p:nvPr/>
          </p:nvSpPr>
          <p:spPr bwMode="auto">
            <a:xfrm>
              <a:off x="3741" y="1841"/>
              <a:ext cx="14" cy="5"/>
            </a:xfrm>
            <a:custGeom>
              <a:avLst/>
              <a:gdLst>
                <a:gd name="T0" fmla="*/ 14 w 19"/>
                <a:gd name="T1" fmla="*/ 1 h 8"/>
                <a:gd name="T2" fmla="*/ 13 w 19"/>
                <a:gd name="T3" fmla="*/ 3 h 8"/>
                <a:gd name="T4" fmla="*/ 4 w 19"/>
                <a:gd name="T5" fmla="*/ 4 h 8"/>
                <a:gd name="T6" fmla="*/ 1 w 19"/>
                <a:gd name="T7" fmla="*/ 4 h 8"/>
                <a:gd name="T8" fmla="*/ 1 w 19"/>
                <a:gd name="T9" fmla="*/ 3 h 8"/>
                <a:gd name="T10" fmla="*/ 1 w 19"/>
                <a:gd name="T11" fmla="*/ 2 h 8"/>
                <a:gd name="T12" fmla="*/ 11 w 19"/>
                <a:gd name="T13" fmla="*/ 0 h 8"/>
                <a:gd name="T14" fmla="*/ 13 w 19"/>
                <a:gd name="T15" fmla="*/ 1 h 8"/>
                <a:gd name="T16" fmla="*/ 14 w 19"/>
                <a:gd name="T17" fmla="*/ 1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8"/>
                <a:gd name="T29" fmla="*/ 19 w 19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8">
                  <a:moveTo>
                    <a:pt x="19" y="2"/>
                  </a:moveTo>
                  <a:cubicBezTo>
                    <a:pt x="19" y="3"/>
                    <a:pt x="19" y="4"/>
                    <a:pt x="18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0"/>
                    <a:pt x="18" y="1"/>
                  </a:cubicBezTo>
                  <a:lnTo>
                    <a:pt x="19" y="2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247"/>
            <p:cNvSpPr>
              <a:spLocks/>
            </p:cNvSpPr>
            <p:nvPr/>
          </p:nvSpPr>
          <p:spPr bwMode="auto">
            <a:xfrm>
              <a:off x="3729" y="1791"/>
              <a:ext cx="14" cy="4"/>
            </a:xfrm>
            <a:custGeom>
              <a:avLst/>
              <a:gdLst>
                <a:gd name="T0" fmla="*/ 1 w 20"/>
                <a:gd name="T1" fmla="*/ 0 h 6"/>
                <a:gd name="T2" fmla="*/ 0 w 20"/>
                <a:gd name="T3" fmla="*/ 1 h 6"/>
                <a:gd name="T4" fmla="*/ 1 w 20"/>
                <a:gd name="T5" fmla="*/ 2 h 6"/>
                <a:gd name="T6" fmla="*/ 12 w 20"/>
                <a:gd name="T7" fmla="*/ 4 h 6"/>
                <a:gd name="T8" fmla="*/ 13 w 20"/>
                <a:gd name="T9" fmla="*/ 4 h 6"/>
                <a:gd name="T10" fmla="*/ 14 w 20"/>
                <a:gd name="T11" fmla="*/ 3 h 6"/>
                <a:gd name="T12" fmla="*/ 13 w 20"/>
                <a:gd name="T13" fmla="*/ 2 h 6"/>
                <a:gd name="T14" fmla="*/ 2 w 20"/>
                <a:gd name="T15" fmla="*/ 0 h 6"/>
                <a:gd name="T16" fmla="*/ 1 w 2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6"/>
                <a:gd name="T29" fmla="*/ 20 w 20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6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6"/>
                    <a:pt x="18" y="6"/>
                  </a:cubicBezTo>
                  <a:cubicBezTo>
                    <a:pt x="19" y="6"/>
                    <a:pt x="20" y="6"/>
                    <a:pt x="20" y="5"/>
                  </a:cubicBezTo>
                  <a:cubicBezTo>
                    <a:pt x="20" y="4"/>
                    <a:pt x="19" y="3"/>
                    <a:pt x="1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248"/>
            <p:cNvSpPr>
              <a:spLocks/>
            </p:cNvSpPr>
            <p:nvPr/>
          </p:nvSpPr>
          <p:spPr bwMode="auto">
            <a:xfrm>
              <a:off x="3728" y="1791"/>
              <a:ext cx="15" cy="5"/>
            </a:xfrm>
            <a:custGeom>
              <a:avLst/>
              <a:gdLst>
                <a:gd name="T0" fmla="*/ 13 w 21"/>
                <a:gd name="T1" fmla="*/ 2 h 7"/>
                <a:gd name="T2" fmla="*/ 14 w 21"/>
                <a:gd name="T3" fmla="*/ 4 h 7"/>
                <a:gd name="T4" fmla="*/ 12 w 21"/>
                <a:gd name="T5" fmla="*/ 4 h 7"/>
                <a:gd name="T6" fmla="*/ 2 w 21"/>
                <a:gd name="T7" fmla="*/ 2 h 7"/>
                <a:gd name="T8" fmla="*/ 0 w 21"/>
                <a:gd name="T9" fmla="*/ 1 h 7"/>
                <a:gd name="T10" fmla="*/ 2 w 21"/>
                <a:gd name="T11" fmla="*/ 0 h 7"/>
                <a:gd name="T12" fmla="*/ 13 w 21"/>
                <a:gd name="T13" fmla="*/ 2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7"/>
                <a:gd name="T23" fmla="*/ 21 w 21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7">
                  <a:moveTo>
                    <a:pt x="18" y="3"/>
                  </a:moveTo>
                  <a:cubicBezTo>
                    <a:pt x="20" y="3"/>
                    <a:pt x="21" y="4"/>
                    <a:pt x="20" y="5"/>
                  </a:cubicBezTo>
                  <a:cubicBezTo>
                    <a:pt x="20" y="6"/>
                    <a:pt x="19" y="7"/>
                    <a:pt x="17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249"/>
            <p:cNvSpPr>
              <a:spLocks/>
            </p:cNvSpPr>
            <p:nvPr/>
          </p:nvSpPr>
          <p:spPr bwMode="auto">
            <a:xfrm>
              <a:off x="3877" y="1732"/>
              <a:ext cx="5" cy="9"/>
            </a:xfrm>
            <a:custGeom>
              <a:avLst/>
              <a:gdLst>
                <a:gd name="T0" fmla="*/ 3 w 7"/>
                <a:gd name="T1" fmla="*/ 0 h 13"/>
                <a:gd name="T2" fmla="*/ 1 w 7"/>
                <a:gd name="T3" fmla="*/ 1 h 13"/>
                <a:gd name="T4" fmla="*/ 0 w 7"/>
                <a:gd name="T5" fmla="*/ 8 h 13"/>
                <a:gd name="T6" fmla="*/ 2 w 7"/>
                <a:gd name="T7" fmla="*/ 9 h 13"/>
                <a:gd name="T8" fmla="*/ 3 w 7"/>
                <a:gd name="T9" fmla="*/ 9 h 13"/>
                <a:gd name="T10" fmla="*/ 4 w 7"/>
                <a:gd name="T11" fmla="*/ 8 h 13"/>
                <a:gd name="T12" fmla="*/ 5 w 7"/>
                <a:gd name="T13" fmla="*/ 2 h 13"/>
                <a:gd name="T14" fmla="*/ 4 w 7"/>
                <a:gd name="T15" fmla="*/ 0 h 13"/>
                <a:gd name="T16" fmla="*/ 3 w 7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13"/>
                <a:gd name="T29" fmla="*/ 7 w 7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13">
                  <a:moveTo>
                    <a:pt x="4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3"/>
                    <a:pt x="6" y="13"/>
                    <a:pt x="6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250"/>
            <p:cNvSpPr>
              <a:spLocks/>
            </p:cNvSpPr>
            <p:nvPr/>
          </p:nvSpPr>
          <p:spPr bwMode="auto">
            <a:xfrm>
              <a:off x="3877" y="1732"/>
              <a:ext cx="5" cy="9"/>
            </a:xfrm>
            <a:custGeom>
              <a:avLst/>
              <a:gdLst>
                <a:gd name="T0" fmla="*/ 4 w 7"/>
                <a:gd name="T1" fmla="*/ 0 h 13"/>
                <a:gd name="T2" fmla="*/ 5 w 7"/>
                <a:gd name="T3" fmla="*/ 1 h 13"/>
                <a:gd name="T4" fmla="*/ 4 w 7"/>
                <a:gd name="T5" fmla="*/ 8 h 13"/>
                <a:gd name="T6" fmla="*/ 2 w 7"/>
                <a:gd name="T7" fmla="*/ 8 h 13"/>
                <a:gd name="T8" fmla="*/ 2 w 7"/>
                <a:gd name="T9" fmla="*/ 8 h 13"/>
                <a:gd name="T10" fmla="*/ 1 w 7"/>
                <a:gd name="T11" fmla="*/ 7 h 13"/>
                <a:gd name="T12" fmla="*/ 1 w 7"/>
                <a:gd name="T13" fmla="*/ 1 h 13"/>
                <a:gd name="T14" fmla="*/ 4 w 7"/>
                <a:gd name="T15" fmla="*/ 0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3"/>
                <a:gd name="T26" fmla="*/ 7 w 7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3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4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1"/>
                    <a:pt x="1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251"/>
            <p:cNvSpPr>
              <a:spLocks/>
            </p:cNvSpPr>
            <p:nvPr/>
          </p:nvSpPr>
          <p:spPr bwMode="auto">
            <a:xfrm>
              <a:off x="3990" y="1834"/>
              <a:ext cx="15" cy="4"/>
            </a:xfrm>
            <a:custGeom>
              <a:avLst/>
              <a:gdLst>
                <a:gd name="T0" fmla="*/ 1 w 21"/>
                <a:gd name="T1" fmla="*/ 0 h 6"/>
                <a:gd name="T2" fmla="*/ 0 w 21"/>
                <a:gd name="T3" fmla="*/ 1 h 6"/>
                <a:gd name="T4" fmla="*/ 1 w 21"/>
                <a:gd name="T5" fmla="*/ 2 h 6"/>
                <a:gd name="T6" fmla="*/ 12 w 21"/>
                <a:gd name="T7" fmla="*/ 4 h 6"/>
                <a:gd name="T8" fmla="*/ 13 w 21"/>
                <a:gd name="T9" fmla="*/ 4 h 6"/>
                <a:gd name="T10" fmla="*/ 14 w 21"/>
                <a:gd name="T11" fmla="*/ 3 h 6"/>
                <a:gd name="T12" fmla="*/ 13 w 21"/>
                <a:gd name="T13" fmla="*/ 2 h 6"/>
                <a:gd name="T14" fmla="*/ 2 w 21"/>
                <a:gd name="T15" fmla="*/ 0 h 6"/>
                <a:gd name="T16" fmla="*/ 1 w 21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"/>
                <a:gd name="T29" fmla="*/ 21 w 21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20" y="5"/>
                    <a:pt x="20" y="5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252"/>
            <p:cNvSpPr>
              <a:spLocks/>
            </p:cNvSpPr>
            <p:nvPr/>
          </p:nvSpPr>
          <p:spPr bwMode="auto">
            <a:xfrm>
              <a:off x="3991" y="1834"/>
              <a:ext cx="15" cy="4"/>
            </a:xfrm>
            <a:custGeom>
              <a:avLst/>
              <a:gdLst>
                <a:gd name="T0" fmla="*/ 13 w 21"/>
                <a:gd name="T1" fmla="*/ 2 h 6"/>
                <a:gd name="T2" fmla="*/ 15 w 21"/>
                <a:gd name="T3" fmla="*/ 3 h 6"/>
                <a:gd name="T4" fmla="*/ 13 w 21"/>
                <a:gd name="T5" fmla="*/ 4 h 6"/>
                <a:gd name="T6" fmla="*/ 1 w 21"/>
                <a:gd name="T7" fmla="*/ 3 h 6"/>
                <a:gd name="T8" fmla="*/ 0 w 21"/>
                <a:gd name="T9" fmla="*/ 1 h 6"/>
                <a:gd name="T10" fmla="*/ 2 w 21"/>
                <a:gd name="T11" fmla="*/ 0 h 6"/>
                <a:gd name="T12" fmla="*/ 13 w 21"/>
                <a:gd name="T13" fmla="*/ 2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6"/>
                <a:gd name="T23" fmla="*/ 21 w 21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6">
                  <a:moveTo>
                    <a:pt x="18" y="3"/>
                  </a:moveTo>
                  <a:cubicBezTo>
                    <a:pt x="20" y="3"/>
                    <a:pt x="21" y="4"/>
                    <a:pt x="21" y="5"/>
                  </a:cubicBezTo>
                  <a:cubicBezTo>
                    <a:pt x="20" y="6"/>
                    <a:pt x="19" y="6"/>
                    <a:pt x="18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253"/>
            <p:cNvSpPr>
              <a:spLocks/>
            </p:cNvSpPr>
            <p:nvPr/>
          </p:nvSpPr>
          <p:spPr bwMode="auto">
            <a:xfrm>
              <a:off x="3847" y="1892"/>
              <a:ext cx="5" cy="10"/>
            </a:xfrm>
            <a:custGeom>
              <a:avLst/>
              <a:gdLst>
                <a:gd name="T0" fmla="*/ 3 w 7"/>
                <a:gd name="T1" fmla="*/ 0 h 14"/>
                <a:gd name="T2" fmla="*/ 1 w 7"/>
                <a:gd name="T3" fmla="*/ 1 h 14"/>
                <a:gd name="T4" fmla="*/ 0 w 7"/>
                <a:gd name="T5" fmla="*/ 8 h 14"/>
                <a:gd name="T6" fmla="*/ 1 w 7"/>
                <a:gd name="T7" fmla="*/ 10 h 14"/>
                <a:gd name="T8" fmla="*/ 2 w 7"/>
                <a:gd name="T9" fmla="*/ 10 h 14"/>
                <a:gd name="T10" fmla="*/ 4 w 7"/>
                <a:gd name="T11" fmla="*/ 9 h 14"/>
                <a:gd name="T12" fmla="*/ 5 w 7"/>
                <a:gd name="T13" fmla="*/ 1 h 14"/>
                <a:gd name="T14" fmla="*/ 4 w 7"/>
                <a:gd name="T15" fmla="*/ 0 h 14"/>
                <a:gd name="T16" fmla="*/ 3 w 7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14"/>
                <a:gd name="T29" fmla="*/ 7 w 7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14">
                  <a:moveTo>
                    <a:pt x="4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254"/>
            <p:cNvSpPr>
              <a:spLocks/>
            </p:cNvSpPr>
            <p:nvPr/>
          </p:nvSpPr>
          <p:spPr bwMode="auto">
            <a:xfrm>
              <a:off x="3847" y="1892"/>
              <a:ext cx="5" cy="10"/>
            </a:xfrm>
            <a:custGeom>
              <a:avLst/>
              <a:gdLst>
                <a:gd name="T0" fmla="*/ 4 w 7"/>
                <a:gd name="T1" fmla="*/ 0 h 14"/>
                <a:gd name="T2" fmla="*/ 5 w 7"/>
                <a:gd name="T3" fmla="*/ 2 h 14"/>
                <a:gd name="T4" fmla="*/ 4 w 7"/>
                <a:gd name="T5" fmla="*/ 9 h 14"/>
                <a:gd name="T6" fmla="*/ 1 w 7"/>
                <a:gd name="T7" fmla="*/ 10 h 14"/>
                <a:gd name="T8" fmla="*/ 0 w 7"/>
                <a:gd name="T9" fmla="*/ 9 h 14"/>
                <a:gd name="T10" fmla="*/ 1 w 7"/>
                <a:gd name="T11" fmla="*/ 1 h 14"/>
                <a:gd name="T12" fmla="*/ 4 w 7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14"/>
                <a:gd name="T23" fmla="*/ 7 w 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14">
                  <a:moveTo>
                    <a:pt x="5" y="0"/>
                  </a:move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255"/>
            <p:cNvSpPr>
              <a:spLocks/>
            </p:cNvSpPr>
            <p:nvPr/>
          </p:nvSpPr>
          <p:spPr bwMode="auto">
            <a:xfrm>
              <a:off x="3752" y="1754"/>
              <a:ext cx="13" cy="8"/>
            </a:xfrm>
            <a:custGeom>
              <a:avLst/>
              <a:gdLst>
                <a:gd name="T0" fmla="*/ 1 w 18"/>
                <a:gd name="T1" fmla="*/ 0 h 11"/>
                <a:gd name="T2" fmla="*/ 0 w 18"/>
                <a:gd name="T3" fmla="*/ 0 h 11"/>
                <a:gd name="T4" fmla="*/ 1 w 18"/>
                <a:gd name="T5" fmla="*/ 2 h 11"/>
                <a:gd name="T6" fmla="*/ 9 w 18"/>
                <a:gd name="T7" fmla="*/ 7 h 11"/>
                <a:gd name="T8" fmla="*/ 11 w 18"/>
                <a:gd name="T9" fmla="*/ 8 h 11"/>
                <a:gd name="T10" fmla="*/ 12 w 18"/>
                <a:gd name="T11" fmla="*/ 7 h 11"/>
                <a:gd name="T12" fmla="*/ 12 w 18"/>
                <a:gd name="T13" fmla="*/ 6 h 11"/>
                <a:gd name="T14" fmla="*/ 3 w 18"/>
                <a:gd name="T15" fmla="*/ 0 h 11"/>
                <a:gd name="T16" fmla="*/ 1 w 18"/>
                <a:gd name="T17" fmla="*/ 0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1"/>
                <a:gd name="T29" fmla="*/ 18 w 18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5" y="11"/>
                  </a:cubicBezTo>
                  <a:cubicBezTo>
                    <a:pt x="16" y="11"/>
                    <a:pt x="17" y="10"/>
                    <a:pt x="17" y="10"/>
                  </a:cubicBezTo>
                  <a:cubicBezTo>
                    <a:pt x="18" y="9"/>
                    <a:pt x="18" y="8"/>
                    <a:pt x="16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256"/>
            <p:cNvSpPr>
              <a:spLocks/>
            </p:cNvSpPr>
            <p:nvPr/>
          </p:nvSpPr>
          <p:spPr bwMode="auto">
            <a:xfrm>
              <a:off x="3751" y="1754"/>
              <a:ext cx="13" cy="7"/>
            </a:xfrm>
            <a:custGeom>
              <a:avLst/>
              <a:gdLst>
                <a:gd name="T0" fmla="*/ 12 w 18"/>
                <a:gd name="T1" fmla="*/ 5 h 11"/>
                <a:gd name="T2" fmla="*/ 13 w 18"/>
                <a:gd name="T3" fmla="*/ 7 h 11"/>
                <a:gd name="T4" fmla="*/ 10 w 18"/>
                <a:gd name="T5" fmla="*/ 7 h 11"/>
                <a:gd name="T6" fmla="*/ 1 w 18"/>
                <a:gd name="T7" fmla="*/ 3 h 11"/>
                <a:gd name="T8" fmla="*/ 1 w 18"/>
                <a:gd name="T9" fmla="*/ 1 h 11"/>
                <a:gd name="T10" fmla="*/ 4 w 18"/>
                <a:gd name="T11" fmla="*/ 1 h 11"/>
                <a:gd name="T12" fmla="*/ 12 w 18"/>
                <a:gd name="T13" fmla="*/ 5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1"/>
                <a:gd name="T23" fmla="*/ 18 w 18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1">
                  <a:moveTo>
                    <a:pt x="17" y="8"/>
                  </a:moveTo>
                  <a:cubicBezTo>
                    <a:pt x="18" y="9"/>
                    <a:pt x="18" y="10"/>
                    <a:pt x="18" y="11"/>
                  </a:cubicBezTo>
                  <a:cubicBezTo>
                    <a:pt x="17" y="11"/>
                    <a:pt x="15" y="11"/>
                    <a:pt x="1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257"/>
            <p:cNvSpPr>
              <a:spLocks/>
            </p:cNvSpPr>
            <p:nvPr/>
          </p:nvSpPr>
          <p:spPr bwMode="auto">
            <a:xfrm>
              <a:off x="3934" y="1752"/>
              <a:ext cx="10" cy="7"/>
            </a:xfrm>
            <a:custGeom>
              <a:avLst/>
              <a:gdLst>
                <a:gd name="T0" fmla="*/ 8 w 14"/>
                <a:gd name="T1" fmla="*/ 0 h 10"/>
                <a:gd name="T2" fmla="*/ 6 w 14"/>
                <a:gd name="T3" fmla="*/ 0 h 10"/>
                <a:gd name="T4" fmla="*/ 0 w 14"/>
                <a:gd name="T5" fmla="*/ 5 h 10"/>
                <a:gd name="T6" fmla="*/ 1 w 14"/>
                <a:gd name="T7" fmla="*/ 7 h 10"/>
                <a:gd name="T8" fmla="*/ 2 w 14"/>
                <a:gd name="T9" fmla="*/ 7 h 10"/>
                <a:gd name="T10" fmla="*/ 4 w 14"/>
                <a:gd name="T11" fmla="*/ 7 h 10"/>
                <a:gd name="T12" fmla="*/ 9 w 14"/>
                <a:gd name="T13" fmla="*/ 1 h 10"/>
                <a:gd name="T14" fmla="*/ 9 w 14"/>
                <a:gd name="T15" fmla="*/ 0 h 10"/>
                <a:gd name="T16" fmla="*/ 8 w 14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0"/>
                <a:gd name="T29" fmla="*/ 14 w 14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0">
                  <a:moveTo>
                    <a:pt x="11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Freeform 258"/>
            <p:cNvSpPr>
              <a:spLocks/>
            </p:cNvSpPr>
            <p:nvPr/>
          </p:nvSpPr>
          <p:spPr bwMode="auto">
            <a:xfrm>
              <a:off x="3934" y="1752"/>
              <a:ext cx="11" cy="7"/>
            </a:xfrm>
            <a:custGeom>
              <a:avLst/>
              <a:gdLst>
                <a:gd name="T0" fmla="*/ 10 w 15"/>
                <a:gd name="T1" fmla="*/ 1 h 11"/>
                <a:gd name="T2" fmla="*/ 10 w 15"/>
                <a:gd name="T3" fmla="*/ 2 h 11"/>
                <a:gd name="T4" fmla="*/ 4 w 15"/>
                <a:gd name="T5" fmla="*/ 6 h 11"/>
                <a:gd name="T6" fmla="*/ 1 w 15"/>
                <a:gd name="T7" fmla="*/ 6 h 11"/>
                <a:gd name="T8" fmla="*/ 1 w 15"/>
                <a:gd name="T9" fmla="*/ 6 h 11"/>
                <a:gd name="T10" fmla="*/ 1 w 15"/>
                <a:gd name="T11" fmla="*/ 5 h 11"/>
                <a:gd name="T12" fmla="*/ 7 w 15"/>
                <a:gd name="T13" fmla="*/ 1 h 11"/>
                <a:gd name="T14" fmla="*/ 10 w 15"/>
                <a:gd name="T15" fmla="*/ 1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11"/>
                <a:gd name="T26" fmla="*/ 15 w 15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11">
                  <a:moveTo>
                    <a:pt x="13" y="1"/>
                  </a:moveTo>
                  <a:cubicBezTo>
                    <a:pt x="14" y="1"/>
                    <a:pt x="15" y="2"/>
                    <a:pt x="14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3" y="1"/>
                  </a:cubicBez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Freeform 259"/>
            <p:cNvSpPr>
              <a:spLocks/>
            </p:cNvSpPr>
            <p:nvPr/>
          </p:nvSpPr>
          <p:spPr bwMode="auto">
            <a:xfrm>
              <a:off x="3968" y="1868"/>
              <a:ext cx="14" cy="6"/>
            </a:xfrm>
            <a:custGeom>
              <a:avLst/>
              <a:gdLst>
                <a:gd name="T0" fmla="*/ 2 w 19"/>
                <a:gd name="T1" fmla="*/ 0 h 10"/>
                <a:gd name="T2" fmla="*/ 1 w 19"/>
                <a:gd name="T3" fmla="*/ 1 h 10"/>
                <a:gd name="T4" fmla="*/ 1 w 19"/>
                <a:gd name="T5" fmla="*/ 2 h 10"/>
                <a:gd name="T6" fmla="*/ 11 w 19"/>
                <a:gd name="T7" fmla="*/ 6 h 10"/>
                <a:gd name="T8" fmla="*/ 13 w 19"/>
                <a:gd name="T9" fmla="*/ 6 h 10"/>
                <a:gd name="T10" fmla="*/ 13 w 19"/>
                <a:gd name="T11" fmla="*/ 6 h 10"/>
                <a:gd name="T12" fmla="*/ 13 w 19"/>
                <a:gd name="T13" fmla="*/ 4 h 10"/>
                <a:gd name="T14" fmla="*/ 4 w 19"/>
                <a:gd name="T15" fmla="*/ 1 h 10"/>
                <a:gd name="T16" fmla="*/ 2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0"/>
                <a:gd name="T29" fmla="*/ 19 w 19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0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9" y="9"/>
                    <a:pt x="19" y="8"/>
                    <a:pt x="18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Freeform 260"/>
            <p:cNvSpPr>
              <a:spLocks/>
            </p:cNvSpPr>
            <p:nvPr/>
          </p:nvSpPr>
          <p:spPr bwMode="auto">
            <a:xfrm>
              <a:off x="3969" y="1868"/>
              <a:ext cx="13" cy="7"/>
            </a:xfrm>
            <a:custGeom>
              <a:avLst/>
              <a:gdLst>
                <a:gd name="T0" fmla="*/ 12 w 19"/>
                <a:gd name="T1" fmla="*/ 5 h 11"/>
                <a:gd name="T2" fmla="*/ 12 w 19"/>
                <a:gd name="T3" fmla="*/ 6 h 11"/>
                <a:gd name="T4" fmla="*/ 10 w 19"/>
                <a:gd name="T5" fmla="*/ 6 h 11"/>
                <a:gd name="T6" fmla="*/ 1 w 19"/>
                <a:gd name="T7" fmla="*/ 3 h 11"/>
                <a:gd name="T8" fmla="*/ 1 w 19"/>
                <a:gd name="T9" fmla="*/ 1 h 11"/>
                <a:gd name="T10" fmla="*/ 3 w 19"/>
                <a:gd name="T11" fmla="*/ 1 h 11"/>
                <a:gd name="T12" fmla="*/ 12 w 19"/>
                <a:gd name="T13" fmla="*/ 5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1"/>
                <a:gd name="T23" fmla="*/ 19 w 19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1">
                  <a:moveTo>
                    <a:pt x="18" y="8"/>
                  </a:moveTo>
                  <a:cubicBezTo>
                    <a:pt x="19" y="8"/>
                    <a:pt x="19" y="9"/>
                    <a:pt x="18" y="10"/>
                  </a:cubicBezTo>
                  <a:cubicBezTo>
                    <a:pt x="18" y="11"/>
                    <a:pt x="16" y="11"/>
                    <a:pt x="15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8" y="8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Freeform 261"/>
            <p:cNvSpPr>
              <a:spLocks/>
            </p:cNvSpPr>
            <p:nvPr/>
          </p:nvSpPr>
          <p:spPr bwMode="auto">
            <a:xfrm>
              <a:off x="3785" y="1874"/>
              <a:ext cx="10" cy="7"/>
            </a:xfrm>
            <a:custGeom>
              <a:avLst/>
              <a:gdLst>
                <a:gd name="T0" fmla="*/ 8 w 15"/>
                <a:gd name="T1" fmla="*/ 0 h 11"/>
                <a:gd name="T2" fmla="*/ 7 w 15"/>
                <a:gd name="T3" fmla="*/ 0 h 11"/>
                <a:gd name="T4" fmla="*/ 1 w 15"/>
                <a:gd name="T5" fmla="*/ 5 h 11"/>
                <a:gd name="T6" fmla="*/ 1 w 15"/>
                <a:gd name="T7" fmla="*/ 6 h 11"/>
                <a:gd name="T8" fmla="*/ 3 w 15"/>
                <a:gd name="T9" fmla="*/ 7 h 11"/>
                <a:gd name="T10" fmla="*/ 3 w 15"/>
                <a:gd name="T11" fmla="*/ 6 h 11"/>
                <a:gd name="T12" fmla="*/ 9 w 15"/>
                <a:gd name="T13" fmla="*/ 2 h 11"/>
                <a:gd name="T14" fmla="*/ 9 w 15"/>
                <a:gd name="T15" fmla="*/ 0 h 11"/>
                <a:gd name="T16" fmla="*/ 8 w 15"/>
                <a:gd name="T17" fmla="*/ 0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1"/>
                <a:gd name="T29" fmla="*/ 15 w 15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1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2"/>
                    <a:pt x="15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F5C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Freeform 262"/>
            <p:cNvSpPr>
              <a:spLocks/>
            </p:cNvSpPr>
            <p:nvPr/>
          </p:nvSpPr>
          <p:spPr bwMode="auto">
            <a:xfrm>
              <a:off x="3785" y="1874"/>
              <a:ext cx="10" cy="7"/>
            </a:xfrm>
            <a:custGeom>
              <a:avLst/>
              <a:gdLst>
                <a:gd name="T0" fmla="*/ 9 w 15"/>
                <a:gd name="T1" fmla="*/ 0 h 11"/>
                <a:gd name="T2" fmla="*/ 9 w 15"/>
                <a:gd name="T3" fmla="*/ 2 h 11"/>
                <a:gd name="T4" fmla="*/ 3 w 15"/>
                <a:gd name="T5" fmla="*/ 7 h 11"/>
                <a:gd name="T6" fmla="*/ 1 w 15"/>
                <a:gd name="T7" fmla="*/ 7 h 11"/>
                <a:gd name="T8" fmla="*/ 1 w 15"/>
                <a:gd name="T9" fmla="*/ 5 h 11"/>
                <a:gd name="T10" fmla="*/ 7 w 15"/>
                <a:gd name="T11" fmla="*/ 1 h 11"/>
                <a:gd name="T12" fmla="*/ 9 w 15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1"/>
                <a:gd name="T23" fmla="*/ 15 w 15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1">
                  <a:moveTo>
                    <a:pt x="13" y="0"/>
                  </a:moveTo>
                  <a:cubicBezTo>
                    <a:pt x="15" y="1"/>
                    <a:pt x="15" y="2"/>
                    <a:pt x="14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3" y="11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263"/>
            <p:cNvSpPr>
              <a:spLocks/>
            </p:cNvSpPr>
            <p:nvPr/>
          </p:nvSpPr>
          <p:spPr bwMode="auto">
            <a:xfrm>
              <a:off x="3720" y="453"/>
              <a:ext cx="676" cy="1391"/>
            </a:xfrm>
            <a:custGeom>
              <a:avLst/>
              <a:gdLst>
                <a:gd name="T0" fmla="*/ 228 w 944"/>
                <a:gd name="T1" fmla="*/ 1391 h 2027"/>
                <a:gd name="T2" fmla="*/ 609 w 944"/>
                <a:gd name="T3" fmla="*/ 132 h 2027"/>
                <a:gd name="T4" fmla="*/ 676 w 944"/>
                <a:gd name="T5" fmla="*/ 196 h 2027"/>
                <a:gd name="T6" fmla="*/ 655 w 944"/>
                <a:gd name="T7" fmla="*/ 0 h 2027"/>
                <a:gd name="T8" fmla="*/ 450 w 944"/>
                <a:gd name="T9" fmla="*/ 21 h 2027"/>
                <a:gd name="T10" fmla="*/ 527 w 944"/>
                <a:gd name="T11" fmla="*/ 93 h 2027"/>
                <a:gd name="T12" fmla="*/ 94 w 944"/>
                <a:gd name="T13" fmla="*/ 1346 h 2027"/>
                <a:gd name="T14" fmla="*/ 228 w 944"/>
                <a:gd name="T15" fmla="*/ 1391 h 20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44"/>
                <a:gd name="T25" fmla="*/ 0 h 2027"/>
                <a:gd name="T26" fmla="*/ 944 w 944"/>
                <a:gd name="T27" fmla="*/ 2027 h 20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4" h="2027">
                  <a:moveTo>
                    <a:pt x="319" y="2027"/>
                  </a:moveTo>
                  <a:cubicBezTo>
                    <a:pt x="319" y="2027"/>
                    <a:pt x="84" y="1139"/>
                    <a:pt x="850" y="192"/>
                  </a:cubicBezTo>
                  <a:cubicBezTo>
                    <a:pt x="944" y="286"/>
                    <a:pt x="944" y="286"/>
                    <a:pt x="944" y="286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628" y="31"/>
                    <a:pt x="628" y="31"/>
                    <a:pt x="628" y="31"/>
                  </a:cubicBezTo>
                  <a:cubicBezTo>
                    <a:pt x="736" y="135"/>
                    <a:pt x="736" y="135"/>
                    <a:pt x="736" y="135"/>
                  </a:cubicBezTo>
                  <a:cubicBezTo>
                    <a:pt x="736" y="135"/>
                    <a:pt x="0" y="951"/>
                    <a:pt x="131" y="1961"/>
                  </a:cubicBezTo>
                  <a:lnTo>
                    <a:pt x="319" y="20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Freeform 264"/>
            <p:cNvSpPr>
              <a:spLocks/>
            </p:cNvSpPr>
            <p:nvPr/>
          </p:nvSpPr>
          <p:spPr bwMode="auto">
            <a:xfrm>
              <a:off x="4364" y="453"/>
              <a:ext cx="32" cy="196"/>
            </a:xfrm>
            <a:custGeom>
              <a:avLst/>
              <a:gdLst>
                <a:gd name="T0" fmla="*/ 20 w 32"/>
                <a:gd name="T1" fmla="*/ 185 h 196"/>
                <a:gd name="T2" fmla="*/ 32 w 32"/>
                <a:gd name="T3" fmla="*/ 196 h 196"/>
                <a:gd name="T4" fmla="*/ 11 w 32"/>
                <a:gd name="T5" fmla="*/ 0 h 196"/>
                <a:gd name="T6" fmla="*/ 0 w 32"/>
                <a:gd name="T7" fmla="*/ 0 h 196"/>
                <a:gd name="T8" fmla="*/ 20 w 32"/>
                <a:gd name="T9" fmla="*/ 185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96"/>
                <a:gd name="T17" fmla="*/ 32 w 3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96">
                  <a:moveTo>
                    <a:pt x="20" y="185"/>
                  </a:moveTo>
                  <a:lnTo>
                    <a:pt x="32" y="196"/>
                  </a:lnTo>
                  <a:lnTo>
                    <a:pt x="11" y="0"/>
                  </a:lnTo>
                  <a:lnTo>
                    <a:pt x="0" y="0"/>
                  </a:lnTo>
                  <a:lnTo>
                    <a:pt x="20" y="185"/>
                  </a:ln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265"/>
            <p:cNvSpPr>
              <a:spLocks/>
            </p:cNvSpPr>
            <p:nvPr/>
          </p:nvSpPr>
          <p:spPr bwMode="auto">
            <a:xfrm>
              <a:off x="3769" y="576"/>
              <a:ext cx="558" cy="1260"/>
            </a:xfrm>
            <a:custGeom>
              <a:avLst/>
              <a:gdLst>
                <a:gd name="T0" fmla="*/ 558 w 780"/>
                <a:gd name="T1" fmla="*/ 10 h 1835"/>
                <a:gd name="T2" fmla="*/ 548 w 780"/>
                <a:gd name="T3" fmla="*/ 0 h 1835"/>
                <a:gd name="T4" fmla="*/ 168 w 780"/>
                <a:gd name="T5" fmla="*/ 1260 h 1835"/>
                <a:gd name="T6" fmla="*/ 178 w 780"/>
                <a:gd name="T7" fmla="*/ 1260 h 1835"/>
                <a:gd name="T8" fmla="*/ 558 w 780"/>
                <a:gd name="T9" fmla="*/ 10 h 18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0"/>
                <a:gd name="T16" fmla="*/ 0 h 1835"/>
                <a:gd name="T17" fmla="*/ 780 w 780"/>
                <a:gd name="T18" fmla="*/ 1835 h 18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0" h="1835">
                  <a:moveTo>
                    <a:pt x="780" y="15"/>
                  </a:moveTo>
                  <a:cubicBezTo>
                    <a:pt x="766" y="0"/>
                    <a:pt x="766" y="0"/>
                    <a:pt x="766" y="0"/>
                  </a:cubicBezTo>
                  <a:cubicBezTo>
                    <a:pt x="0" y="947"/>
                    <a:pt x="235" y="1835"/>
                    <a:pt x="235" y="1835"/>
                  </a:cubicBezTo>
                  <a:cubicBezTo>
                    <a:pt x="249" y="1835"/>
                    <a:pt x="249" y="1835"/>
                    <a:pt x="249" y="1835"/>
                  </a:cubicBezTo>
                  <a:cubicBezTo>
                    <a:pt x="249" y="1835"/>
                    <a:pt x="17" y="960"/>
                    <a:pt x="780" y="15"/>
                  </a:cubicBezTo>
                  <a:close/>
                </a:path>
              </a:pathLst>
            </a:custGeom>
            <a:solidFill>
              <a:srgbClr val="DD3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266"/>
            <p:cNvSpPr>
              <a:spLocks/>
            </p:cNvSpPr>
            <p:nvPr/>
          </p:nvSpPr>
          <p:spPr bwMode="auto">
            <a:xfrm>
              <a:off x="3681" y="1524"/>
              <a:ext cx="142" cy="114"/>
            </a:xfrm>
            <a:custGeom>
              <a:avLst/>
              <a:gdLst>
                <a:gd name="T0" fmla="*/ 108 w 198"/>
                <a:gd name="T1" fmla="*/ 111 h 166"/>
                <a:gd name="T2" fmla="*/ 105 w 198"/>
                <a:gd name="T3" fmla="*/ 95 h 166"/>
                <a:gd name="T4" fmla="*/ 121 w 198"/>
                <a:gd name="T5" fmla="*/ 56 h 166"/>
                <a:gd name="T6" fmla="*/ 115 w 198"/>
                <a:gd name="T7" fmla="*/ 31 h 166"/>
                <a:gd name="T8" fmla="*/ 101 w 198"/>
                <a:gd name="T9" fmla="*/ 21 h 166"/>
                <a:gd name="T10" fmla="*/ 95 w 198"/>
                <a:gd name="T11" fmla="*/ 23 h 166"/>
                <a:gd name="T12" fmla="*/ 88 w 198"/>
                <a:gd name="T13" fmla="*/ 29 h 166"/>
                <a:gd name="T14" fmla="*/ 78 w 198"/>
                <a:gd name="T15" fmla="*/ 57 h 166"/>
                <a:gd name="T16" fmla="*/ 78 w 198"/>
                <a:gd name="T17" fmla="*/ 57 h 166"/>
                <a:gd name="T18" fmla="*/ 70 w 198"/>
                <a:gd name="T19" fmla="*/ 84 h 166"/>
                <a:gd name="T20" fmla="*/ 55 w 198"/>
                <a:gd name="T21" fmla="*/ 104 h 166"/>
                <a:gd name="T22" fmla="*/ 39 w 198"/>
                <a:gd name="T23" fmla="*/ 109 h 166"/>
                <a:gd name="T24" fmla="*/ 10 w 198"/>
                <a:gd name="T25" fmla="*/ 91 h 166"/>
                <a:gd name="T26" fmla="*/ 0 w 198"/>
                <a:gd name="T27" fmla="*/ 52 h 166"/>
                <a:gd name="T28" fmla="*/ 18 w 198"/>
                <a:gd name="T29" fmla="*/ 6 h 166"/>
                <a:gd name="T30" fmla="*/ 32 w 198"/>
                <a:gd name="T31" fmla="*/ 4 h 166"/>
                <a:gd name="T32" fmla="*/ 34 w 198"/>
                <a:gd name="T33" fmla="*/ 19 h 166"/>
                <a:gd name="T34" fmla="*/ 20 w 198"/>
                <a:gd name="T35" fmla="*/ 54 h 166"/>
                <a:gd name="T36" fmla="*/ 27 w 198"/>
                <a:gd name="T37" fmla="*/ 78 h 166"/>
                <a:gd name="T38" fmla="*/ 39 w 198"/>
                <a:gd name="T39" fmla="*/ 86 h 166"/>
                <a:gd name="T40" fmla="*/ 44 w 198"/>
                <a:gd name="T41" fmla="*/ 84 h 166"/>
                <a:gd name="T42" fmla="*/ 49 w 198"/>
                <a:gd name="T43" fmla="*/ 79 h 166"/>
                <a:gd name="T44" fmla="*/ 59 w 198"/>
                <a:gd name="T45" fmla="*/ 53 h 166"/>
                <a:gd name="T46" fmla="*/ 59 w 198"/>
                <a:gd name="T47" fmla="*/ 52 h 166"/>
                <a:gd name="T48" fmla="*/ 67 w 198"/>
                <a:gd name="T49" fmla="*/ 24 h 166"/>
                <a:gd name="T50" fmla="*/ 85 w 198"/>
                <a:gd name="T51" fmla="*/ 4 h 166"/>
                <a:gd name="T52" fmla="*/ 102 w 198"/>
                <a:gd name="T53" fmla="*/ 0 h 166"/>
                <a:gd name="T54" fmla="*/ 131 w 198"/>
                <a:gd name="T55" fmla="*/ 20 h 166"/>
                <a:gd name="T56" fmla="*/ 141 w 198"/>
                <a:gd name="T57" fmla="*/ 57 h 166"/>
                <a:gd name="T58" fmla="*/ 122 w 198"/>
                <a:gd name="T59" fmla="*/ 109 h 166"/>
                <a:gd name="T60" fmla="*/ 108 w 198"/>
                <a:gd name="T61" fmla="*/ 111 h 16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8"/>
                <a:gd name="T94" fmla="*/ 0 h 166"/>
                <a:gd name="T95" fmla="*/ 198 w 198"/>
                <a:gd name="T96" fmla="*/ 166 h 16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8" h="166">
                  <a:moveTo>
                    <a:pt x="150" y="161"/>
                  </a:moveTo>
                  <a:cubicBezTo>
                    <a:pt x="143" y="156"/>
                    <a:pt x="143" y="146"/>
                    <a:pt x="147" y="139"/>
                  </a:cubicBezTo>
                  <a:cubicBezTo>
                    <a:pt x="157" y="126"/>
                    <a:pt x="169" y="103"/>
                    <a:pt x="169" y="82"/>
                  </a:cubicBezTo>
                  <a:cubicBezTo>
                    <a:pt x="169" y="68"/>
                    <a:pt x="166" y="54"/>
                    <a:pt x="160" y="45"/>
                  </a:cubicBezTo>
                  <a:cubicBezTo>
                    <a:pt x="154" y="36"/>
                    <a:pt x="147" y="32"/>
                    <a:pt x="141" y="31"/>
                  </a:cubicBezTo>
                  <a:cubicBezTo>
                    <a:pt x="137" y="31"/>
                    <a:pt x="135" y="32"/>
                    <a:pt x="132" y="33"/>
                  </a:cubicBezTo>
                  <a:cubicBezTo>
                    <a:pt x="129" y="35"/>
                    <a:pt x="126" y="38"/>
                    <a:pt x="123" y="42"/>
                  </a:cubicBezTo>
                  <a:cubicBezTo>
                    <a:pt x="118" y="50"/>
                    <a:pt x="113" y="65"/>
                    <a:pt x="109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8"/>
                    <a:pt x="103" y="111"/>
                    <a:pt x="98" y="122"/>
                  </a:cubicBezTo>
                  <a:cubicBezTo>
                    <a:pt x="93" y="134"/>
                    <a:pt x="86" y="144"/>
                    <a:pt x="77" y="151"/>
                  </a:cubicBezTo>
                  <a:cubicBezTo>
                    <a:pt x="70" y="155"/>
                    <a:pt x="63" y="158"/>
                    <a:pt x="55" y="158"/>
                  </a:cubicBezTo>
                  <a:cubicBezTo>
                    <a:pt x="38" y="158"/>
                    <a:pt x="24" y="147"/>
                    <a:pt x="14" y="132"/>
                  </a:cubicBezTo>
                  <a:cubicBezTo>
                    <a:pt x="5" y="117"/>
                    <a:pt x="0" y="97"/>
                    <a:pt x="0" y="76"/>
                  </a:cubicBezTo>
                  <a:cubicBezTo>
                    <a:pt x="1" y="46"/>
                    <a:pt x="15" y="24"/>
                    <a:pt x="25" y="9"/>
                  </a:cubicBezTo>
                  <a:cubicBezTo>
                    <a:pt x="29" y="2"/>
                    <a:pt x="38" y="1"/>
                    <a:pt x="44" y="6"/>
                  </a:cubicBezTo>
                  <a:cubicBezTo>
                    <a:pt x="50" y="11"/>
                    <a:pt x="52" y="21"/>
                    <a:pt x="47" y="28"/>
                  </a:cubicBezTo>
                  <a:cubicBezTo>
                    <a:pt x="37" y="43"/>
                    <a:pt x="29" y="58"/>
                    <a:pt x="28" y="78"/>
                  </a:cubicBezTo>
                  <a:cubicBezTo>
                    <a:pt x="28" y="92"/>
                    <a:pt x="32" y="104"/>
                    <a:pt x="37" y="113"/>
                  </a:cubicBezTo>
                  <a:cubicBezTo>
                    <a:pt x="43" y="122"/>
                    <a:pt x="49" y="125"/>
                    <a:pt x="54" y="125"/>
                  </a:cubicBezTo>
                  <a:cubicBezTo>
                    <a:pt x="58" y="126"/>
                    <a:pt x="60" y="125"/>
                    <a:pt x="62" y="123"/>
                  </a:cubicBezTo>
                  <a:cubicBezTo>
                    <a:pt x="64" y="122"/>
                    <a:pt x="67" y="119"/>
                    <a:pt x="69" y="115"/>
                  </a:cubicBezTo>
                  <a:cubicBezTo>
                    <a:pt x="74" y="107"/>
                    <a:pt x="79" y="94"/>
                    <a:pt x="82" y="77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5" y="61"/>
                    <a:pt x="89" y="47"/>
                    <a:pt x="94" y="35"/>
                  </a:cubicBezTo>
                  <a:cubicBezTo>
                    <a:pt x="100" y="23"/>
                    <a:pt x="108" y="12"/>
                    <a:pt x="119" y="6"/>
                  </a:cubicBezTo>
                  <a:cubicBezTo>
                    <a:pt x="125" y="2"/>
                    <a:pt x="134" y="0"/>
                    <a:pt x="142" y="0"/>
                  </a:cubicBezTo>
                  <a:cubicBezTo>
                    <a:pt x="160" y="2"/>
                    <a:pt x="174" y="13"/>
                    <a:pt x="183" y="29"/>
                  </a:cubicBezTo>
                  <a:cubicBezTo>
                    <a:pt x="192" y="43"/>
                    <a:pt x="198" y="63"/>
                    <a:pt x="197" y="83"/>
                  </a:cubicBezTo>
                  <a:cubicBezTo>
                    <a:pt x="196" y="115"/>
                    <a:pt x="182" y="142"/>
                    <a:pt x="170" y="159"/>
                  </a:cubicBezTo>
                  <a:cubicBezTo>
                    <a:pt x="165" y="165"/>
                    <a:pt x="156" y="166"/>
                    <a:pt x="150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Freeform 267"/>
            <p:cNvSpPr>
              <a:spLocks/>
            </p:cNvSpPr>
            <p:nvPr/>
          </p:nvSpPr>
          <p:spPr bwMode="auto">
            <a:xfrm>
              <a:off x="3690" y="1361"/>
              <a:ext cx="146" cy="133"/>
            </a:xfrm>
            <a:custGeom>
              <a:avLst/>
              <a:gdLst>
                <a:gd name="T0" fmla="*/ 142 w 203"/>
                <a:gd name="T1" fmla="*/ 78 h 194"/>
                <a:gd name="T2" fmla="*/ 81 w 203"/>
                <a:gd name="T3" fmla="*/ 130 h 194"/>
                <a:gd name="T4" fmla="*/ 11 w 203"/>
                <a:gd name="T5" fmla="*/ 124 h 194"/>
                <a:gd name="T6" fmla="*/ 1 w 203"/>
                <a:gd name="T7" fmla="*/ 111 h 194"/>
                <a:gd name="T8" fmla="*/ 12 w 203"/>
                <a:gd name="T9" fmla="*/ 100 h 194"/>
                <a:gd name="T10" fmla="*/ 82 w 203"/>
                <a:gd name="T11" fmla="*/ 108 h 194"/>
                <a:gd name="T12" fmla="*/ 121 w 203"/>
                <a:gd name="T13" fmla="*/ 75 h 194"/>
                <a:gd name="T14" fmla="*/ 91 w 203"/>
                <a:gd name="T15" fmla="*/ 35 h 194"/>
                <a:gd name="T16" fmla="*/ 22 w 203"/>
                <a:gd name="T17" fmla="*/ 25 h 194"/>
                <a:gd name="T18" fmla="*/ 13 w 203"/>
                <a:gd name="T19" fmla="*/ 11 h 194"/>
                <a:gd name="T20" fmla="*/ 25 w 203"/>
                <a:gd name="T21" fmla="*/ 1 h 194"/>
                <a:gd name="T22" fmla="*/ 94 w 203"/>
                <a:gd name="T23" fmla="*/ 13 h 194"/>
                <a:gd name="T24" fmla="*/ 142 w 203"/>
                <a:gd name="T25" fmla="*/ 78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3"/>
                <a:gd name="T40" fmla="*/ 0 h 194"/>
                <a:gd name="T41" fmla="*/ 203 w 203"/>
                <a:gd name="T42" fmla="*/ 194 h 1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3" h="194">
                  <a:moveTo>
                    <a:pt x="198" y="114"/>
                  </a:moveTo>
                  <a:cubicBezTo>
                    <a:pt x="193" y="157"/>
                    <a:pt x="157" y="194"/>
                    <a:pt x="112" y="190"/>
                  </a:cubicBezTo>
                  <a:cubicBezTo>
                    <a:pt x="79" y="187"/>
                    <a:pt x="47" y="184"/>
                    <a:pt x="15" y="181"/>
                  </a:cubicBezTo>
                  <a:cubicBezTo>
                    <a:pt x="6" y="180"/>
                    <a:pt x="0" y="172"/>
                    <a:pt x="1" y="162"/>
                  </a:cubicBezTo>
                  <a:cubicBezTo>
                    <a:pt x="2" y="153"/>
                    <a:pt x="9" y="145"/>
                    <a:pt x="17" y="146"/>
                  </a:cubicBezTo>
                  <a:cubicBezTo>
                    <a:pt x="50" y="150"/>
                    <a:pt x="82" y="154"/>
                    <a:pt x="114" y="157"/>
                  </a:cubicBezTo>
                  <a:cubicBezTo>
                    <a:pt x="141" y="160"/>
                    <a:pt x="165" y="139"/>
                    <a:pt x="168" y="110"/>
                  </a:cubicBezTo>
                  <a:cubicBezTo>
                    <a:pt x="171" y="81"/>
                    <a:pt x="153" y="55"/>
                    <a:pt x="127" y="51"/>
                  </a:cubicBezTo>
                  <a:cubicBezTo>
                    <a:pt x="94" y="46"/>
                    <a:pt x="62" y="41"/>
                    <a:pt x="30" y="36"/>
                  </a:cubicBezTo>
                  <a:cubicBezTo>
                    <a:pt x="22" y="35"/>
                    <a:pt x="16" y="26"/>
                    <a:pt x="18" y="16"/>
                  </a:cubicBezTo>
                  <a:cubicBezTo>
                    <a:pt x="19" y="7"/>
                    <a:pt x="27" y="0"/>
                    <a:pt x="35" y="2"/>
                  </a:cubicBezTo>
                  <a:cubicBezTo>
                    <a:pt x="67" y="8"/>
                    <a:pt x="99" y="13"/>
                    <a:pt x="131" y="19"/>
                  </a:cubicBezTo>
                  <a:cubicBezTo>
                    <a:pt x="176" y="27"/>
                    <a:pt x="203" y="71"/>
                    <a:pt x="198" y="1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268"/>
            <p:cNvSpPr>
              <a:spLocks/>
            </p:cNvSpPr>
            <p:nvPr/>
          </p:nvSpPr>
          <p:spPr bwMode="auto">
            <a:xfrm>
              <a:off x="3716" y="1192"/>
              <a:ext cx="150" cy="146"/>
            </a:xfrm>
            <a:custGeom>
              <a:avLst/>
              <a:gdLst>
                <a:gd name="T0" fmla="*/ 61 w 210"/>
                <a:gd name="T1" fmla="*/ 138 h 212"/>
                <a:gd name="T2" fmla="*/ 9 w 210"/>
                <a:gd name="T3" fmla="*/ 48 h 212"/>
                <a:gd name="T4" fmla="*/ 36 w 210"/>
                <a:gd name="T5" fmla="*/ 4 h 212"/>
                <a:gd name="T6" fmla="*/ 52 w 210"/>
                <a:gd name="T7" fmla="*/ 6 h 212"/>
                <a:gd name="T8" fmla="*/ 49 w 210"/>
                <a:gd name="T9" fmla="*/ 23 h 212"/>
                <a:gd name="T10" fmla="*/ 31 w 210"/>
                <a:gd name="T11" fmla="*/ 53 h 212"/>
                <a:gd name="T12" fmla="*/ 36 w 210"/>
                <a:gd name="T13" fmla="*/ 94 h 212"/>
                <a:gd name="T14" fmla="*/ 66 w 210"/>
                <a:gd name="T15" fmla="*/ 115 h 212"/>
                <a:gd name="T16" fmla="*/ 102 w 210"/>
                <a:gd name="T17" fmla="*/ 107 h 212"/>
                <a:gd name="T18" fmla="*/ 124 w 210"/>
                <a:gd name="T19" fmla="*/ 76 h 212"/>
                <a:gd name="T20" fmla="*/ 121 w 210"/>
                <a:gd name="T21" fmla="*/ 42 h 212"/>
                <a:gd name="T22" fmla="*/ 128 w 210"/>
                <a:gd name="T23" fmla="*/ 27 h 212"/>
                <a:gd name="T24" fmla="*/ 142 w 210"/>
                <a:gd name="T25" fmla="*/ 32 h 212"/>
                <a:gd name="T26" fmla="*/ 146 w 210"/>
                <a:gd name="T27" fmla="*/ 81 h 212"/>
                <a:gd name="T28" fmla="*/ 61 w 210"/>
                <a:gd name="T29" fmla="*/ 138 h 2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212"/>
                <a:gd name="T47" fmla="*/ 210 w 210"/>
                <a:gd name="T48" fmla="*/ 212 h 2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212">
                  <a:moveTo>
                    <a:pt x="86" y="201"/>
                  </a:moveTo>
                  <a:cubicBezTo>
                    <a:pt x="29" y="190"/>
                    <a:pt x="0" y="124"/>
                    <a:pt x="13" y="70"/>
                  </a:cubicBezTo>
                  <a:cubicBezTo>
                    <a:pt x="19" y="43"/>
                    <a:pt x="33" y="20"/>
                    <a:pt x="51" y="6"/>
                  </a:cubicBezTo>
                  <a:cubicBezTo>
                    <a:pt x="58" y="0"/>
                    <a:pt x="68" y="2"/>
                    <a:pt x="73" y="9"/>
                  </a:cubicBezTo>
                  <a:cubicBezTo>
                    <a:pt x="78" y="16"/>
                    <a:pt x="76" y="28"/>
                    <a:pt x="69" y="33"/>
                  </a:cubicBezTo>
                  <a:cubicBezTo>
                    <a:pt x="57" y="44"/>
                    <a:pt x="48" y="59"/>
                    <a:pt x="43" y="77"/>
                  </a:cubicBezTo>
                  <a:cubicBezTo>
                    <a:pt x="38" y="98"/>
                    <a:pt x="42" y="119"/>
                    <a:pt x="51" y="136"/>
                  </a:cubicBezTo>
                  <a:cubicBezTo>
                    <a:pt x="59" y="152"/>
                    <a:pt x="74" y="164"/>
                    <a:pt x="93" y="167"/>
                  </a:cubicBezTo>
                  <a:cubicBezTo>
                    <a:pt x="111" y="171"/>
                    <a:pt x="129" y="167"/>
                    <a:pt x="143" y="156"/>
                  </a:cubicBezTo>
                  <a:cubicBezTo>
                    <a:pt x="158" y="146"/>
                    <a:pt x="169" y="129"/>
                    <a:pt x="174" y="110"/>
                  </a:cubicBezTo>
                  <a:cubicBezTo>
                    <a:pt x="178" y="92"/>
                    <a:pt x="176" y="76"/>
                    <a:pt x="170" y="61"/>
                  </a:cubicBezTo>
                  <a:cubicBezTo>
                    <a:pt x="167" y="53"/>
                    <a:pt x="171" y="42"/>
                    <a:pt x="179" y="39"/>
                  </a:cubicBezTo>
                  <a:cubicBezTo>
                    <a:pt x="187" y="36"/>
                    <a:pt x="196" y="39"/>
                    <a:pt x="199" y="47"/>
                  </a:cubicBezTo>
                  <a:cubicBezTo>
                    <a:pt x="208" y="68"/>
                    <a:pt x="210" y="93"/>
                    <a:pt x="204" y="117"/>
                  </a:cubicBezTo>
                  <a:cubicBezTo>
                    <a:pt x="192" y="169"/>
                    <a:pt x="140" y="212"/>
                    <a:pt x="86" y="2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Freeform 269"/>
            <p:cNvSpPr>
              <a:spLocks/>
            </p:cNvSpPr>
            <p:nvPr/>
          </p:nvSpPr>
          <p:spPr bwMode="auto">
            <a:xfrm>
              <a:off x="3758" y="1042"/>
              <a:ext cx="152" cy="149"/>
            </a:xfrm>
            <a:custGeom>
              <a:avLst/>
              <a:gdLst>
                <a:gd name="T0" fmla="*/ 56 w 212"/>
                <a:gd name="T1" fmla="*/ 138 h 217"/>
                <a:gd name="T2" fmla="*/ 13 w 212"/>
                <a:gd name="T3" fmla="*/ 44 h 217"/>
                <a:gd name="T4" fmla="*/ 44 w 212"/>
                <a:gd name="T5" fmla="*/ 3 h 217"/>
                <a:gd name="T6" fmla="*/ 60 w 212"/>
                <a:gd name="T7" fmla="*/ 7 h 217"/>
                <a:gd name="T8" fmla="*/ 55 w 212"/>
                <a:gd name="T9" fmla="*/ 23 h 217"/>
                <a:gd name="T10" fmla="*/ 34 w 212"/>
                <a:gd name="T11" fmla="*/ 51 h 217"/>
                <a:gd name="T12" fmla="*/ 35 w 212"/>
                <a:gd name="T13" fmla="*/ 91 h 217"/>
                <a:gd name="T14" fmla="*/ 63 w 212"/>
                <a:gd name="T15" fmla="*/ 116 h 217"/>
                <a:gd name="T16" fmla="*/ 100 w 212"/>
                <a:gd name="T17" fmla="*/ 112 h 217"/>
                <a:gd name="T18" fmla="*/ 125 w 212"/>
                <a:gd name="T19" fmla="*/ 82 h 217"/>
                <a:gd name="T20" fmla="*/ 125 w 212"/>
                <a:gd name="T21" fmla="*/ 49 h 217"/>
                <a:gd name="T22" fmla="*/ 133 w 212"/>
                <a:gd name="T23" fmla="*/ 34 h 217"/>
                <a:gd name="T24" fmla="*/ 147 w 212"/>
                <a:gd name="T25" fmla="*/ 42 h 217"/>
                <a:gd name="T26" fmla="*/ 146 w 212"/>
                <a:gd name="T27" fmla="*/ 89 h 217"/>
                <a:gd name="T28" fmla="*/ 56 w 212"/>
                <a:gd name="T29" fmla="*/ 138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2"/>
                <a:gd name="T46" fmla="*/ 0 h 217"/>
                <a:gd name="T47" fmla="*/ 212 w 212"/>
                <a:gd name="T48" fmla="*/ 217 h 2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2" h="217">
                  <a:moveTo>
                    <a:pt x="78" y="201"/>
                  </a:moveTo>
                  <a:cubicBezTo>
                    <a:pt x="22" y="184"/>
                    <a:pt x="0" y="117"/>
                    <a:pt x="18" y="64"/>
                  </a:cubicBezTo>
                  <a:cubicBezTo>
                    <a:pt x="26" y="39"/>
                    <a:pt x="42" y="18"/>
                    <a:pt x="61" y="5"/>
                  </a:cubicBezTo>
                  <a:cubicBezTo>
                    <a:pt x="69" y="0"/>
                    <a:pt x="79" y="3"/>
                    <a:pt x="83" y="10"/>
                  </a:cubicBezTo>
                  <a:cubicBezTo>
                    <a:pt x="87" y="18"/>
                    <a:pt x="84" y="29"/>
                    <a:pt x="77" y="34"/>
                  </a:cubicBezTo>
                  <a:cubicBezTo>
                    <a:pt x="64" y="43"/>
                    <a:pt x="53" y="57"/>
                    <a:pt x="47" y="75"/>
                  </a:cubicBezTo>
                  <a:cubicBezTo>
                    <a:pt x="40" y="95"/>
                    <a:pt x="41" y="116"/>
                    <a:pt x="49" y="133"/>
                  </a:cubicBezTo>
                  <a:cubicBezTo>
                    <a:pt x="56" y="150"/>
                    <a:pt x="70" y="163"/>
                    <a:pt x="88" y="169"/>
                  </a:cubicBezTo>
                  <a:cubicBezTo>
                    <a:pt x="105" y="174"/>
                    <a:pt x="124" y="172"/>
                    <a:pt x="139" y="163"/>
                  </a:cubicBezTo>
                  <a:cubicBezTo>
                    <a:pt x="155" y="154"/>
                    <a:pt x="168" y="138"/>
                    <a:pt x="174" y="120"/>
                  </a:cubicBezTo>
                  <a:cubicBezTo>
                    <a:pt x="180" y="103"/>
                    <a:pt x="180" y="86"/>
                    <a:pt x="175" y="71"/>
                  </a:cubicBezTo>
                  <a:cubicBezTo>
                    <a:pt x="173" y="63"/>
                    <a:pt x="178" y="53"/>
                    <a:pt x="186" y="50"/>
                  </a:cubicBezTo>
                  <a:cubicBezTo>
                    <a:pt x="194" y="48"/>
                    <a:pt x="203" y="53"/>
                    <a:pt x="205" y="61"/>
                  </a:cubicBezTo>
                  <a:cubicBezTo>
                    <a:pt x="212" y="82"/>
                    <a:pt x="211" y="106"/>
                    <a:pt x="203" y="130"/>
                  </a:cubicBezTo>
                  <a:cubicBezTo>
                    <a:pt x="186" y="181"/>
                    <a:pt x="131" y="217"/>
                    <a:pt x="78" y="2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Freeform 270"/>
            <p:cNvSpPr>
              <a:spLocks/>
            </p:cNvSpPr>
            <p:nvPr/>
          </p:nvSpPr>
          <p:spPr bwMode="auto">
            <a:xfrm>
              <a:off x="3810" y="920"/>
              <a:ext cx="157" cy="131"/>
            </a:xfrm>
            <a:custGeom>
              <a:avLst/>
              <a:gdLst>
                <a:gd name="T0" fmla="*/ 114 w 220"/>
                <a:gd name="T1" fmla="*/ 129 h 191"/>
                <a:gd name="T2" fmla="*/ 8 w 220"/>
                <a:gd name="T3" fmla="*/ 86 h 191"/>
                <a:gd name="T4" fmla="*/ 3 w 220"/>
                <a:gd name="T5" fmla="*/ 71 h 191"/>
                <a:gd name="T6" fmla="*/ 3 w 220"/>
                <a:gd name="T7" fmla="*/ 71 h 191"/>
                <a:gd name="T8" fmla="*/ 3 w 220"/>
                <a:gd name="T9" fmla="*/ 71 h 191"/>
                <a:gd name="T10" fmla="*/ 31 w 220"/>
                <a:gd name="T11" fmla="*/ 9 h 191"/>
                <a:gd name="T12" fmla="*/ 46 w 220"/>
                <a:gd name="T13" fmla="*/ 3 h 191"/>
                <a:gd name="T14" fmla="*/ 51 w 220"/>
                <a:gd name="T15" fmla="*/ 18 h 191"/>
                <a:gd name="T16" fmla="*/ 27 w 220"/>
                <a:gd name="T17" fmla="*/ 69 h 191"/>
                <a:gd name="T18" fmla="*/ 60 w 220"/>
                <a:gd name="T19" fmla="*/ 83 h 191"/>
                <a:gd name="T20" fmla="*/ 80 w 220"/>
                <a:gd name="T21" fmla="*/ 40 h 191"/>
                <a:gd name="T22" fmla="*/ 94 w 220"/>
                <a:gd name="T23" fmla="*/ 34 h 191"/>
                <a:gd name="T24" fmla="*/ 99 w 220"/>
                <a:gd name="T25" fmla="*/ 49 h 191"/>
                <a:gd name="T26" fmla="*/ 80 w 220"/>
                <a:gd name="T27" fmla="*/ 91 h 191"/>
                <a:gd name="T28" fmla="*/ 113 w 220"/>
                <a:gd name="T29" fmla="*/ 105 h 191"/>
                <a:gd name="T30" fmla="*/ 135 w 220"/>
                <a:gd name="T31" fmla="*/ 56 h 191"/>
                <a:gd name="T32" fmla="*/ 150 w 220"/>
                <a:gd name="T33" fmla="*/ 51 h 191"/>
                <a:gd name="T34" fmla="*/ 155 w 220"/>
                <a:gd name="T35" fmla="*/ 65 h 191"/>
                <a:gd name="T36" fmla="*/ 128 w 220"/>
                <a:gd name="T37" fmla="*/ 123 h 191"/>
                <a:gd name="T38" fmla="*/ 128 w 220"/>
                <a:gd name="T39" fmla="*/ 123 h 191"/>
                <a:gd name="T40" fmla="*/ 128 w 220"/>
                <a:gd name="T41" fmla="*/ 123 h 191"/>
                <a:gd name="T42" fmla="*/ 114 w 220"/>
                <a:gd name="T43" fmla="*/ 129 h 1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"/>
                <a:gd name="T67" fmla="*/ 0 h 191"/>
                <a:gd name="T68" fmla="*/ 220 w 220"/>
                <a:gd name="T69" fmla="*/ 191 h 19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" h="191">
                  <a:moveTo>
                    <a:pt x="160" y="188"/>
                  </a:moveTo>
                  <a:cubicBezTo>
                    <a:pt x="110" y="168"/>
                    <a:pt x="61" y="147"/>
                    <a:pt x="11" y="126"/>
                  </a:cubicBezTo>
                  <a:cubicBezTo>
                    <a:pt x="3" y="122"/>
                    <a:pt x="0" y="11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4"/>
                    <a:pt x="4" y="104"/>
                    <a:pt x="4" y="103"/>
                  </a:cubicBezTo>
                  <a:cubicBezTo>
                    <a:pt x="17" y="73"/>
                    <a:pt x="30" y="43"/>
                    <a:pt x="44" y="13"/>
                  </a:cubicBezTo>
                  <a:cubicBezTo>
                    <a:pt x="48" y="5"/>
                    <a:pt x="57" y="0"/>
                    <a:pt x="65" y="4"/>
                  </a:cubicBezTo>
                  <a:cubicBezTo>
                    <a:pt x="72" y="8"/>
                    <a:pt x="75" y="18"/>
                    <a:pt x="71" y="26"/>
                  </a:cubicBezTo>
                  <a:cubicBezTo>
                    <a:pt x="57" y="56"/>
                    <a:pt x="51" y="71"/>
                    <a:pt x="38" y="101"/>
                  </a:cubicBezTo>
                  <a:cubicBezTo>
                    <a:pt x="56" y="109"/>
                    <a:pt x="66" y="113"/>
                    <a:pt x="84" y="121"/>
                  </a:cubicBezTo>
                  <a:cubicBezTo>
                    <a:pt x="95" y="95"/>
                    <a:pt x="100" y="83"/>
                    <a:pt x="112" y="58"/>
                  </a:cubicBezTo>
                  <a:cubicBezTo>
                    <a:pt x="115" y="50"/>
                    <a:pt x="125" y="46"/>
                    <a:pt x="132" y="50"/>
                  </a:cubicBezTo>
                  <a:cubicBezTo>
                    <a:pt x="140" y="53"/>
                    <a:pt x="143" y="63"/>
                    <a:pt x="139" y="71"/>
                  </a:cubicBezTo>
                  <a:cubicBezTo>
                    <a:pt x="128" y="95"/>
                    <a:pt x="122" y="108"/>
                    <a:pt x="112" y="133"/>
                  </a:cubicBezTo>
                  <a:cubicBezTo>
                    <a:pt x="130" y="141"/>
                    <a:pt x="140" y="145"/>
                    <a:pt x="158" y="153"/>
                  </a:cubicBezTo>
                  <a:cubicBezTo>
                    <a:pt x="170" y="124"/>
                    <a:pt x="176" y="110"/>
                    <a:pt x="189" y="82"/>
                  </a:cubicBezTo>
                  <a:cubicBezTo>
                    <a:pt x="193" y="75"/>
                    <a:pt x="202" y="71"/>
                    <a:pt x="210" y="75"/>
                  </a:cubicBezTo>
                  <a:cubicBezTo>
                    <a:pt x="217" y="78"/>
                    <a:pt x="220" y="88"/>
                    <a:pt x="217" y="95"/>
                  </a:cubicBezTo>
                  <a:cubicBezTo>
                    <a:pt x="201" y="128"/>
                    <a:pt x="194" y="145"/>
                    <a:pt x="180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7" y="187"/>
                    <a:pt x="168" y="191"/>
                    <a:pt x="160" y="18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271"/>
            <p:cNvSpPr>
              <a:spLocks/>
            </p:cNvSpPr>
            <p:nvPr/>
          </p:nvSpPr>
          <p:spPr bwMode="auto">
            <a:xfrm>
              <a:off x="3872" y="807"/>
              <a:ext cx="142" cy="137"/>
            </a:xfrm>
            <a:custGeom>
              <a:avLst/>
              <a:gdLst>
                <a:gd name="T0" fmla="*/ 78 w 199"/>
                <a:gd name="T1" fmla="*/ 130 h 200"/>
                <a:gd name="T2" fmla="*/ 84 w 199"/>
                <a:gd name="T3" fmla="*/ 116 h 200"/>
                <a:gd name="T4" fmla="*/ 115 w 199"/>
                <a:gd name="T5" fmla="*/ 90 h 200"/>
                <a:gd name="T6" fmla="*/ 121 w 199"/>
                <a:gd name="T7" fmla="*/ 66 h 200"/>
                <a:gd name="T8" fmla="*/ 113 w 199"/>
                <a:gd name="T9" fmla="*/ 51 h 200"/>
                <a:gd name="T10" fmla="*/ 107 w 199"/>
                <a:gd name="T11" fmla="*/ 50 h 200"/>
                <a:gd name="T12" fmla="*/ 98 w 199"/>
                <a:gd name="T13" fmla="*/ 53 h 200"/>
                <a:gd name="T14" fmla="*/ 77 w 199"/>
                <a:gd name="T15" fmla="*/ 72 h 200"/>
                <a:gd name="T16" fmla="*/ 77 w 199"/>
                <a:gd name="T17" fmla="*/ 73 h 200"/>
                <a:gd name="T18" fmla="*/ 58 w 199"/>
                <a:gd name="T19" fmla="*/ 92 h 200"/>
                <a:gd name="T20" fmla="*/ 36 w 199"/>
                <a:gd name="T21" fmla="*/ 102 h 200"/>
                <a:gd name="T22" fmla="*/ 19 w 199"/>
                <a:gd name="T23" fmla="*/ 99 h 200"/>
                <a:gd name="T24" fmla="*/ 1 w 199"/>
                <a:gd name="T25" fmla="*/ 71 h 200"/>
                <a:gd name="T26" fmla="*/ 10 w 199"/>
                <a:gd name="T27" fmla="*/ 35 h 200"/>
                <a:gd name="T28" fmla="*/ 46 w 199"/>
                <a:gd name="T29" fmla="*/ 3 h 200"/>
                <a:gd name="T30" fmla="*/ 60 w 199"/>
                <a:gd name="T31" fmla="*/ 7 h 200"/>
                <a:gd name="T32" fmla="*/ 55 w 199"/>
                <a:gd name="T33" fmla="*/ 21 h 200"/>
                <a:gd name="T34" fmla="*/ 27 w 199"/>
                <a:gd name="T35" fmla="*/ 44 h 200"/>
                <a:gd name="T36" fmla="*/ 21 w 199"/>
                <a:gd name="T37" fmla="*/ 68 h 200"/>
                <a:gd name="T38" fmla="*/ 29 w 199"/>
                <a:gd name="T39" fmla="*/ 80 h 200"/>
                <a:gd name="T40" fmla="*/ 34 w 199"/>
                <a:gd name="T41" fmla="*/ 82 h 200"/>
                <a:gd name="T42" fmla="*/ 41 w 199"/>
                <a:gd name="T43" fmla="*/ 79 h 200"/>
                <a:gd name="T44" fmla="*/ 61 w 199"/>
                <a:gd name="T45" fmla="*/ 60 h 200"/>
                <a:gd name="T46" fmla="*/ 61 w 199"/>
                <a:gd name="T47" fmla="*/ 60 h 200"/>
                <a:gd name="T48" fmla="*/ 83 w 199"/>
                <a:gd name="T49" fmla="*/ 40 h 200"/>
                <a:gd name="T50" fmla="*/ 107 w 199"/>
                <a:gd name="T51" fmla="*/ 30 h 200"/>
                <a:gd name="T52" fmla="*/ 123 w 199"/>
                <a:gd name="T53" fmla="*/ 34 h 200"/>
                <a:gd name="T54" fmla="*/ 141 w 199"/>
                <a:gd name="T55" fmla="*/ 63 h 200"/>
                <a:gd name="T56" fmla="*/ 133 w 199"/>
                <a:gd name="T57" fmla="*/ 99 h 200"/>
                <a:gd name="T58" fmla="*/ 92 w 199"/>
                <a:gd name="T59" fmla="*/ 135 h 200"/>
                <a:gd name="T60" fmla="*/ 78 w 199"/>
                <a:gd name="T61" fmla="*/ 130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9"/>
                <a:gd name="T94" fmla="*/ 0 h 200"/>
                <a:gd name="T95" fmla="*/ 199 w 199"/>
                <a:gd name="T96" fmla="*/ 200 h 20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9" h="200">
                  <a:moveTo>
                    <a:pt x="110" y="190"/>
                  </a:moveTo>
                  <a:cubicBezTo>
                    <a:pt x="107" y="183"/>
                    <a:pt x="110" y="174"/>
                    <a:pt x="118" y="170"/>
                  </a:cubicBezTo>
                  <a:cubicBezTo>
                    <a:pt x="132" y="164"/>
                    <a:pt x="152" y="150"/>
                    <a:pt x="161" y="132"/>
                  </a:cubicBezTo>
                  <a:cubicBezTo>
                    <a:pt x="168" y="119"/>
                    <a:pt x="171" y="106"/>
                    <a:pt x="170" y="96"/>
                  </a:cubicBezTo>
                  <a:cubicBezTo>
                    <a:pt x="169" y="85"/>
                    <a:pt x="165" y="79"/>
                    <a:pt x="159" y="75"/>
                  </a:cubicBezTo>
                  <a:cubicBezTo>
                    <a:pt x="156" y="73"/>
                    <a:pt x="153" y="73"/>
                    <a:pt x="150" y="73"/>
                  </a:cubicBezTo>
                  <a:cubicBezTo>
                    <a:pt x="147" y="73"/>
                    <a:pt x="143" y="74"/>
                    <a:pt x="138" y="77"/>
                  </a:cubicBezTo>
                  <a:cubicBezTo>
                    <a:pt x="130" y="81"/>
                    <a:pt x="119" y="92"/>
                    <a:pt x="108" y="10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99" y="117"/>
                    <a:pt x="90" y="127"/>
                    <a:pt x="81" y="134"/>
                  </a:cubicBezTo>
                  <a:cubicBezTo>
                    <a:pt x="71" y="142"/>
                    <a:pt x="61" y="147"/>
                    <a:pt x="50" y="149"/>
                  </a:cubicBezTo>
                  <a:cubicBezTo>
                    <a:pt x="42" y="150"/>
                    <a:pt x="34" y="148"/>
                    <a:pt x="27" y="145"/>
                  </a:cubicBezTo>
                  <a:cubicBezTo>
                    <a:pt x="12" y="137"/>
                    <a:pt x="4" y="121"/>
                    <a:pt x="2" y="104"/>
                  </a:cubicBezTo>
                  <a:cubicBezTo>
                    <a:pt x="0" y="87"/>
                    <a:pt x="4" y="68"/>
                    <a:pt x="14" y="51"/>
                  </a:cubicBezTo>
                  <a:cubicBezTo>
                    <a:pt x="28" y="25"/>
                    <a:pt x="50" y="12"/>
                    <a:pt x="65" y="4"/>
                  </a:cubicBezTo>
                  <a:cubicBezTo>
                    <a:pt x="72" y="0"/>
                    <a:pt x="81" y="3"/>
                    <a:pt x="84" y="10"/>
                  </a:cubicBezTo>
                  <a:cubicBezTo>
                    <a:pt x="87" y="17"/>
                    <a:pt x="84" y="27"/>
                    <a:pt x="77" y="31"/>
                  </a:cubicBezTo>
                  <a:cubicBezTo>
                    <a:pt x="61" y="39"/>
                    <a:pt x="47" y="48"/>
                    <a:pt x="38" y="64"/>
                  </a:cubicBezTo>
                  <a:cubicBezTo>
                    <a:pt x="32" y="76"/>
                    <a:pt x="29" y="89"/>
                    <a:pt x="30" y="99"/>
                  </a:cubicBezTo>
                  <a:cubicBezTo>
                    <a:pt x="32" y="109"/>
                    <a:pt x="35" y="114"/>
                    <a:pt x="40" y="117"/>
                  </a:cubicBezTo>
                  <a:cubicBezTo>
                    <a:pt x="43" y="119"/>
                    <a:pt x="46" y="119"/>
                    <a:pt x="48" y="119"/>
                  </a:cubicBezTo>
                  <a:cubicBezTo>
                    <a:pt x="51" y="118"/>
                    <a:pt x="54" y="117"/>
                    <a:pt x="58" y="115"/>
                  </a:cubicBezTo>
                  <a:cubicBezTo>
                    <a:pt x="66" y="110"/>
                    <a:pt x="76" y="101"/>
                    <a:pt x="86" y="88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96" y="76"/>
                    <a:pt x="106" y="65"/>
                    <a:pt x="116" y="58"/>
                  </a:cubicBezTo>
                  <a:cubicBezTo>
                    <a:pt x="126" y="50"/>
                    <a:pt x="138" y="44"/>
                    <a:pt x="150" y="44"/>
                  </a:cubicBezTo>
                  <a:cubicBezTo>
                    <a:pt x="158" y="43"/>
                    <a:pt x="166" y="45"/>
                    <a:pt x="173" y="50"/>
                  </a:cubicBezTo>
                  <a:cubicBezTo>
                    <a:pt x="188" y="59"/>
                    <a:pt x="196" y="75"/>
                    <a:pt x="198" y="92"/>
                  </a:cubicBezTo>
                  <a:cubicBezTo>
                    <a:pt x="199" y="109"/>
                    <a:pt x="196" y="128"/>
                    <a:pt x="186" y="145"/>
                  </a:cubicBezTo>
                  <a:cubicBezTo>
                    <a:pt x="172" y="172"/>
                    <a:pt x="147" y="188"/>
                    <a:pt x="129" y="197"/>
                  </a:cubicBezTo>
                  <a:cubicBezTo>
                    <a:pt x="122" y="200"/>
                    <a:pt x="113" y="197"/>
                    <a:pt x="110" y="19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Freeform 272"/>
            <p:cNvSpPr>
              <a:spLocks/>
            </p:cNvSpPr>
            <p:nvPr/>
          </p:nvSpPr>
          <p:spPr bwMode="auto">
            <a:xfrm>
              <a:off x="3944" y="692"/>
              <a:ext cx="140" cy="140"/>
            </a:xfrm>
            <a:custGeom>
              <a:avLst/>
              <a:gdLst>
                <a:gd name="T0" fmla="*/ 71 w 196"/>
                <a:gd name="T1" fmla="*/ 132 h 203"/>
                <a:gd name="T2" fmla="*/ 79 w 196"/>
                <a:gd name="T3" fmla="*/ 119 h 203"/>
                <a:gd name="T4" fmla="*/ 112 w 196"/>
                <a:gd name="T5" fmla="*/ 96 h 203"/>
                <a:gd name="T6" fmla="*/ 120 w 196"/>
                <a:gd name="T7" fmla="*/ 72 h 203"/>
                <a:gd name="T8" fmla="*/ 114 w 196"/>
                <a:gd name="T9" fmla="*/ 57 h 203"/>
                <a:gd name="T10" fmla="*/ 107 w 196"/>
                <a:gd name="T11" fmla="*/ 54 h 203"/>
                <a:gd name="T12" fmla="*/ 99 w 196"/>
                <a:gd name="T13" fmla="*/ 57 h 203"/>
                <a:gd name="T14" fmla="*/ 76 w 196"/>
                <a:gd name="T15" fmla="*/ 74 h 203"/>
                <a:gd name="T16" fmla="*/ 75 w 196"/>
                <a:gd name="T17" fmla="*/ 74 h 203"/>
                <a:gd name="T18" fmla="*/ 54 w 196"/>
                <a:gd name="T19" fmla="*/ 92 h 203"/>
                <a:gd name="T20" fmla="*/ 31 w 196"/>
                <a:gd name="T21" fmla="*/ 101 h 203"/>
                <a:gd name="T22" fmla="*/ 15 w 196"/>
                <a:gd name="T23" fmla="*/ 97 h 203"/>
                <a:gd name="T24" fmla="*/ 0 w 196"/>
                <a:gd name="T25" fmla="*/ 68 h 203"/>
                <a:gd name="T26" fmla="*/ 11 w 196"/>
                <a:gd name="T27" fmla="*/ 31 h 203"/>
                <a:gd name="T28" fmla="*/ 51 w 196"/>
                <a:gd name="T29" fmla="*/ 2 h 203"/>
                <a:gd name="T30" fmla="*/ 64 w 196"/>
                <a:gd name="T31" fmla="*/ 8 h 203"/>
                <a:gd name="T32" fmla="*/ 58 w 196"/>
                <a:gd name="T33" fmla="*/ 21 h 203"/>
                <a:gd name="T34" fmla="*/ 28 w 196"/>
                <a:gd name="T35" fmla="*/ 42 h 203"/>
                <a:gd name="T36" fmla="*/ 21 w 196"/>
                <a:gd name="T37" fmla="*/ 65 h 203"/>
                <a:gd name="T38" fmla="*/ 26 w 196"/>
                <a:gd name="T39" fmla="*/ 78 h 203"/>
                <a:gd name="T40" fmla="*/ 32 w 196"/>
                <a:gd name="T41" fmla="*/ 80 h 203"/>
                <a:gd name="T42" fmla="*/ 39 w 196"/>
                <a:gd name="T43" fmla="*/ 78 h 203"/>
                <a:gd name="T44" fmla="*/ 61 w 196"/>
                <a:gd name="T45" fmla="*/ 61 h 203"/>
                <a:gd name="T46" fmla="*/ 61 w 196"/>
                <a:gd name="T47" fmla="*/ 61 h 203"/>
                <a:gd name="T48" fmla="*/ 84 w 196"/>
                <a:gd name="T49" fmla="*/ 42 h 203"/>
                <a:gd name="T50" fmla="*/ 109 w 196"/>
                <a:gd name="T51" fmla="*/ 34 h 203"/>
                <a:gd name="T52" fmla="*/ 125 w 196"/>
                <a:gd name="T53" fmla="*/ 40 h 203"/>
                <a:gd name="T54" fmla="*/ 140 w 196"/>
                <a:gd name="T55" fmla="*/ 70 h 203"/>
                <a:gd name="T56" fmla="*/ 129 w 196"/>
                <a:gd name="T57" fmla="*/ 106 h 203"/>
                <a:gd name="T58" fmla="*/ 85 w 196"/>
                <a:gd name="T59" fmla="*/ 139 h 203"/>
                <a:gd name="T60" fmla="*/ 71 w 196"/>
                <a:gd name="T61" fmla="*/ 132 h 20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6"/>
                <a:gd name="T94" fmla="*/ 0 h 203"/>
                <a:gd name="T95" fmla="*/ 196 w 196"/>
                <a:gd name="T96" fmla="*/ 203 h 20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6" h="203">
                  <a:moveTo>
                    <a:pt x="100" y="192"/>
                  </a:moveTo>
                  <a:cubicBezTo>
                    <a:pt x="98" y="185"/>
                    <a:pt x="102" y="176"/>
                    <a:pt x="110" y="173"/>
                  </a:cubicBezTo>
                  <a:cubicBezTo>
                    <a:pt x="125" y="168"/>
                    <a:pt x="146" y="156"/>
                    <a:pt x="157" y="139"/>
                  </a:cubicBezTo>
                  <a:cubicBezTo>
                    <a:pt x="164" y="127"/>
                    <a:pt x="168" y="114"/>
                    <a:pt x="168" y="104"/>
                  </a:cubicBezTo>
                  <a:cubicBezTo>
                    <a:pt x="168" y="93"/>
                    <a:pt x="164" y="86"/>
                    <a:pt x="159" y="82"/>
                  </a:cubicBezTo>
                  <a:cubicBezTo>
                    <a:pt x="156" y="80"/>
                    <a:pt x="153" y="79"/>
                    <a:pt x="150" y="79"/>
                  </a:cubicBezTo>
                  <a:cubicBezTo>
                    <a:pt x="147" y="79"/>
                    <a:pt x="143" y="80"/>
                    <a:pt x="138" y="82"/>
                  </a:cubicBezTo>
                  <a:cubicBezTo>
                    <a:pt x="129" y="86"/>
                    <a:pt x="118" y="95"/>
                    <a:pt x="106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96" y="118"/>
                    <a:pt x="86" y="127"/>
                    <a:pt x="76" y="134"/>
                  </a:cubicBezTo>
                  <a:cubicBezTo>
                    <a:pt x="66" y="141"/>
                    <a:pt x="55" y="145"/>
                    <a:pt x="44" y="146"/>
                  </a:cubicBezTo>
                  <a:cubicBezTo>
                    <a:pt x="36" y="146"/>
                    <a:pt x="28" y="144"/>
                    <a:pt x="21" y="140"/>
                  </a:cubicBezTo>
                  <a:cubicBezTo>
                    <a:pt x="7" y="131"/>
                    <a:pt x="0" y="114"/>
                    <a:pt x="0" y="98"/>
                  </a:cubicBezTo>
                  <a:cubicBezTo>
                    <a:pt x="0" y="81"/>
                    <a:pt x="5" y="62"/>
                    <a:pt x="16" y="45"/>
                  </a:cubicBezTo>
                  <a:cubicBezTo>
                    <a:pt x="32" y="21"/>
                    <a:pt x="55" y="10"/>
                    <a:pt x="71" y="3"/>
                  </a:cubicBezTo>
                  <a:cubicBezTo>
                    <a:pt x="79" y="0"/>
                    <a:pt x="87" y="3"/>
                    <a:pt x="89" y="11"/>
                  </a:cubicBezTo>
                  <a:cubicBezTo>
                    <a:pt x="92" y="18"/>
                    <a:pt x="88" y="27"/>
                    <a:pt x="81" y="31"/>
                  </a:cubicBezTo>
                  <a:cubicBezTo>
                    <a:pt x="65" y="38"/>
                    <a:pt x="49" y="46"/>
                    <a:pt x="39" y="61"/>
                  </a:cubicBezTo>
                  <a:cubicBezTo>
                    <a:pt x="32" y="72"/>
                    <a:pt x="29" y="85"/>
                    <a:pt x="29" y="94"/>
                  </a:cubicBezTo>
                  <a:cubicBezTo>
                    <a:pt x="29" y="104"/>
                    <a:pt x="32" y="110"/>
                    <a:pt x="37" y="113"/>
                  </a:cubicBezTo>
                  <a:cubicBezTo>
                    <a:pt x="40" y="115"/>
                    <a:pt x="42" y="116"/>
                    <a:pt x="45" y="116"/>
                  </a:cubicBezTo>
                  <a:cubicBezTo>
                    <a:pt x="47" y="116"/>
                    <a:pt x="51" y="115"/>
                    <a:pt x="55" y="113"/>
                  </a:cubicBezTo>
                  <a:cubicBezTo>
                    <a:pt x="63" y="109"/>
                    <a:pt x="74" y="100"/>
                    <a:pt x="85" y="89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96" y="77"/>
                    <a:pt x="107" y="67"/>
                    <a:pt x="117" y="61"/>
                  </a:cubicBezTo>
                  <a:cubicBezTo>
                    <a:pt x="129" y="54"/>
                    <a:pt x="141" y="50"/>
                    <a:pt x="153" y="50"/>
                  </a:cubicBezTo>
                  <a:cubicBezTo>
                    <a:pt x="160" y="50"/>
                    <a:pt x="169" y="53"/>
                    <a:pt x="175" y="58"/>
                  </a:cubicBezTo>
                  <a:cubicBezTo>
                    <a:pt x="190" y="68"/>
                    <a:pt x="196" y="85"/>
                    <a:pt x="196" y="102"/>
                  </a:cubicBezTo>
                  <a:cubicBezTo>
                    <a:pt x="196" y="119"/>
                    <a:pt x="191" y="138"/>
                    <a:pt x="180" y="154"/>
                  </a:cubicBezTo>
                  <a:cubicBezTo>
                    <a:pt x="164" y="179"/>
                    <a:pt x="137" y="193"/>
                    <a:pt x="119" y="201"/>
                  </a:cubicBezTo>
                  <a:cubicBezTo>
                    <a:pt x="111" y="203"/>
                    <a:pt x="103" y="199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Freeform 273"/>
            <p:cNvSpPr>
              <a:spLocks/>
            </p:cNvSpPr>
            <p:nvPr/>
          </p:nvSpPr>
          <p:spPr bwMode="auto">
            <a:xfrm>
              <a:off x="5120" y="1187"/>
              <a:ext cx="213" cy="206"/>
            </a:xfrm>
            <a:custGeom>
              <a:avLst/>
              <a:gdLst>
                <a:gd name="T0" fmla="*/ 213 w 298"/>
                <a:gd name="T1" fmla="*/ 76 h 299"/>
                <a:gd name="T2" fmla="*/ 134 w 298"/>
                <a:gd name="T3" fmla="*/ 206 h 299"/>
                <a:gd name="T4" fmla="*/ 0 w 298"/>
                <a:gd name="T5" fmla="*/ 129 h 299"/>
                <a:gd name="T6" fmla="*/ 79 w 298"/>
                <a:gd name="T7" fmla="*/ 0 h 299"/>
                <a:gd name="T8" fmla="*/ 213 w 298"/>
                <a:gd name="T9" fmla="*/ 76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"/>
                <a:gd name="T16" fmla="*/ 0 h 299"/>
                <a:gd name="T17" fmla="*/ 298 w 29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" h="299">
                  <a:moveTo>
                    <a:pt x="298" y="111"/>
                  </a:moveTo>
                  <a:cubicBezTo>
                    <a:pt x="178" y="157"/>
                    <a:pt x="169" y="171"/>
                    <a:pt x="187" y="299"/>
                  </a:cubicBezTo>
                  <a:cubicBezTo>
                    <a:pt x="141" y="178"/>
                    <a:pt x="127" y="170"/>
                    <a:pt x="0" y="187"/>
                  </a:cubicBezTo>
                  <a:cubicBezTo>
                    <a:pt x="120" y="142"/>
                    <a:pt x="128" y="127"/>
                    <a:pt x="111" y="0"/>
                  </a:cubicBezTo>
                  <a:cubicBezTo>
                    <a:pt x="156" y="120"/>
                    <a:pt x="171" y="129"/>
                    <a:pt x="298" y="1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274"/>
            <p:cNvSpPr>
              <a:spLocks/>
            </p:cNvSpPr>
            <p:nvPr/>
          </p:nvSpPr>
          <p:spPr bwMode="auto">
            <a:xfrm>
              <a:off x="4097" y="2523"/>
              <a:ext cx="52" cy="64"/>
            </a:xfrm>
            <a:custGeom>
              <a:avLst/>
              <a:gdLst>
                <a:gd name="T0" fmla="*/ 46 w 73"/>
                <a:gd name="T1" fmla="*/ 10 h 94"/>
                <a:gd name="T2" fmla="*/ 31 w 73"/>
                <a:gd name="T3" fmla="*/ 10 h 94"/>
                <a:gd name="T4" fmla="*/ 31 w 73"/>
                <a:gd name="T5" fmla="*/ 59 h 94"/>
                <a:gd name="T6" fmla="*/ 26 w 73"/>
                <a:gd name="T7" fmla="*/ 64 h 94"/>
                <a:gd name="T8" fmla="*/ 21 w 73"/>
                <a:gd name="T9" fmla="*/ 59 h 94"/>
                <a:gd name="T10" fmla="*/ 21 w 73"/>
                <a:gd name="T11" fmla="*/ 10 h 94"/>
                <a:gd name="T12" fmla="*/ 6 w 73"/>
                <a:gd name="T13" fmla="*/ 10 h 94"/>
                <a:gd name="T14" fmla="*/ 0 w 73"/>
                <a:gd name="T15" fmla="*/ 5 h 94"/>
                <a:gd name="T16" fmla="*/ 6 w 73"/>
                <a:gd name="T17" fmla="*/ 0 h 94"/>
                <a:gd name="T18" fmla="*/ 46 w 73"/>
                <a:gd name="T19" fmla="*/ 0 h 94"/>
                <a:gd name="T20" fmla="*/ 52 w 73"/>
                <a:gd name="T21" fmla="*/ 5 h 94"/>
                <a:gd name="T22" fmla="*/ 46 w 73"/>
                <a:gd name="T23" fmla="*/ 1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3"/>
                <a:gd name="T37" fmla="*/ 0 h 94"/>
                <a:gd name="T38" fmla="*/ 73 w 7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3" h="94">
                  <a:moveTo>
                    <a:pt x="65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91"/>
                    <a:pt x="41" y="94"/>
                    <a:pt x="36" y="94"/>
                  </a:cubicBezTo>
                  <a:cubicBezTo>
                    <a:pt x="32" y="94"/>
                    <a:pt x="29" y="91"/>
                    <a:pt x="29" y="87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3"/>
                    <a:pt x="73" y="7"/>
                  </a:cubicBezTo>
                  <a:cubicBezTo>
                    <a:pt x="73" y="11"/>
                    <a:pt x="69" y="15"/>
                    <a:pt x="65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Freeform 275"/>
            <p:cNvSpPr>
              <a:spLocks noEditPoints="1"/>
            </p:cNvSpPr>
            <p:nvPr/>
          </p:nvSpPr>
          <p:spPr bwMode="auto">
            <a:xfrm>
              <a:off x="4160" y="2523"/>
              <a:ext cx="10" cy="64"/>
            </a:xfrm>
            <a:custGeom>
              <a:avLst/>
              <a:gdLst>
                <a:gd name="T0" fmla="*/ 10 w 15"/>
                <a:gd name="T1" fmla="*/ 7 h 94"/>
                <a:gd name="T2" fmla="*/ 5 w 15"/>
                <a:gd name="T3" fmla="*/ 12 h 94"/>
                <a:gd name="T4" fmla="*/ 0 w 15"/>
                <a:gd name="T5" fmla="*/ 7 h 94"/>
                <a:gd name="T6" fmla="*/ 0 w 15"/>
                <a:gd name="T7" fmla="*/ 5 h 94"/>
                <a:gd name="T8" fmla="*/ 5 w 15"/>
                <a:gd name="T9" fmla="*/ 0 h 94"/>
                <a:gd name="T10" fmla="*/ 10 w 15"/>
                <a:gd name="T11" fmla="*/ 5 h 94"/>
                <a:gd name="T12" fmla="*/ 10 w 15"/>
                <a:gd name="T13" fmla="*/ 7 h 94"/>
                <a:gd name="T14" fmla="*/ 10 w 15"/>
                <a:gd name="T15" fmla="*/ 23 h 94"/>
                <a:gd name="T16" fmla="*/ 10 w 15"/>
                <a:gd name="T17" fmla="*/ 59 h 94"/>
                <a:gd name="T18" fmla="*/ 5 w 15"/>
                <a:gd name="T19" fmla="*/ 64 h 94"/>
                <a:gd name="T20" fmla="*/ 0 w 15"/>
                <a:gd name="T21" fmla="*/ 59 h 94"/>
                <a:gd name="T22" fmla="*/ 0 w 15"/>
                <a:gd name="T23" fmla="*/ 23 h 94"/>
                <a:gd name="T24" fmla="*/ 5 w 15"/>
                <a:gd name="T25" fmla="*/ 18 h 94"/>
                <a:gd name="T26" fmla="*/ 10 w 15"/>
                <a:gd name="T27" fmla="*/ 23 h 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"/>
                <a:gd name="T43" fmla="*/ 0 h 94"/>
                <a:gd name="T44" fmla="*/ 15 w 15"/>
                <a:gd name="T45" fmla="*/ 94 h 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" h="94">
                  <a:moveTo>
                    <a:pt x="15" y="10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4" y="17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10"/>
                  </a:lnTo>
                  <a:close/>
                  <a:moveTo>
                    <a:pt x="15" y="34"/>
                  </a:moveTo>
                  <a:cubicBezTo>
                    <a:pt x="15" y="87"/>
                    <a:pt x="15" y="87"/>
                    <a:pt x="15" y="87"/>
                  </a:cubicBezTo>
                  <a:cubicBezTo>
                    <a:pt x="15" y="91"/>
                    <a:pt x="12" y="94"/>
                    <a:pt x="8" y="94"/>
                  </a:cubicBezTo>
                  <a:cubicBezTo>
                    <a:pt x="4" y="94"/>
                    <a:pt x="0" y="91"/>
                    <a:pt x="0" y="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0"/>
                    <a:pt x="4" y="27"/>
                    <a:pt x="8" y="27"/>
                  </a:cubicBezTo>
                  <a:cubicBezTo>
                    <a:pt x="12" y="27"/>
                    <a:pt x="15" y="30"/>
                    <a:pt x="15" y="3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Freeform 276"/>
            <p:cNvSpPr>
              <a:spLocks/>
            </p:cNvSpPr>
            <p:nvPr/>
          </p:nvSpPr>
          <p:spPr bwMode="auto">
            <a:xfrm>
              <a:off x="4187" y="2541"/>
              <a:ext cx="71" cy="46"/>
            </a:xfrm>
            <a:custGeom>
              <a:avLst/>
              <a:gdLst>
                <a:gd name="T0" fmla="*/ 41 w 99"/>
                <a:gd name="T1" fmla="*/ 19 h 67"/>
                <a:gd name="T2" fmla="*/ 41 w 99"/>
                <a:gd name="T3" fmla="*/ 19 h 67"/>
                <a:gd name="T4" fmla="*/ 41 w 99"/>
                <a:gd name="T5" fmla="*/ 41 h 67"/>
                <a:gd name="T6" fmla="*/ 36 w 99"/>
                <a:gd name="T7" fmla="*/ 46 h 67"/>
                <a:gd name="T8" fmla="*/ 30 w 99"/>
                <a:gd name="T9" fmla="*/ 41 h 67"/>
                <a:gd name="T10" fmla="*/ 30 w 99"/>
                <a:gd name="T11" fmla="*/ 19 h 67"/>
                <a:gd name="T12" fmla="*/ 30 w 99"/>
                <a:gd name="T13" fmla="*/ 19 h 67"/>
                <a:gd name="T14" fmla="*/ 20 w 99"/>
                <a:gd name="T15" fmla="*/ 10 h 67"/>
                <a:gd name="T16" fmla="*/ 11 w 99"/>
                <a:gd name="T17" fmla="*/ 19 h 67"/>
                <a:gd name="T18" fmla="*/ 11 w 99"/>
                <a:gd name="T19" fmla="*/ 41 h 67"/>
                <a:gd name="T20" fmla="*/ 11 w 99"/>
                <a:gd name="T21" fmla="*/ 42 h 67"/>
                <a:gd name="T22" fmla="*/ 11 w 99"/>
                <a:gd name="T23" fmla="*/ 43 h 67"/>
                <a:gd name="T24" fmla="*/ 10 w 99"/>
                <a:gd name="T25" fmla="*/ 43 h 67"/>
                <a:gd name="T26" fmla="*/ 10 w 99"/>
                <a:gd name="T27" fmla="*/ 43 h 67"/>
                <a:gd name="T28" fmla="*/ 5 w 99"/>
                <a:gd name="T29" fmla="*/ 46 h 67"/>
                <a:gd name="T30" fmla="*/ 4 w 99"/>
                <a:gd name="T31" fmla="*/ 46 h 67"/>
                <a:gd name="T32" fmla="*/ 0 w 99"/>
                <a:gd name="T33" fmla="*/ 41 h 67"/>
                <a:gd name="T34" fmla="*/ 0 w 99"/>
                <a:gd name="T35" fmla="*/ 19 h 67"/>
                <a:gd name="T36" fmla="*/ 0 w 99"/>
                <a:gd name="T37" fmla="*/ 19 h 67"/>
                <a:gd name="T38" fmla="*/ 0 w 99"/>
                <a:gd name="T39" fmla="*/ 5 h 67"/>
                <a:gd name="T40" fmla="*/ 5 w 99"/>
                <a:gd name="T41" fmla="*/ 0 h 67"/>
                <a:gd name="T42" fmla="*/ 10 w 99"/>
                <a:gd name="T43" fmla="*/ 3 h 67"/>
                <a:gd name="T44" fmla="*/ 20 w 99"/>
                <a:gd name="T45" fmla="*/ 0 h 67"/>
                <a:gd name="T46" fmla="*/ 36 w 99"/>
                <a:gd name="T47" fmla="*/ 6 h 67"/>
                <a:gd name="T48" fmla="*/ 51 w 99"/>
                <a:gd name="T49" fmla="*/ 0 h 67"/>
                <a:gd name="T50" fmla="*/ 71 w 99"/>
                <a:gd name="T51" fmla="*/ 19 h 67"/>
                <a:gd name="T52" fmla="*/ 71 w 99"/>
                <a:gd name="T53" fmla="*/ 41 h 67"/>
                <a:gd name="T54" fmla="*/ 66 w 99"/>
                <a:gd name="T55" fmla="*/ 46 h 67"/>
                <a:gd name="T56" fmla="*/ 60 w 99"/>
                <a:gd name="T57" fmla="*/ 41 h 67"/>
                <a:gd name="T58" fmla="*/ 60 w 99"/>
                <a:gd name="T59" fmla="*/ 19 h 67"/>
                <a:gd name="T60" fmla="*/ 51 w 99"/>
                <a:gd name="T61" fmla="*/ 10 h 67"/>
                <a:gd name="T62" fmla="*/ 41 w 99"/>
                <a:gd name="T63" fmla="*/ 19 h 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9"/>
                <a:gd name="T97" fmla="*/ 0 h 67"/>
                <a:gd name="T98" fmla="*/ 99 w 99"/>
                <a:gd name="T99" fmla="*/ 67 h 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9" h="67">
                  <a:moveTo>
                    <a:pt x="57" y="28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4"/>
                    <a:pt x="53" y="67"/>
                    <a:pt x="50" y="67"/>
                  </a:cubicBezTo>
                  <a:cubicBezTo>
                    <a:pt x="46" y="67"/>
                    <a:pt x="42" y="64"/>
                    <a:pt x="42" y="6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0"/>
                    <a:pt x="36" y="14"/>
                    <a:pt x="28" y="14"/>
                  </a:cubicBezTo>
                  <a:cubicBezTo>
                    <a:pt x="21" y="14"/>
                    <a:pt x="15" y="20"/>
                    <a:pt x="15" y="28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5"/>
                    <a:pt x="10" y="67"/>
                    <a:pt x="7" y="67"/>
                  </a:cubicBezTo>
                  <a:cubicBezTo>
                    <a:pt x="7" y="67"/>
                    <a:pt x="6" y="67"/>
                    <a:pt x="6" y="67"/>
                  </a:cubicBezTo>
                  <a:cubicBezTo>
                    <a:pt x="3" y="66"/>
                    <a:pt x="0" y="64"/>
                    <a:pt x="0" y="6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1"/>
                    <a:pt x="14" y="4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7" y="0"/>
                    <a:pt x="44" y="3"/>
                    <a:pt x="50" y="9"/>
                  </a:cubicBezTo>
                  <a:cubicBezTo>
                    <a:pt x="55" y="3"/>
                    <a:pt x="62" y="0"/>
                    <a:pt x="71" y="0"/>
                  </a:cubicBezTo>
                  <a:cubicBezTo>
                    <a:pt x="86" y="0"/>
                    <a:pt x="99" y="12"/>
                    <a:pt x="99" y="28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64"/>
                    <a:pt x="96" y="67"/>
                    <a:pt x="92" y="67"/>
                  </a:cubicBezTo>
                  <a:cubicBezTo>
                    <a:pt x="88" y="67"/>
                    <a:pt x="84" y="64"/>
                    <a:pt x="84" y="6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0"/>
                    <a:pt x="78" y="14"/>
                    <a:pt x="71" y="14"/>
                  </a:cubicBezTo>
                  <a:cubicBezTo>
                    <a:pt x="63" y="14"/>
                    <a:pt x="57" y="20"/>
                    <a:pt x="57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277"/>
            <p:cNvSpPr>
              <a:spLocks noEditPoints="1"/>
            </p:cNvSpPr>
            <p:nvPr/>
          </p:nvSpPr>
          <p:spPr bwMode="auto">
            <a:xfrm>
              <a:off x="4276" y="2541"/>
              <a:ext cx="47" cy="46"/>
            </a:xfrm>
            <a:custGeom>
              <a:avLst/>
              <a:gdLst>
                <a:gd name="T0" fmla="*/ 0 w 66"/>
                <a:gd name="T1" fmla="*/ 23 h 67"/>
                <a:gd name="T2" fmla="*/ 24 w 66"/>
                <a:gd name="T3" fmla="*/ 0 h 67"/>
                <a:gd name="T4" fmla="*/ 47 w 66"/>
                <a:gd name="T5" fmla="*/ 21 h 67"/>
                <a:gd name="T6" fmla="*/ 47 w 66"/>
                <a:gd name="T7" fmla="*/ 22 h 67"/>
                <a:gd name="T8" fmla="*/ 47 w 66"/>
                <a:gd name="T9" fmla="*/ 23 h 67"/>
                <a:gd name="T10" fmla="*/ 42 w 66"/>
                <a:gd name="T11" fmla="*/ 26 h 67"/>
                <a:gd name="T12" fmla="*/ 11 w 66"/>
                <a:gd name="T13" fmla="*/ 26 h 67"/>
                <a:gd name="T14" fmla="*/ 14 w 66"/>
                <a:gd name="T15" fmla="*/ 32 h 67"/>
                <a:gd name="T16" fmla="*/ 24 w 66"/>
                <a:gd name="T17" fmla="*/ 36 h 67"/>
                <a:gd name="T18" fmla="*/ 33 w 66"/>
                <a:gd name="T19" fmla="*/ 34 h 67"/>
                <a:gd name="T20" fmla="*/ 41 w 66"/>
                <a:gd name="T21" fmla="*/ 34 h 67"/>
                <a:gd name="T22" fmla="*/ 41 w 66"/>
                <a:gd name="T23" fmla="*/ 40 h 67"/>
                <a:gd name="T24" fmla="*/ 24 w 66"/>
                <a:gd name="T25" fmla="*/ 46 h 67"/>
                <a:gd name="T26" fmla="*/ 0 w 66"/>
                <a:gd name="T27" fmla="*/ 23 h 67"/>
                <a:gd name="T28" fmla="*/ 11 w 66"/>
                <a:gd name="T29" fmla="*/ 19 h 67"/>
                <a:gd name="T30" fmla="*/ 38 w 66"/>
                <a:gd name="T31" fmla="*/ 19 h 67"/>
                <a:gd name="T32" fmla="*/ 24 w 66"/>
                <a:gd name="T33" fmla="*/ 9 h 67"/>
                <a:gd name="T34" fmla="*/ 11 w 66"/>
                <a:gd name="T35" fmla="*/ 19 h 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67"/>
                <a:gd name="T56" fmla="*/ 66 w 66"/>
                <a:gd name="T57" fmla="*/ 67 h 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67">
                  <a:moveTo>
                    <a:pt x="0" y="34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5" y="13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5" y="36"/>
                    <a:pt x="62" y="38"/>
                    <a:pt x="59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41"/>
                    <a:pt x="18" y="45"/>
                    <a:pt x="20" y="47"/>
                  </a:cubicBezTo>
                  <a:cubicBezTo>
                    <a:pt x="23" y="51"/>
                    <a:pt x="28" y="53"/>
                    <a:pt x="33" y="53"/>
                  </a:cubicBezTo>
                  <a:cubicBezTo>
                    <a:pt x="38" y="54"/>
                    <a:pt x="44" y="53"/>
                    <a:pt x="47" y="50"/>
                  </a:cubicBezTo>
                  <a:cubicBezTo>
                    <a:pt x="50" y="47"/>
                    <a:pt x="56" y="47"/>
                    <a:pt x="57" y="50"/>
                  </a:cubicBezTo>
                  <a:cubicBezTo>
                    <a:pt x="59" y="52"/>
                    <a:pt x="60" y="56"/>
                    <a:pt x="57" y="58"/>
                  </a:cubicBezTo>
                  <a:cubicBezTo>
                    <a:pt x="51" y="64"/>
                    <a:pt x="43" y="67"/>
                    <a:pt x="33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15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2" y="21"/>
                    <a:pt x="45" y="13"/>
                    <a:pt x="33" y="13"/>
                  </a:cubicBezTo>
                  <a:cubicBezTo>
                    <a:pt x="22" y="13"/>
                    <a:pt x="16" y="21"/>
                    <a:pt x="15" y="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Freeform 278"/>
            <p:cNvSpPr>
              <a:spLocks noEditPoints="1"/>
            </p:cNvSpPr>
            <p:nvPr/>
          </p:nvSpPr>
          <p:spPr bwMode="auto">
            <a:xfrm>
              <a:off x="4095" y="2601"/>
              <a:ext cx="13" cy="18"/>
            </a:xfrm>
            <a:custGeom>
              <a:avLst/>
              <a:gdLst>
                <a:gd name="T0" fmla="*/ 0 w 18"/>
                <a:gd name="T1" fmla="*/ 17 h 27"/>
                <a:gd name="T2" fmla="*/ 0 w 18"/>
                <a:gd name="T3" fmla="*/ 1 h 27"/>
                <a:gd name="T4" fmla="*/ 1 w 18"/>
                <a:gd name="T5" fmla="*/ 0 h 27"/>
                <a:gd name="T6" fmla="*/ 2 w 18"/>
                <a:gd name="T7" fmla="*/ 0 h 27"/>
                <a:gd name="T8" fmla="*/ 2 w 18"/>
                <a:gd name="T9" fmla="*/ 0 h 27"/>
                <a:gd name="T10" fmla="*/ 6 w 18"/>
                <a:gd name="T11" fmla="*/ 0 h 27"/>
                <a:gd name="T12" fmla="*/ 11 w 18"/>
                <a:gd name="T13" fmla="*/ 5 h 27"/>
                <a:gd name="T14" fmla="*/ 10 w 18"/>
                <a:gd name="T15" fmla="*/ 7 h 27"/>
                <a:gd name="T16" fmla="*/ 13 w 18"/>
                <a:gd name="T17" fmla="*/ 12 h 27"/>
                <a:gd name="T18" fmla="*/ 7 w 18"/>
                <a:gd name="T19" fmla="*/ 18 h 27"/>
                <a:gd name="T20" fmla="*/ 2 w 18"/>
                <a:gd name="T21" fmla="*/ 18 h 27"/>
                <a:gd name="T22" fmla="*/ 2 w 18"/>
                <a:gd name="T23" fmla="*/ 18 h 27"/>
                <a:gd name="T24" fmla="*/ 1 w 18"/>
                <a:gd name="T25" fmla="*/ 18 h 27"/>
                <a:gd name="T26" fmla="*/ 0 w 18"/>
                <a:gd name="T27" fmla="*/ 17 h 27"/>
                <a:gd name="T28" fmla="*/ 4 w 18"/>
                <a:gd name="T29" fmla="*/ 7 h 27"/>
                <a:gd name="T30" fmla="*/ 6 w 18"/>
                <a:gd name="T31" fmla="*/ 7 h 27"/>
                <a:gd name="T32" fmla="*/ 8 w 18"/>
                <a:gd name="T33" fmla="*/ 5 h 27"/>
                <a:gd name="T34" fmla="*/ 6 w 18"/>
                <a:gd name="T35" fmla="*/ 3 h 27"/>
                <a:gd name="T36" fmla="*/ 4 w 18"/>
                <a:gd name="T37" fmla="*/ 3 h 27"/>
                <a:gd name="T38" fmla="*/ 4 w 18"/>
                <a:gd name="T39" fmla="*/ 7 h 27"/>
                <a:gd name="T40" fmla="*/ 4 w 18"/>
                <a:gd name="T41" fmla="*/ 15 h 27"/>
                <a:gd name="T42" fmla="*/ 7 w 18"/>
                <a:gd name="T43" fmla="*/ 15 h 27"/>
                <a:gd name="T44" fmla="*/ 9 w 18"/>
                <a:gd name="T45" fmla="*/ 12 h 27"/>
                <a:gd name="T46" fmla="*/ 7 w 18"/>
                <a:gd name="T47" fmla="*/ 9 h 27"/>
                <a:gd name="T48" fmla="*/ 4 w 18"/>
                <a:gd name="T49" fmla="*/ 9 h 27"/>
                <a:gd name="T50" fmla="*/ 4 w 18"/>
                <a:gd name="T51" fmla="*/ 15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27"/>
                <a:gd name="T80" fmla="*/ 18 w 18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27">
                  <a:moveTo>
                    <a:pt x="0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6" y="13"/>
                    <a:pt x="18" y="15"/>
                    <a:pt x="18" y="18"/>
                  </a:cubicBezTo>
                  <a:cubicBezTo>
                    <a:pt x="18" y="23"/>
                    <a:pt x="14" y="27"/>
                    <a:pt x="9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lose/>
                  <a:moveTo>
                    <a:pt x="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5"/>
                    <a:pt x="10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10"/>
                  </a:lnTo>
                  <a:close/>
                  <a:moveTo>
                    <a:pt x="5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2" y="22"/>
                    <a:pt x="13" y="21"/>
                    <a:pt x="13" y="18"/>
                  </a:cubicBezTo>
                  <a:cubicBezTo>
                    <a:pt x="13" y="16"/>
                    <a:pt x="12" y="14"/>
                    <a:pt x="9" y="14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Freeform 279"/>
            <p:cNvSpPr>
              <a:spLocks/>
            </p:cNvSpPr>
            <p:nvPr/>
          </p:nvSpPr>
          <p:spPr bwMode="auto">
            <a:xfrm>
              <a:off x="4110" y="2606"/>
              <a:ext cx="13" cy="13"/>
            </a:xfrm>
            <a:custGeom>
              <a:avLst/>
              <a:gdLst>
                <a:gd name="T0" fmla="*/ 7 w 17"/>
                <a:gd name="T1" fmla="*/ 13 h 20"/>
                <a:gd name="T2" fmla="*/ 0 w 17"/>
                <a:gd name="T3" fmla="*/ 8 h 20"/>
                <a:gd name="T4" fmla="*/ 0 w 17"/>
                <a:gd name="T5" fmla="*/ 1 h 20"/>
                <a:gd name="T6" fmla="*/ 2 w 17"/>
                <a:gd name="T7" fmla="*/ 0 h 20"/>
                <a:gd name="T8" fmla="*/ 4 w 17"/>
                <a:gd name="T9" fmla="*/ 1 h 20"/>
                <a:gd name="T10" fmla="*/ 4 w 17"/>
                <a:gd name="T11" fmla="*/ 8 h 20"/>
                <a:gd name="T12" fmla="*/ 7 w 17"/>
                <a:gd name="T13" fmla="*/ 10 h 20"/>
                <a:gd name="T14" fmla="*/ 10 w 17"/>
                <a:gd name="T15" fmla="*/ 8 h 20"/>
                <a:gd name="T16" fmla="*/ 10 w 17"/>
                <a:gd name="T17" fmla="*/ 1 h 20"/>
                <a:gd name="T18" fmla="*/ 11 w 17"/>
                <a:gd name="T19" fmla="*/ 0 h 20"/>
                <a:gd name="T20" fmla="*/ 13 w 17"/>
                <a:gd name="T21" fmla="*/ 1 h 20"/>
                <a:gd name="T22" fmla="*/ 13 w 17"/>
                <a:gd name="T23" fmla="*/ 8 h 20"/>
                <a:gd name="T24" fmla="*/ 7 w 17"/>
                <a:gd name="T25" fmla="*/ 13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20"/>
                <a:gd name="T41" fmla="*/ 17 w 17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20">
                  <a:moveTo>
                    <a:pt x="9" y="20"/>
                  </a:moveTo>
                  <a:cubicBezTo>
                    <a:pt x="4" y="20"/>
                    <a:pt x="0" y="16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4"/>
                    <a:pt x="6" y="16"/>
                    <a:pt x="9" y="16"/>
                  </a:cubicBezTo>
                  <a:cubicBezTo>
                    <a:pt x="11" y="16"/>
                    <a:pt x="13" y="14"/>
                    <a:pt x="13" y="1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6"/>
                    <a:pt x="13" y="20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Freeform 280"/>
            <p:cNvSpPr>
              <a:spLocks/>
            </p:cNvSpPr>
            <p:nvPr/>
          </p:nvSpPr>
          <p:spPr bwMode="auto">
            <a:xfrm>
              <a:off x="4127" y="2606"/>
              <a:ext cx="11" cy="13"/>
            </a:xfrm>
            <a:custGeom>
              <a:avLst/>
              <a:gdLst>
                <a:gd name="T0" fmla="*/ 1 w 15"/>
                <a:gd name="T1" fmla="*/ 9 h 20"/>
                <a:gd name="T2" fmla="*/ 3 w 15"/>
                <a:gd name="T3" fmla="*/ 9 h 20"/>
                <a:gd name="T4" fmla="*/ 6 w 15"/>
                <a:gd name="T5" fmla="*/ 10 h 20"/>
                <a:gd name="T6" fmla="*/ 7 w 15"/>
                <a:gd name="T7" fmla="*/ 10 h 20"/>
                <a:gd name="T8" fmla="*/ 8 w 15"/>
                <a:gd name="T9" fmla="*/ 9 h 20"/>
                <a:gd name="T10" fmla="*/ 8 w 15"/>
                <a:gd name="T11" fmla="*/ 8 h 20"/>
                <a:gd name="T12" fmla="*/ 8 w 15"/>
                <a:gd name="T13" fmla="*/ 8 h 20"/>
                <a:gd name="T14" fmla="*/ 5 w 15"/>
                <a:gd name="T15" fmla="*/ 8 h 20"/>
                <a:gd name="T16" fmla="*/ 5 w 15"/>
                <a:gd name="T17" fmla="*/ 8 h 20"/>
                <a:gd name="T18" fmla="*/ 3 w 15"/>
                <a:gd name="T19" fmla="*/ 7 h 20"/>
                <a:gd name="T20" fmla="*/ 1 w 15"/>
                <a:gd name="T21" fmla="*/ 6 h 20"/>
                <a:gd name="T22" fmla="*/ 1 w 15"/>
                <a:gd name="T23" fmla="*/ 4 h 20"/>
                <a:gd name="T24" fmla="*/ 2 w 15"/>
                <a:gd name="T25" fmla="*/ 1 h 20"/>
                <a:gd name="T26" fmla="*/ 6 w 15"/>
                <a:gd name="T27" fmla="*/ 0 h 20"/>
                <a:gd name="T28" fmla="*/ 10 w 15"/>
                <a:gd name="T29" fmla="*/ 2 h 20"/>
                <a:gd name="T30" fmla="*/ 10 w 15"/>
                <a:gd name="T31" fmla="*/ 3 h 20"/>
                <a:gd name="T32" fmla="*/ 8 w 15"/>
                <a:gd name="T33" fmla="*/ 4 h 20"/>
                <a:gd name="T34" fmla="*/ 6 w 15"/>
                <a:gd name="T35" fmla="*/ 3 h 20"/>
                <a:gd name="T36" fmla="*/ 4 w 15"/>
                <a:gd name="T37" fmla="*/ 3 h 20"/>
                <a:gd name="T38" fmla="*/ 4 w 15"/>
                <a:gd name="T39" fmla="*/ 4 h 20"/>
                <a:gd name="T40" fmla="*/ 4 w 15"/>
                <a:gd name="T41" fmla="*/ 4 h 20"/>
                <a:gd name="T42" fmla="*/ 4 w 15"/>
                <a:gd name="T43" fmla="*/ 5 h 20"/>
                <a:gd name="T44" fmla="*/ 6 w 15"/>
                <a:gd name="T45" fmla="*/ 5 h 20"/>
                <a:gd name="T46" fmla="*/ 6 w 15"/>
                <a:gd name="T47" fmla="*/ 5 h 20"/>
                <a:gd name="T48" fmla="*/ 6 w 15"/>
                <a:gd name="T49" fmla="*/ 5 h 20"/>
                <a:gd name="T50" fmla="*/ 9 w 15"/>
                <a:gd name="T51" fmla="*/ 6 h 20"/>
                <a:gd name="T52" fmla="*/ 11 w 15"/>
                <a:gd name="T53" fmla="*/ 7 h 20"/>
                <a:gd name="T54" fmla="*/ 11 w 15"/>
                <a:gd name="T55" fmla="*/ 9 h 20"/>
                <a:gd name="T56" fmla="*/ 10 w 15"/>
                <a:gd name="T57" fmla="*/ 12 h 20"/>
                <a:gd name="T58" fmla="*/ 6 w 15"/>
                <a:gd name="T59" fmla="*/ 13 h 20"/>
                <a:gd name="T60" fmla="*/ 1 w 15"/>
                <a:gd name="T61" fmla="*/ 11 h 20"/>
                <a:gd name="T62" fmla="*/ 1 w 15"/>
                <a:gd name="T63" fmla="*/ 9 h 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"/>
                <a:gd name="T97" fmla="*/ 0 h 20"/>
                <a:gd name="T98" fmla="*/ 15 w 15"/>
                <a:gd name="T99" fmla="*/ 20 h 2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" h="20">
                  <a:moveTo>
                    <a:pt x="1" y="14"/>
                  </a:moveTo>
                  <a:cubicBezTo>
                    <a:pt x="1" y="13"/>
                    <a:pt x="3" y="13"/>
                    <a:pt x="4" y="14"/>
                  </a:cubicBezTo>
                  <a:cubicBezTo>
                    <a:pt x="5" y="15"/>
                    <a:pt x="6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1"/>
                    <a:pt x="4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2"/>
                    <a:pt x="14" y="3"/>
                  </a:cubicBezTo>
                  <a:cubicBezTo>
                    <a:pt x="14" y="3"/>
                    <a:pt x="15" y="4"/>
                    <a:pt x="14" y="5"/>
                  </a:cubicBezTo>
                  <a:cubicBezTo>
                    <a:pt x="14" y="6"/>
                    <a:pt x="12" y="7"/>
                    <a:pt x="11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11" y="8"/>
                    <a:pt x="12" y="9"/>
                  </a:cubicBezTo>
                  <a:cubicBezTo>
                    <a:pt x="13" y="9"/>
                    <a:pt x="14" y="10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4" y="17"/>
                    <a:pt x="13" y="18"/>
                  </a:cubicBezTo>
                  <a:cubicBezTo>
                    <a:pt x="11" y="19"/>
                    <a:pt x="10" y="20"/>
                    <a:pt x="8" y="20"/>
                  </a:cubicBezTo>
                  <a:cubicBezTo>
                    <a:pt x="5" y="20"/>
                    <a:pt x="2" y="18"/>
                    <a:pt x="1" y="17"/>
                  </a:cubicBezTo>
                  <a:cubicBezTo>
                    <a:pt x="0" y="16"/>
                    <a:pt x="0" y="15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Freeform 281"/>
            <p:cNvSpPr>
              <a:spLocks noEditPoints="1"/>
            </p:cNvSpPr>
            <p:nvPr/>
          </p:nvSpPr>
          <p:spPr bwMode="auto">
            <a:xfrm>
              <a:off x="4142" y="2601"/>
              <a:ext cx="3" cy="18"/>
            </a:xfrm>
            <a:custGeom>
              <a:avLst/>
              <a:gdLst>
                <a:gd name="T0" fmla="*/ 3 w 4"/>
                <a:gd name="T1" fmla="*/ 2 h 27"/>
                <a:gd name="T2" fmla="*/ 2 w 4"/>
                <a:gd name="T3" fmla="*/ 3 h 27"/>
                <a:gd name="T4" fmla="*/ 0 w 4"/>
                <a:gd name="T5" fmla="*/ 2 h 27"/>
                <a:gd name="T6" fmla="*/ 0 w 4"/>
                <a:gd name="T7" fmla="*/ 1 h 27"/>
                <a:gd name="T8" fmla="*/ 2 w 4"/>
                <a:gd name="T9" fmla="*/ 0 h 27"/>
                <a:gd name="T10" fmla="*/ 3 w 4"/>
                <a:gd name="T11" fmla="*/ 1 h 27"/>
                <a:gd name="T12" fmla="*/ 3 w 4"/>
                <a:gd name="T13" fmla="*/ 2 h 27"/>
                <a:gd name="T14" fmla="*/ 3 w 4"/>
                <a:gd name="T15" fmla="*/ 7 h 27"/>
                <a:gd name="T16" fmla="*/ 3 w 4"/>
                <a:gd name="T17" fmla="*/ 17 h 27"/>
                <a:gd name="T18" fmla="*/ 2 w 4"/>
                <a:gd name="T19" fmla="*/ 18 h 27"/>
                <a:gd name="T20" fmla="*/ 0 w 4"/>
                <a:gd name="T21" fmla="*/ 17 h 27"/>
                <a:gd name="T22" fmla="*/ 0 w 4"/>
                <a:gd name="T23" fmla="*/ 7 h 27"/>
                <a:gd name="T24" fmla="*/ 2 w 4"/>
                <a:gd name="T25" fmla="*/ 5 h 27"/>
                <a:gd name="T26" fmla="*/ 3 w 4"/>
                <a:gd name="T27" fmla="*/ 7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"/>
                <a:gd name="T43" fmla="*/ 0 h 27"/>
                <a:gd name="T44" fmla="*/ 4 w 4"/>
                <a:gd name="T45" fmla="*/ 27 h 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" h="27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lnTo>
                    <a:pt x="4" y="3"/>
                  </a:lnTo>
                  <a:close/>
                  <a:moveTo>
                    <a:pt x="4" y="1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7"/>
                    <a:pt x="4" y="8"/>
                    <a:pt x="4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Freeform 282"/>
            <p:cNvSpPr>
              <a:spLocks/>
            </p:cNvSpPr>
            <p:nvPr/>
          </p:nvSpPr>
          <p:spPr bwMode="auto">
            <a:xfrm>
              <a:off x="4149" y="2606"/>
              <a:ext cx="12" cy="13"/>
            </a:xfrm>
            <a:custGeom>
              <a:avLst/>
              <a:gdLst>
                <a:gd name="T0" fmla="*/ 12 w 17"/>
                <a:gd name="T1" fmla="*/ 5 h 20"/>
                <a:gd name="T2" fmla="*/ 12 w 17"/>
                <a:gd name="T3" fmla="*/ 12 h 20"/>
                <a:gd name="T4" fmla="*/ 11 w 17"/>
                <a:gd name="T5" fmla="*/ 13 h 20"/>
                <a:gd name="T6" fmla="*/ 9 w 17"/>
                <a:gd name="T7" fmla="*/ 12 h 20"/>
                <a:gd name="T8" fmla="*/ 9 w 17"/>
                <a:gd name="T9" fmla="*/ 5 h 20"/>
                <a:gd name="T10" fmla="*/ 6 w 17"/>
                <a:gd name="T11" fmla="*/ 3 h 20"/>
                <a:gd name="T12" fmla="*/ 4 w 17"/>
                <a:gd name="T13" fmla="*/ 5 h 20"/>
                <a:gd name="T14" fmla="*/ 4 w 17"/>
                <a:gd name="T15" fmla="*/ 12 h 20"/>
                <a:gd name="T16" fmla="*/ 4 w 17"/>
                <a:gd name="T17" fmla="*/ 12 h 20"/>
                <a:gd name="T18" fmla="*/ 2 w 17"/>
                <a:gd name="T19" fmla="*/ 13 h 20"/>
                <a:gd name="T20" fmla="*/ 0 w 17"/>
                <a:gd name="T21" fmla="*/ 12 h 20"/>
                <a:gd name="T22" fmla="*/ 0 w 17"/>
                <a:gd name="T23" fmla="*/ 5 h 20"/>
                <a:gd name="T24" fmla="*/ 0 w 17"/>
                <a:gd name="T25" fmla="*/ 1 h 20"/>
                <a:gd name="T26" fmla="*/ 2 w 17"/>
                <a:gd name="T27" fmla="*/ 0 h 20"/>
                <a:gd name="T28" fmla="*/ 3 w 17"/>
                <a:gd name="T29" fmla="*/ 1 h 20"/>
                <a:gd name="T30" fmla="*/ 6 w 17"/>
                <a:gd name="T31" fmla="*/ 0 h 20"/>
                <a:gd name="T32" fmla="*/ 12 w 17"/>
                <a:gd name="T33" fmla="*/ 5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"/>
                <a:gd name="T52" fmla="*/ 0 h 20"/>
                <a:gd name="T53" fmla="*/ 17 w 17"/>
                <a:gd name="T54" fmla="*/ 20 h 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" h="20">
                  <a:moveTo>
                    <a:pt x="17" y="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6" y="20"/>
                    <a:pt x="15" y="20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1" y="5"/>
                    <a:pt x="9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20"/>
                    <a:pt x="3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Freeform 283"/>
            <p:cNvSpPr>
              <a:spLocks noEditPoints="1"/>
            </p:cNvSpPr>
            <p:nvPr/>
          </p:nvSpPr>
          <p:spPr bwMode="auto">
            <a:xfrm>
              <a:off x="4165" y="2606"/>
              <a:ext cx="14" cy="13"/>
            </a:xfrm>
            <a:custGeom>
              <a:avLst/>
              <a:gdLst>
                <a:gd name="T0" fmla="*/ 0 w 19"/>
                <a:gd name="T1" fmla="*/ 7 h 20"/>
                <a:gd name="T2" fmla="*/ 7 w 19"/>
                <a:gd name="T3" fmla="*/ 0 h 20"/>
                <a:gd name="T4" fmla="*/ 14 w 19"/>
                <a:gd name="T5" fmla="*/ 6 h 20"/>
                <a:gd name="T6" fmla="*/ 14 w 19"/>
                <a:gd name="T7" fmla="*/ 7 h 20"/>
                <a:gd name="T8" fmla="*/ 14 w 19"/>
                <a:gd name="T9" fmla="*/ 7 h 20"/>
                <a:gd name="T10" fmla="*/ 13 w 19"/>
                <a:gd name="T11" fmla="*/ 7 h 20"/>
                <a:gd name="T12" fmla="*/ 3 w 19"/>
                <a:gd name="T13" fmla="*/ 7 h 20"/>
                <a:gd name="T14" fmla="*/ 4 w 19"/>
                <a:gd name="T15" fmla="*/ 9 h 20"/>
                <a:gd name="T16" fmla="*/ 7 w 19"/>
                <a:gd name="T17" fmla="*/ 10 h 20"/>
                <a:gd name="T18" fmla="*/ 10 w 19"/>
                <a:gd name="T19" fmla="*/ 10 h 20"/>
                <a:gd name="T20" fmla="*/ 12 w 19"/>
                <a:gd name="T21" fmla="*/ 10 h 20"/>
                <a:gd name="T22" fmla="*/ 12 w 19"/>
                <a:gd name="T23" fmla="*/ 11 h 20"/>
                <a:gd name="T24" fmla="*/ 7 w 19"/>
                <a:gd name="T25" fmla="*/ 13 h 20"/>
                <a:gd name="T26" fmla="*/ 0 w 19"/>
                <a:gd name="T27" fmla="*/ 7 h 20"/>
                <a:gd name="T28" fmla="*/ 3 w 19"/>
                <a:gd name="T29" fmla="*/ 5 h 20"/>
                <a:gd name="T30" fmla="*/ 11 w 19"/>
                <a:gd name="T31" fmla="*/ 5 h 20"/>
                <a:gd name="T32" fmla="*/ 7 w 19"/>
                <a:gd name="T33" fmla="*/ 3 h 20"/>
                <a:gd name="T34" fmla="*/ 3 w 19"/>
                <a:gd name="T35" fmla="*/ 5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20"/>
                <a:gd name="T56" fmla="*/ 19 w 19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20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14" y="0"/>
                    <a:pt x="18" y="4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11" y="16"/>
                    <a:pt x="12" y="16"/>
                    <a:pt x="13" y="15"/>
                  </a:cubicBezTo>
                  <a:cubicBezTo>
                    <a:pt x="14" y="14"/>
                    <a:pt x="16" y="14"/>
                    <a:pt x="16" y="15"/>
                  </a:cubicBezTo>
                  <a:cubicBezTo>
                    <a:pt x="17" y="15"/>
                    <a:pt x="17" y="16"/>
                    <a:pt x="16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lose/>
                  <a:moveTo>
                    <a:pt x="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3" y="4"/>
                    <a:pt x="9" y="4"/>
                  </a:cubicBezTo>
                  <a:cubicBezTo>
                    <a:pt x="6" y="4"/>
                    <a:pt x="4" y="7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Freeform 284"/>
            <p:cNvSpPr>
              <a:spLocks/>
            </p:cNvSpPr>
            <p:nvPr/>
          </p:nvSpPr>
          <p:spPr bwMode="auto">
            <a:xfrm>
              <a:off x="4182" y="2606"/>
              <a:ext cx="11" cy="13"/>
            </a:xfrm>
            <a:custGeom>
              <a:avLst/>
              <a:gdLst>
                <a:gd name="T0" fmla="*/ 1 w 15"/>
                <a:gd name="T1" fmla="*/ 9 h 20"/>
                <a:gd name="T2" fmla="*/ 3 w 15"/>
                <a:gd name="T3" fmla="*/ 9 h 20"/>
                <a:gd name="T4" fmla="*/ 6 w 15"/>
                <a:gd name="T5" fmla="*/ 10 h 20"/>
                <a:gd name="T6" fmla="*/ 8 w 15"/>
                <a:gd name="T7" fmla="*/ 10 h 20"/>
                <a:gd name="T8" fmla="*/ 8 w 15"/>
                <a:gd name="T9" fmla="*/ 9 h 20"/>
                <a:gd name="T10" fmla="*/ 8 w 15"/>
                <a:gd name="T11" fmla="*/ 8 h 20"/>
                <a:gd name="T12" fmla="*/ 8 w 15"/>
                <a:gd name="T13" fmla="*/ 8 h 20"/>
                <a:gd name="T14" fmla="*/ 6 w 15"/>
                <a:gd name="T15" fmla="*/ 8 h 20"/>
                <a:gd name="T16" fmla="*/ 6 w 15"/>
                <a:gd name="T17" fmla="*/ 8 h 20"/>
                <a:gd name="T18" fmla="*/ 3 w 15"/>
                <a:gd name="T19" fmla="*/ 7 h 20"/>
                <a:gd name="T20" fmla="*/ 1 w 15"/>
                <a:gd name="T21" fmla="*/ 6 h 20"/>
                <a:gd name="T22" fmla="*/ 1 w 15"/>
                <a:gd name="T23" fmla="*/ 4 h 20"/>
                <a:gd name="T24" fmla="*/ 2 w 15"/>
                <a:gd name="T25" fmla="*/ 1 h 20"/>
                <a:gd name="T26" fmla="*/ 6 w 15"/>
                <a:gd name="T27" fmla="*/ 0 h 20"/>
                <a:gd name="T28" fmla="*/ 10 w 15"/>
                <a:gd name="T29" fmla="*/ 2 h 20"/>
                <a:gd name="T30" fmla="*/ 10 w 15"/>
                <a:gd name="T31" fmla="*/ 3 h 20"/>
                <a:gd name="T32" fmla="*/ 8 w 15"/>
                <a:gd name="T33" fmla="*/ 4 h 20"/>
                <a:gd name="T34" fmla="*/ 6 w 15"/>
                <a:gd name="T35" fmla="*/ 3 h 20"/>
                <a:gd name="T36" fmla="*/ 4 w 15"/>
                <a:gd name="T37" fmla="*/ 3 h 20"/>
                <a:gd name="T38" fmla="*/ 4 w 15"/>
                <a:gd name="T39" fmla="*/ 4 h 20"/>
                <a:gd name="T40" fmla="*/ 4 w 15"/>
                <a:gd name="T41" fmla="*/ 4 h 20"/>
                <a:gd name="T42" fmla="*/ 4 w 15"/>
                <a:gd name="T43" fmla="*/ 5 h 20"/>
                <a:gd name="T44" fmla="*/ 6 w 15"/>
                <a:gd name="T45" fmla="*/ 5 h 20"/>
                <a:gd name="T46" fmla="*/ 6 w 15"/>
                <a:gd name="T47" fmla="*/ 5 h 20"/>
                <a:gd name="T48" fmla="*/ 6 w 15"/>
                <a:gd name="T49" fmla="*/ 5 h 20"/>
                <a:gd name="T50" fmla="*/ 9 w 15"/>
                <a:gd name="T51" fmla="*/ 6 h 20"/>
                <a:gd name="T52" fmla="*/ 11 w 15"/>
                <a:gd name="T53" fmla="*/ 7 h 20"/>
                <a:gd name="T54" fmla="*/ 11 w 15"/>
                <a:gd name="T55" fmla="*/ 9 h 20"/>
                <a:gd name="T56" fmla="*/ 10 w 15"/>
                <a:gd name="T57" fmla="*/ 12 h 20"/>
                <a:gd name="T58" fmla="*/ 6 w 15"/>
                <a:gd name="T59" fmla="*/ 13 h 20"/>
                <a:gd name="T60" fmla="*/ 1 w 15"/>
                <a:gd name="T61" fmla="*/ 11 h 20"/>
                <a:gd name="T62" fmla="*/ 1 w 15"/>
                <a:gd name="T63" fmla="*/ 9 h 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"/>
                <a:gd name="T97" fmla="*/ 0 h 20"/>
                <a:gd name="T98" fmla="*/ 15 w 15"/>
                <a:gd name="T99" fmla="*/ 20 h 2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" h="20">
                  <a:moveTo>
                    <a:pt x="1" y="14"/>
                  </a:moveTo>
                  <a:cubicBezTo>
                    <a:pt x="1" y="13"/>
                    <a:pt x="3" y="13"/>
                    <a:pt x="4" y="14"/>
                  </a:cubicBezTo>
                  <a:cubicBezTo>
                    <a:pt x="5" y="15"/>
                    <a:pt x="6" y="16"/>
                    <a:pt x="8" y="16"/>
                  </a:cubicBezTo>
                  <a:cubicBezTo>
                    <a:pt x="9" y="16"/>
                    <a:pt x="10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2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2"/>
                    <a:pt x="5" y="11"/>
                    <a:pt x="4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2"/>
                    <a:pt x="14" y="3"/>
                  </a:cubicBezTo>
                  <a:cubicBezTo>
                    <a:pt x="15" y="3"/>
                    <a:pt x="15" y="4"/>
                    <a:pt x="14" y="5"/>
                  </a:cubicBezTo>
                  <a:cubicBezTo>
                    <a:pt x="14" y="6"/>
                    <a:pt x="12" y="7"/>
                    <a:pt x="11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10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4" y="17"/>
                    <a:pt x="13" y="18"/>
                  </a:cubicBezTo>
                  <a:cubicBezTo>
                    <a:pt x="12" y="19"/>
                    <a:pt x="10" y="20"/>
                    <a:pt x="8" y="20"/>
                  </a:cubicBezTo>
                  <a:cubicBezTo>
                    <a:pt x="5" y="20"/>
                    <a:pt x="3" y="18"/>
                    <a:pt x="1" y="17"/>
                  </a:cubicBezTo>
                  <a:cubicBezTo>
                    <a:pt x="0" y="16"/>
                    <a:pt x="0" y="15"/>
                    <a:pt x="1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Freeform 285"/>
            <p:cNvSpPr>
              <a:spLocks/>
            </p:cNvSpPr>
            <p:nvPr/>
          </p:nvSpPr>
          <p:spPr bwMode="auto">
            <a:xfrm>
              <a:off x="4196" y="2606"/>
              <a:ext cx="10" cy="13"/>
            </a:xfrm>
            <a:custGeom>
              <a:avLst/>
              <a:gdLst>
                <a:gd name="T0" fmla="*/ 0 w 15"/>
                <a:gd name="T1" fmla="*/ 9 h 20"/>
                <a:gd name="T2" fmla="*/ 2 w 15"/>
                <a:gd name="T3" fmla="*/ 9 h 20"/>
                <a:gd name="T4" fmla="*/ 5 w 15"/>
                <a:gd name="T5" fmla="*/ 10 h 20"/>
                <a:gd name="T6" fmla="*/ 7 w 15"/>
                <a:gd name="T7" fmla="*/ 10 h 20"/>
                <a:gd name="T8" fmla="*/ 7 w 15"/>
                <a:gd name="T9" fmla="*/ 9 h 20"/>
                <a:gd name="T10" fmla="*/ 7 w 15"/>
                <a:gd name="T11" fmla="*/ 8 h 20"/>
                <a:gd name="T12" fmla="*/ 7 w 15"/>
                <a:gd name="T13" fmla="*/ 8 h 20"/>
                <a:gd name="T14" fmla="*/ 5 w 15"/>
                <a:gd name="T15" fmla="*/ 8 h 20"/>
                <a:gd name="T16" fmla="*/ 5 w 15"/>
                <a:gd name="T17" fmla="*/ 8 h 20"/>
                <a:gd name="T18" fmla="*/ 3 w 15"/>
                <a:gd name="T19" fmla="*/ 7 h 20"/>
                <a:gd name="T20" fmla="*/ 1 w 15"/>
                <a:gd name="T21" fmla="*/ 6 h 20"/>
                <a:gd name="T22" fmla="*/ 0 w 15"/>
                <a:gd name="T23" fmla="*/ 4 h 20"/>
                <a:gd name="T24" fmla="*/ 2 w 15"/>
                <a:gd name="T25" fmla="*/ 1 h 20"/>
                <a:gd name="T26" fmla="*/ 5 w 15"/>
                <a:gd name="T27" fmla="*/ 0 h 20"/>
                <a:gd name="T28" fmla="*/ 9 w 15"/>
                <a:gd name="T29" fmla="*/ 2 h 20"/>
                <a:gd name="T30" fmla="*/ 9 w 15"/>
                <a:gd name="T31" fmla="*/ 3 h 20"/>
                <a:gd name="T32" fmla="*/ 7 w 15"/>
                <a:gd name="T33" fmla="*/ 4 h 20"/>
                <a:gd name="T34" fmla="*/ 5 w 15"/>
                <a:gd name="T35" fmla="*/ 3 h 20"/>
                <a:gd name="T36" fmla="*/ 3 w 15"/>
                <a:gd name="T37" fmla="*/ 3 h 20"/>
                <a:gd name="T38" fmla="*/ 3 w 15"/>
                <a:gd name="T39" fmla="*/ 4 h 20"/>
                <a:gd name="T40" fmla="*/ 3 w 15"/>
                <a:gd name="T41" fmla="*/ 4 h 20"/>
                <a:gd name="T42" fmla="*/ 3 w 15"/>
                <a:gd name="T43" fmla="*/ 5 h 20"/>
                <a:gd name="T44" fmla="*/ 5 w 15"/>
                <a:gd name="T45" fmla="*/ 5 h 20"/>
                <a:gd name="T46" fmla="*/ 5 w 15"/>
                <a:gd name="T47" fmla="*/ 5 h 20"/>
                <a:gd name="T48" fmla="*/ 5 w 15"/>
                <a:gd name="T49" fmla="*/ 5 h 20"/>
                <a:gd name="T50" fmla="*/ 8 w 15"/>
                <a:gd name="T51" fmla="*/ 6 h 20"/>
                <a:gd name="T52" fmla="*/ 9 w 15"/>
                <a:gd name="T53" fmla="*/ 7 h 20"/>
                <a:gd name="T54" fmla="*/ 10 w 15"/>
                <a:gd name="T55" fmla="*/ 9 h 20"/>
                <a:gd name="T56" fmla="*/ 9 w 15"/>
                <a:gd name="T57" fmla="*/ 12 h 20"/>
                <a:gd name="T58" fmla="*/ 5 w 15"/>
                <a:gd name="T59" fmla="*/ 13 h 20"/>
                <a:gd name="T60" fmla="*/ 1 w 15"/>
                <a:gd name="T61" fmla="*/ 11 h 20"/>
                <a:gd name="T62" fmla="*/ 0 w 15"/>
                <a:gd name="T63" fmla="*/ 9 h 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"/>
                <a:gd name="T97" fmla="*/ 0 h 20"/>
                <a:gd name="T98" fmla="*/ 15 w 15"/>
                <a:gd name="T99" fmla="*/ 20 h 2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" h="20">
                  <a:moveTo>
                    <a:pt x="0" y="14"/>
                  </a:moveTo>
                  <a:cubicBezTo>
                    <a:pt x="1" y="13"/>
                    <a:pt x="2" y="13"/>
                    <a:pt x="3" y="14"/>
                  </a:cubicBezTo>
                  <a:cubicBezTo>
                    <a:pt x="4" y="15"/>
                    <a:pt x="6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1"/>
                    <a:pt x="4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4" y="1"/>
                    <a:pt x="6" y="0"/>
                    <a:pt x="7" y="0"/>
                  </a:cubicBezTo>
                  <a:cubicBezTo>
                    <a:pt x="10" y="0"/>
                    <a:pt x="12" y="2"/>
                    <a:pt x="13" y="3"/>
                  </a:cubicBezTo>
                  <a:cubicBezTo>
                    <a:pt x="14" y="3"/>
                    <a:pt x="14" y="4"/>
                    <a:pt x="14" y="5"/>
                  </a:cubicBezTo>
                  <a:cubicBezTo>
                    <a:pt x="13" y="6"/>
                    <a:pt x="12" y="7"/>
                    <a:pt x="11" y="6"/>
                  </a:cubicBezTo>
                  <a:cubicBezTo>
                    <a:pt x="10" y="5"/>
                    <a:pt x="9" y="4"/>
                    <a:pt x="7" y="4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10" y="8"/>
                    <a:pt x="12" y="9"/>
                  </a:cubicBezTo>
                  <a:cubicBezTo>
                    <a:pt x="13" y="9"/>
                    <a:pt x="14" y="10"/>
                    <a:pt x="14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5" y="16"/>
                    <a:pt x="14" y="17"/>
                    <a:pt x="13" y="18"/>
                  </a:cubicBezTo>
                  <a:cubicBezTo>
                    <a:pt x="11" y="19"/>
                    <a:pt x="9" y="20"/>
                    <a:pt x="8" y="20"/>
                  </a:cubicBezTo>
                  <a:cubicBezTo>
                    <a:pt x="5" y="20"/>
                    <a:pt x="2" y="18"/>
                    <a:pt x="1" y="17"/>
                  </a:cubicBezTo>
                  <a:cubicBezTo>
                    <a:pt x="0" y="16"/>
                    <a:pt x="0" y="15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Freeform 286"/>
            <p:cNvSpPr>
              <a:spLocks/>
            </p:cNvSpPr>
            <p:nvPr/>
          </p:nvSpPr>
          <p:spPr bwMode="auto">
            <a:xfrm>
              <a:off x="4218" y="2601"/>
              <a:ext cx="26" cy="18"/>
            </a:xfrm>
            <a:custGeom>
              <a:avLst/>
              <a:gdLst>
                <a:gd name="T0" fmla="*/ 26 w 37"/>
                <a:gd name="T1" fmla="*/ 2 h 27"/>
                <a:gd name="T2" fmla="*/ 20 w 37"/>
                <a:gd name="T3" fmla="*/ 17 h 27"/>
                <a:gd name="T4" fmla="*/ 19 w 37"/>
                <a:gd name="T5" fmla="*/ 17 h 27"/>
                <a:gd name="T6" fmla="*/ 19 w 37"/>
                <a:gd name="T7" fmla="*/ 17 h 27"/>
                <a:gd name="T8" fmla="*/ 19 w 37"/>
                <a:gd name="T9" fmla="*/ 17 h 27"/>
                <a:gd name="T10" fmla="*/ 19 w 37"/>
                <a:gd name="T11" fmla="*/ 17 h 27"/>
                <a:gd name="T12" fmla="*/ 19 w 37"/>
                <a:gd name="T13" fmla="*/ 17 h 27"/>
                <a:gd name="T14" fmla="*/ 19 w 37"/>
                <a:gd name="T15" fmla="*/ 17 h 27"/>
                <a:gd name="T16" fmla="*/ 18 w 37"/>
                <a:gd name="T17" fmla="*/ 18 h 27"/>
                <a:gd name="T18" fmla="*/ 18 w 37"/>
                <a:gd name="T19" fmla="*/ 18 h 27"/>
                <a:gd name="T20" fmla="*/ 18 w 37"/>
                <a:gd name="T21" fmla="*/ 18 h 27"/>
                <a:gd name="T22" fmla="*/ 18 w 37"/>
                <a:gd name="T23" fmla="*/ 18 h 27"/>
                <a:gd name="T24" fmla="*/ 18 w 37"/>
                <a:gd name="T25" fmla="*/ 18 h 27"/>
                <a:gd name="T26" fmla="*/ 18 w 37"/>
                <a:gd name="T27" fmla="*/ 18 h 27"/>
                <a:gd name="T28" fmla="*/ 18 w 37"/>
                <a:gd name="T29" fmla="*/ 18 h 27"/>
                <a:gd name="T30" fmla="*/ 18 w 37"/>
                <a:gd name="T31" fmla="*/ 18 h 27"/>
                <a:gd name="T32" fmla="*/ 18 w 37"/>
                <a:gd name="T33" fmla="*/ 18 h 27"/>
                <a:gd name="T34" fmla="*/ 18 w 37"/>
                <a:gd name="T35" fmla="*/ 18 h 27"/>
                <a:gd name="T36" fmla="*/ 17 w 37"/>
                <a:gd name="T37" fmla="*/ 17 h 27"/>
                <a:gd name="T38" fmla="*/ 17 w 37"/>
                <a:gd name="T39" fmla="*/ 17 h 27"/>
                <a:gd name="T40" fmla="*/ 17 w 37"/>
                <a:gd name="T41" fmla="*/ 17 h 27"/>
                <a:gd name="T42" fmla="*/ 17 w 37"/>
                <a:gd name="T43" fmla="*/ 17 h 27"/>
                <a:gd name="T44" fmla="*/ 17 w 37"/>
                <a:gd name="T45" fmla="*/ 17 h 27"/>
                <a:gd name="T46" fmla="*/ 17 w 37"/>
                <a:gd name="T47" fmla="*/ 17 h 27"/>
                <a:gd name="T48" fmla="*/ 17 w 37"/>
                <a:gd name="T49" fmla="*/ 17 h 27"/>
                <a:gd name="T50" fmla="*/ 13 w 37"/>
                <a:gd name="T51" fmla="*/ 9 h 27"/>
                <a:gd name="T52" fmla="*/ 10 w 37"/>
                <a:gd name="T53" fmla="*/ 17 h 27"/>
                <a:gd name="T54" fmla="*/ 9 w 37"/>
                <a:gd name="T55" fmla="*/ 17 h 27"/>
                <a:gd name="T56" fmla="*/ 9 w 37"/>
                <a:gd name="T57" fmla="*/ 17 h 27"/>
                <a:gd name="T58" fmla="*/ 9 w 37"/>
                <a:gd name="T59" fmla="*/ 17 h 27"/>
                <a:gd name="T60" fmla="*/ 9 w 37"/>
                <a:gd name="T61" fmla="*/ 17 h 27"/>
                <a:gd name="T62" fmla="*/ 9 w 37"/>
                <a:gd name="T63" fmla="*/ 17 h 27"/>
                <a:gd name="T64" fmla="*/ 9 w 37"/>
                <a:gd name="T65" fmla="*/ 17 h 27"/>
                <a:gd name="T66" fmla="*/ 8 w 37"/>
                <a:gd name="T67" fmla="*/ 18 h 27"/>
                <a:gd name="T68" fmla="*/ 8 w 37"/>
                <a:gd name="T69" fmla="*/ 18 h 27"/>
                <a:gd name="T70" fmla="*/ 8 w 37"/>
                <a:gd name="T71" fmla="*/ 18 h 27"/>
                <a:gd name="T72" fmla="*/ 8 w 37"/>
                <a:gd name="T73" fmla="*/ 18 h 27"/>
                <a:gd name="T74" fmla="*/ 8 w 37"/>
                <a:gd name="T75" fmla="*/ 18 h 27"/>
                <a:gd name="T76" fmla="*/ 8 w 37"/>
                <a:gd name="T77" fmla="*/ 18 h 27"/>
                <a:gd name="T78" fmla="*/ 8 w 37"/>
                <a:gd name="T79" fmla="*/ 18 h 27"/>
                <a:gd name="T80" fmla="*/ 8 w 37"/>
                <a:gd name="T81" fmla="*/ 18 h 27"/>
                <a:gd name="T82" fmla="*/ 8 w 37"/>
                <a:gd name="T83" fmla="*/ 18 h 27"/>
                <a:gd name="T84" fmla="*/ 8 w 37"/>
                <a:gd name="T85" fmla="*/ 18 h 27"/>
                <a:gd name="T86" fmla="*/ 7 w 37"/>
                <a:gd name="T87" fmla="*/ 17 h 27"/>
                <a:gd name="T88" fmla="*/ 7 w 37"/>
                <a:gd name="T89" fmla="*/ 17 h 27"/>
                <a:gd name="T90" fmla="*/ 7 w 37"/>
                <a:gd name="T91" fmla="*/ 17 h 27"/>
                <a:gd name="T92" fmla="*/ 7 w 37"/>
                <a:gd name="T93" fmla="*/ 17 h 27"/>
                <a:gd name="T94" fmla="*/ 7 w 37"/>
                <a:gd name="T95" fmla="*/ 17 h 27"/>
                <a:gd name="T96" fmla="*/ 7 w 37"/>
                <a:gd name="T97" fmla="*/ 17 h 27"/>
                <a:gd name="T98" fmla="*/ 7 w 37"/>
                <a:gd name="T99" fmla="*/ 17 h 27"/>
                <a:gd name="T100" fmla="*/ 0 w 37"/>
                <a:gd name="T101" fmla="*/ 2 h 27"/>
                <a:gd name="T102" fmla="*/ 1 w 37"/>
                <a:gd name="T103" fmla="*/ 0 h 27"/>
                <a:gd name="T104" fmla="*/ 3 w 37"/>
                <a:gd name="T105" fmla="*/ 1 h 27"/>
                <a:gd name="T106" fmla="*/ 8 w 37"/>
                <a:gd name="T107" fmla="*/ 13 h 27"/>
                <a:gd name="T108" fmla="*/ 12 w 37"/>
                <a:gd name="T109" fmla="*/ 5 h 27"/>
                <a:gd name="T110" fmla="*/ 13 w 37"/>
                <a:gd name="T111" fmla="*/ 4 h 27"/>
                <a:gd name="T112" fmla="*/ 15 w 37"/>
                <a:gd name="T113" fmla="*/ 5 h 27"/>
                <a:gd name="T114" fmla="*/ 18 w 37"/>
                <a:gd name="T115" fmla="*/ 13 h 27"/>
                <a:gd name="T116" fmla="*/ 23 w 37"/>
                <a:gd name="T117" fmla="*/ 1 h 27"/>
                <a:gd name="T118" fmla="*/ 25 w 37"/>
                <a:gd name="T119" fmla="*/ 0 h 27"/>
                <a:gd name="T120" fmla="*/ 26 w 37"/>
                <a:gd name="T121" fmla="*/ 2 h 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7"/>
                <a:gd name="T184" fmla="*/ 0 h 27"/>
                <a:gd name="T185" fmla="*/ 37 w 37"/>
                <a:gd name="T186" fmla="*/ 27 h 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7" h="27">
                  <a:moveTo>
                    <a:pt x="37" y="3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19" y="6"/>
                    <a:pt x="20" y="6"/>
                    <a:pt x="21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1"/>
                    <a:pt x="37" y="2"/>
                    <a:pt x="37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Freeform 287"/>
            <p:cNvSpPr>
              <a:spLocks noEditPoints="1"/>
            </p:cNvSpPr>
            <p:nvPr/>
          </p:nvSpPr>
          <p:spPr bwMode="auto">
            <a:xfrm>
              <a:off x="4246" y="2606"/>
              <a:ext cx="14" cy="13"/>
            </a:xfrm>
            <a:custGeom>
              <a:avLst/>
              <a:gdLst>
                <a:gd name="T0" fmla="*/ 2 w 19"/>
                <a:gd name="T1" fmla="*/ 11 h 20"/>
                <a:gd name="T2" fmla="*/ 0 w 19"/>
                <a:gd name="T3" fmla="*/ 7 h 20"/>
                <a:gd name="T4" fmla="*/ 2 w 19"/>
                <a:gd name="T5" fmla="*/ 2 h 20"/>
                <a:gd name="T6" fmla="*/ 7 w 19"/>
                <a:gd name="T7" fmla="*/ 0 h 20"/>
                <a:gd name="T8" fmla="*/ 12 w 19"/>
                <a:gd name="T9" fmla="*/ 2 h 20"/>
                <a:gd name="T10" fmla="*/ 14 w 19"/>
                <a:gd name="T11" fmla="*/ 7 h 20"/>
                <a:gd name="T12" fmla="*/ 12 w 19"/>
                <a:gd name="T13" fmla="*/ 11 h 20"/>
                <a:gd name="T14" fmla="*/ 7 w 19"/>
                <a:gd name="T15" fmla="*/ 13 h 20"/>
                <a:gd name="T16" fmla="*/ 2 w 19"/>
                <a:gd name="T17" fmla="*/ 11 h 20"/>
                <a:gd name="T18" fmla="*/ 3 w 19"/>
                <a:gd name="T19" fmla="*/ 7 h 20"/>
                <a:gd name="T20" fmla="*/ 4 w 19"/>
                <a:gd name="T21" fmla="*/ 9 h 20"/>
                <a:gd name="T22" fmla="*/ 7 w 19"/>
                <a:gd name="T23" fmla="*/ 10 h 20"/>
                <a:gd name="T24" fmla="*/ 10 w 19"/>
                <a:gd name="T25" fmla="*/ 9 h 20"/>
                <a:gd name="T26" fmla="*/ 11 w 19"/>
                <a:gd name="T27" fmla="*/ 7 h 20"/>
                <a:gd name="T28" fmla="*/ 10 w 19"/>
                <a:gd name="T29" fmla="*/ 4 h 20"/>
                <a:gd name="T30" fmla="*/ 7 w 19"/>
                <a:gd name="T31" fmla="*/ 3 h 20"/>
                <a:gd name="T32" fmla="*/ 4 w 19"/>
                <a:gd name="T33" fmla="*/ 4 h 20"/>
                <a:gd name="T34" fmla="*/ 3 w 19"/>
                <a:gd name="T35" fmla="*/ 7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20"/>
                <a:gd name="T56" fmla="*/ 19 w 19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20">
                  <a:moveTo>
                    <a:pt x="3" y="17"/>
                  </a:moveTo>
                  <a:cubicBezTo>
                    <a:pt x="1" y="15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2"/>
                    <a:pt x="7" y="0"/>
                    <a:pt x="9" y="0"/>
                  </a:cubicBezTo>
                  <a:cubicBezTo>
                    <a:pt x="12" y="0"/>
                    <a:pt x="14" y="2"/>
                    <a:pt x="16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7" y="20"/>
                    <a:pt x="5" y="19"/>
                    <a:pt x="3" y="17"/>
                  </a:cubicBezTo>
                  <a:close/>
                  <a:moveTo>
                    <a:pt x="4" y="10"/>
                  </a:moveTo>
                  <a:cubicBezTo>
                    <a:pt x="4" y="12"/>
                    <a:pt x="5" y="13"/>
                    <a:pt x="6" y="14"/>
                  </a:cubicBezTo>
                  <a:cubicBezTo>
                    <a:pt x="7" y="15"/>
                    <a:pt x="8" y="16"/>
                    <a:pt x="9" y="16"/>
                  </a:cubicBezTo>
                  <a:cubicBezTo>
                    <a:pt x="11" y="16"/>
                    <a:pt x="12" y="15"/>
                    <a:pt x="13" y="14"/>
                  </a:cubicBezTo>
                  <a:cubicBezTo>
                    <a:pt x="14" y="13"/>
                    <a:pt x="15" y="12"/>
                    <a:pt x="15" y="10"/>
                  </a:cubicBezTo>
                  <a:cubicBezTo>
                    <a:pt x="15" y="9"/>
                    <a:pt x="14" y="7"/>
                    <a:pt x="13" y="6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5" y="7"/>
                    <a:pt x="4" y="9"/>
                    <a:pt x="4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Freeform 288"/>
            <p:cNvSpPr>
              <a:spLocks/>
            </p:cNvSpPr>
            <p:nvPr/>
          </p:nvSpPr>
          <p:spPr bwMode="auto">
            <a:xfrm>
              <a:off x="4264" y="2606"/>
              <a:ext cx="8" cy="13"/>
            </a:xfrm>
            <a:custGeom>
              <a:avLst/>
              <a:gdLst>
                <a:gd name="T0" fmla="*/ 8 w 12"/>
                <a:gd name="T1" fmla="*/ 1 h 20"/>
                <a:gd name="T2" fmla="*/ 7 w 12"/>
                <a:gd name="T3" fmla="*/ 3 h 20"/>
                <a:gd name="T4" fmla="*/ 5 w 12"/>
                <a:gd name="T5" fmla="*/ 3 h 20"/>
                <a:gd name="T6" fmla="*/ 4 w 12"/>
                <a:gd name="T7" fmla="*/ 5 h 20"/>
                <a:gd name="T8" fmla="*/ 3 w 12"/>
                <a:gd name="T9" fmla="*/ 7 h 20"/>
                <a:gd name="T10" fmla="*/ 3 w 12"/>
                <a:gd name="T11" fmla="*/ 12 h 20"/>
                <a:gd name="T12" fmla="*/ 1 w 12"/>
                <a:gd name="T13" fmla="*/ 13 h 20"/>
                <a:gd name="T14" fmla="*/ 0 w 12"/>
                <a:gd name="T15" fmla="*/ 12 h 20"/>
                <a:gd name="T16" fmla="*/ 0 w 12"/>
                <a:gd name="T17" fmla="*/ 1 h 20"/>
                <a:gd name="T18" fmla="*/ 1 w 12"/>
                <a:gd name="T19" fmla="*/ 0 h 20"/>
                <a:gd name="T20" fmla="*/ 3 w 12"/>
                <a:gd name="T21" fmla="*/ 1 h 20"/>
                <a:gd name="T22" fmla="*/ 3 w 12"/>
                <a:gd name="T23" fmla="*/ 2 h 20"/>
                <a:gd name="T24" fmla="*/ 3 w 12"/>
                <a:gd name="T25" fmla="*/ 1 h 20"/>
                <a:gd name="T26" fmla="*/ 7 w 12"/>
                <a:gd name="T27" fmla="*/ 0 h 20"/>
                <a:gd name="T28" fmla="*/ 8 w 12"/>
                <a:gd name="T29" fmla="*/ 1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"/>
                <a:gd name="T46" fmla="*/ 0 h 20"/>
                <a:gd name="T47" fmla="*/ 12 w 1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" h="20">
                  <a:moveTo>
                    <a:pt x="12" y="2"/>
                  </a:move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9" y="5"/>
                    <a:pt x="8" y="5"/>
                  </a:cubicBezTo>
                  <a:cubicBezTo>
                    <a:pt x="7" y="6"/>
                    <a:pt x="7" y="6"/>
                    <a:pt x="6" y="7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Freeform 289"/>
            <p:cNvSpPr>
              <a:spLocks/>
            </p:cNvSpPr>
            <p:nvPr/>
          </p:nvSpPr>
          <p:spPr bwMode="auto">
            <a:xfrm>
              <a:off x="4276" y="2601"/>
              <a:ext cx="12" cy="18"/>
            </a:xfrm>
            <a:custGeom>
              <a:avLst/>
              <a:gdLst>
                <a:gd name="T0" fmla="*/ 0 w 17"/>
                <a:gd name="T1" fmla="*/ 17 h 27"/>
                <a:gd name="T2" fmla="*/ 0 w 17"/>
                <a:gd name="T3" fmla="*/ 1 h 27"/>
                <a:gd name="T4" fmla="*/ 2 w 17"/>
                <a:gd name="T5" fmla="*/ 0 h 27"/>
                <a:gd name="T6" fmla="*/ 4 w 17"/>
                <a:gd name="T7" fmla="*/ 1 h 27"/>
                <a:gd name="T8" fmla="*/ 4 w 17"/>
                <a:gd name="T9" fmla="*/ 10 h 27"/>
                <a:gd name="T10" fmla="*/ 9 w 17"/>
                <a:gd name="T11" fmla="*/ 5 h 27"/>
                <a:gd name="T12" fmla="*/ 11 w 17"/>
                <a:gd name="T13" fmla="*/ 5 h 27"/>
                <a:gd name="T14" fmla="*/ 11 w 17"/>
                <a:gd name="T15" fmla="*/ 7 h 27"/>
                <a:gd name="T16" fmla="*/ 7 w 17"/>
                <a:gd name="T17" fmla="*/ 11 h 27"/>
                <a:gd name="T18" fmla="*/ 11 w 17"/>
                <a:gd name="T19" fmla="*/ 15 h 27"/>
                <a:gd name="T20" fmla="*/ 11 w 17"/>
                <a:gd name="T21" fmla="*/ 17 h 27"/>
                <a:gd name="T22" fmla="*/ 10 w 17"/>
                <a:gd name="T23" fmla="*/ 18 h 27"/>
                <a:gd name="T24" fmla="*/ 9 w 17"/>
                <a:gd name="T25" fmla="*/ 17 h 27"/>
                <a:gd name="T26" fmla="*/ 5 w 17"/>
                <a:gd name="T27" fmla="*/ 13 h 27"/>
                <a:gd name="T28" fmla="*/ 4 w 17"/>
                <a:gd name="T29" fmla="*/ 14 h 27"/>
                <a:gd name="T30" fmla="*/ 4 w 17"/>
                <a:gd name="T31" fmla="*/ 17 h 27"/>
                <a:gd name="T32" fmla="*/ 2 w 17"/>
                <a:gd name="T33" fmla="*/ 18 h 27"/>
                <a:gd name="T34" fmla="*/ 0 w 17"/>
                <a:gd name="T35" fmla="*/ 17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"/>
                <a:gd name="T55" fmla="*/ 0 h 27"/>
                <a:gd name="T56" fmla="*/ 17 w 17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" h="27">
                  <a:moveTo>
                    <a:pt x="0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6" y="25"/>
                    <a:pt x="15" y="26"/>
                  </a:cubicBezTo>
                  <a:cubicBezTo>
                    <a:pt x="15" y="27"/>
                    <a:pt x="15" y="27"/>
                    <a:pt x="14" y="27"/>
                  </a:cubicBezTo>
                  <a:cubicBezTo>
                    <a:pt x="14" y="27"/>
                    <a:pt x="13" y="26"/>
                    <a:pt x="13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4" y="27"/>
                    <a:pt x="3" y="27"/>
                  </a:cubicBezTo>
                  <a:cubicBezTo>
                    <a:pt x="1" y="27"/>
                    <a:pt x="0" y="26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Freeform 290"/>
            <p:cNvSpPr>
              <a:spLocks noEditPoints="1"/>
            </p:cNvSpPr>
            <p:nvPr/>
          </p:nvSpPr>
          <p:spPr bwMode="auto">
            <a:xfrm>
              <a:off x="4291" y="2601"/>
              <a:ext cx="3" cy="18"/>
            </a:xfrm>
            <a:custGeom>
              <a:avLst/>
              <a:gdLst>
                <a:gd name="T0" fmla="*/ 3 w 4"/>
                <a:gd name="T1" fmla="*/ 2 h 27"/>
                <a:gd name="T2" fmla="*/ 2 w 4"/>
                <a:gd name="T3" fmla="*/ 3 h 27"/>
                <a:gd name="T4" fmla="*/ 0 w 4"/>
                <a:gd name="T5" fmla="*/ 2 h 27"/>
                <a:gd name="T6" fmla="*/ 0 w 4"/>
                <a:gd name="T7" fmla="*/ 1 h 27"/>
                <a:gd name="T8" fmla="*/ 2 w 4"/>
                <a:gd name="T9" fmla="*/ 0 h 27"/>
                <a:gd name="T10" fmla="*/ 3 w 4"/>
                <a:gd name="T11" fmla="*/ 1 h 27"/>
                <a:gd name="T12" fmla="*/ 3 w 4"/>
                <a:gd name="T13" fmla="*/ 2 h 27"/>
                <a:gd name="T14" fmla="*/ 3 w 4"/>
                <a:gd name="T15" fmla="*/ 7 h 27"/>
                <a:gd name="T16" fmla="*/ 3 w 4"/>
                <a:gd name="T17" fmla="*/ 17 h 27"/>
                <a:gd name="T18" fmla="*/ 2 w 4"/>
                <a:gd name="T19" fmla="*/ 18 h 27"/>
                <a:gd name="T20" fmla="*/ 0 w 4"/>
                <a:gd name="T21" fmla="*/ 17 h 27"/>
                <a:gd name="T22" fmla="*/ 0 w 4"/>
                <a:gd name="T23" fmla="*/ 7 h 27"/>
                <a:gd name="T24" fmla="*/ 2 w 4"/>
                <a:gd name="T25" fmla="*/ 5 h 27"/>
                <a:gd name="T26" fmla="*/ 3 w 4"/>
                <a:gd name="T27" fmla="*/ 7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"/>
                <a:gd name="T43" fmla="*/ 0 h 27"/>
                <a:gd name="T44" fmla="*/ 4 w 4"/>
                <a:gd name="T45" fmla="*/ 27 h 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" h="27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lnTo>
                    <a:pt x="4" y="3"/>
                  </a:lnTo>
                  <a:close/>
                  <a:moveTo>
                    <a:pt x="4" y="1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7"/>
                    <a:pt x="4" y="8"/>
                    <a:pt x="4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Freeform 291"/>
            <p:cNvSpPr>
              <a:spLocks/>
            </p:cNvSpPr>
            <p:nvPr/>
          </p:nvSpPr>
          <p:spPr bwMode="auto">
            <a:xfrm>
              <a:off x="4299" y="2606"/>
              <a:ext cx="12" cy="13"/>
            </a:xfrm>
            <a:custGeom>
              <a:avLst/>
              <a:gdLst>
                <a:gd name="T0" fmla="*/ 12 w 16"/>
                <a:gd name="T1" fmla="*/ 5 h 20"/>
                <a:gd name="T2" fmla="*/ 12 w 16"/>
                <a:gd name="T3" fmla="*/ 12 h 20"/>
                <a:gd name="T4" fmla="*/ 10 w 16"/>
                <a:gd name="T5" fmla="*/ 13 h 20"/>
                <a:gd name="T6" fmla="*/ 9 w 16"/>
                <a:gd name="T7" fmla="*/ 12 h 20"/>
                <a:gd name="T8" fmla="*/ 9 w 16"/>
                <a:gd name="T9" fmla="*/ 5 h 20"/>
                <a:gd name="T10" fmla="*/ 6 w 16"/>
                <a:gd name="T11" fmla="*/ 3 h 20"/>
                <a:gd name="T12" fmla="*/ 3 w 16"/>
                <a:gd name="T13" fmla="*/ 5 h 20"/>
                <a:gd name="T14" fmla="*/ 3 w 16"/>
                <a:gd name="T15" fmla="*/ 12 h 20"/>
                <a:gd name="T16" fmla="*/ 3 w 16"/>
                <a:gd name="T17" fmla="*/ 12 h 20"/>
                <a:gd name="T18" fmla="*/ 2 w 16"/>
                <a:gd name="T19" fmla="*/ 13 h 20"/>
                <a:gd name="T20" fmla="*/ 0 w 16"/>
                <a:gd name="T21" fmla="*/ 12 h 20"/>
                <a:gd name="T22" fmla="*/ 0 w 16"/>
                <a:gd name="T23" fmla="*/ 5 h 20"/>
                <a:gd name="T24" fmla="*/ 0 w 16"/>
                <a:gd name="T25" fmla="*/ 1 h 20"/>
                <a:gd name="T26" fmla="*/ 2 w 16"/>
                <a:gd name="T27" fmla="*/ 0 h 20"/>
                <a:gd name="T28" fmla="*/ 3 w 16"/>
                <a:gd name="T29" fmla="*/ 1 h 20"/>
                <a:gd name="T30" fmla="*/ 6 w 16"/>
                <a:gd name="T31" fmla="*/ 0 h 20"/>
                <a:gd name="T32" fmla="*/ 12 w 16"/>
                <a:gd name="T33" fmla="*/ 5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"/>
                <a:gd name="T52" fmla="*/ 0 h 20"/>
                <a:gd name="T53" fmla="*/ 16 w 16"/>
                <a:gd name="T54" fmla="*/ 20 h 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" h="20">
                  <a:moveTo>
                    <a:pt x="16" y="8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0" y="5"/>
                    <a:pt x="8" y="5"/>
                  </a:cubicBezTo>
                  <a:cubicBezTo>
                    <a:pt x="6" y="5"/>
                    <a:pt x="4" y="6"/>
                    <a:pt x="4" y="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Freeform 292"/>
            <p:cNvSpPr>
              <a:spLocks noEditPoints="1"/>
            </p:cNvSpPr>
            <p:nvPr/>
          </p:nvSpPr>
          <p:spPr bwMode="auto">
            <a:xfrm>
              <a:off x="4315" y="2606"/>
              <a:ext cx="14" cy="18"/>
            </a:xfrm>
            <a:custGeom>
              <a:avLst/>
              <a:gdLst>
                <a:gd name="T0" fmla="*/ 14 w 19"/>
                <a:gd name="T1" fmla="*/ 7 h 27"/>
                <a:gd name="T2" fmla="*/ 14 w 19"/>
                <a:gd name="T3" fmla="*/ 11 h 27"/>
                <a:gd name="T4" fmla="*/ 7 w 19"/>
                <a:gd name="T5" fmla="*/ 18 h 27"/>
                <a:gd name="T6" fmla="*/ 4 w 19"/>
                <a:gd name="T7" fmla="*/ 17 h 27"/>
                <a:gd name="T8" fmla="*/ 4 w 19"/>
                <a:gd name="T9" fmla="*/ 15 h 27"/>
                <a:gd name="T10" fmla="*/ 5 w 19"/>
                <a:gd name="T11" fmla="*/ 15 h 27"/>
                <a:gd name="T12" fmla="*/ 7 w 19"/>
                <a:gd name="T13" fmla="*/ 15 h 27"/>
                <a:gd name="T14" fmla="*/ 11 w 19"/>
                <a:gd name="T15" fmla="*/ 12 h 27"/>
                <a:gd name="T16" fmla="*/ 7 w 19"/>
                <a:gd name="T17" fmla="*/ 13 h 27"/>
                <a:gd name="T18" fmla="*/ 2 w 19"/>
                <a:gd name="T19" fmla="*/ 11 h 27"/>
                <a:gd name="T20" fmla="*/ 0 w 19"/>
                <a:gd name="T21" fmla="*/ 7 h 27"/>
                <a:gd name="T22" fmla="*/ 2 w 19"/>
                <a:gd name="T23" fmla="*/ 2 h 27"/>
                <a:gd name="T24" fmla="*/ 7 w 19"/>
                <a:gd name="T25" fmla="*/ 0 h 27"/>
                <a:gd name="T26" fmla="*/ 11 w 19"/>
                <a:gd name="T27" fmla="*/ 1 h 27"/>
                <a:gd name="T28" fmla="*/ 13 w 19"/>
                <a:gd name="T29" fmla="*/ 0 h 27"/>
                <a:gd name="T30" fmla="*/ 14 w 19"/>
                <a:gd name="T31" fmla="*/ 1 h 27"/>
                <a:gd name="T32" fmla="*/ 14 w 19"/>
                <a:gd name="T33" fmla="*/ 7 h 27"/>
                <a:gd name="T34" fmla="*/ 11 w 19"/>
                <a:gd name="T35" fmla="*/ 7 h 27"/>
                <a:gd name="T36" fmla="*/ 10 w 19"/>
                <a:gd name="T37" fmla="*/ 4 h 27"/>
                <a:gd name="T38" fmla="*/ 7 w 19"/>
                <a:gd name="T39" fmla="*/ 3 h 27"/>
                <a:gd name="T40" fmla="*/ 4 w 19"/>
                <a:gd name="T41" fmla="*/ 4 h 27"/>
                <a:gd name="T42" fmla="*/ 4 w 19"/>
                <a:gd name="T43" fmla="*/ 7 h 27"/>
                <a:gd name="T44" fmla="*/ 4 w 19"/>
                <a:gd name="T45" fmla="*/ 9 h 27"/>
                <a:gd name="T46" fmla="*/ 7 w 19"/>
                <a:gd name="T47" fmla="*/ 11 h 27"/>
                <a:gd name="T48" fmla="*/ 10 w 19"/>
                <a:gd name="T49" fmla="*/ 9 h 27"/>
                <a:gd name="T50" fmla="*/ 11 w 19"/>
                <a:gd name="T51" fmla="*/ 7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27"/>
                <a:gd name="T80" fmla="*/ 19 w 19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27">
                  <a:moveTo>
                    <a:pt x="19" y="1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22"/>
                    <a:pt x="15" y="27"/>
                    <a:pt x="10" y="27"/>
                  </a:cubicBezTo>
                  <a:cubicBezTo>
                    <a:pt x="8" y="27"/>
                    <a:pt x="7" y="26"/>
                    <a:pt x="6" y="26"/>
                  </a:cubicBezTo>
                  <a:cubicBezTo>
                    <a:pt x="5" y="25"/>
                    <a:pt x="4" y="24"/>
                    <a:pt x="5" y="23"/>
                  </a:cubicBezTo>
                  <a:cubicBezTo>
                    <a:pt x="5" y="22"/>
                    <a:pt x="6" y="21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2" y="22"/>
                    <a:pt x="14" y="21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7" y="20"/>
                    <a:pt x="5" y="19"/>
                    <a:pt x="3" y="17"/>
                  </a:cubicBezTo>
                  <a:cubicBezTo>
                    <a:pt x="1" y="15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2" y="0"/>
                    <a:pt x="13" y="1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5" y="10"/>
                  </a:moveTo>
                  <a:cubicBezTo>
                    <a:pt x="15" y="9"/>
                    <a:pt x="14" y="7"/>
                    <a:pt x="13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5" y="7"/>
                    <a:pt x="5" y="9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7" y="15"/>
                    <a:pt x="8" y="16"/>
                    <a:pt x="10" y="16"/>
                  </a:cubicBezTo>
                  <a:cubicBezTo>
                    <a:pt x="11" y="16"/>
                    <a:pt x="12" y="15"/>
                    <a:pt x="13" y="14"/>
                  </a:cubicBezTo>
                  <a:cubicBezTo>
                    <a:pt x="14" y="13"/>
                    <a:pt x="15" y="12"/>
                    <a:pt x="15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Freeform 293"/>
            <p:cNvSpPr>
              <a:spLocks noEditPoints="1"/>
            </p:cNvSpPr>
            <p:nvPr/>
          </p:nvSpPr>
          <p:spPr bwMode="auto">
            <a:xfrm>
              <a:off x="4047" y="2435"/>
              <a:ext cx="335" cy="228"/>
            </a:xfrm>
            <a:custGeom>
              <a:avLst/>
              <a:gdLst>
                <a:gd name="T0" fmla="*/ 135 w 468"/>
                <a:gd name="T1" fmla="*/ 14 h 333"/>
                <a:gd name="T2" fmla="*/ 189 w 468"/>
                <a:gd name="T3" fmla="*/ 51 h 333"/>
                <a:gd name="T4" fmla="*/ 190 w 468"/>
                <a:gd name="T5" fmla="*/ 61 h 333"/>
                <a:gd name="T6" fmla="*/ 201 w 468"/>
                <a:gd name="T7" fmla="*/ 61 h 333"/>
                <a:gd name="T8" fmla="*/ 266 w 468"/>
                <a:gd name="T9" fmla="*/ 61 h 333"/>
                <a:gd name="T10" fmla="*/ 324 w 468"/>
                <a:gd name="T11" fmla="*/ 116 h 333"/>
                <a:gd name="T12" fmla="*/ 324 w 468"/>
                <a:gd name="T13" fmla="*/ 162 h 333"/>
                <a:gd name="T14" fmla="*/ 266 w 468"/>
                <a:gd name="T15" fmla="*/ 214 h 333"/>
                <a:gd name="T16" fmla="*/ 69 w 468"/>
                <a:gd name="T17" fmla="*/ 214 h 333"/>
                <a:gd name="T18" fmla="*/ 14 w 468"/>
                <a:gd name="T19" fmla="*/ 162 h 333"/>
                <a:gd name="T20" fmla="*/ 14 w 468"/>
                <a:gd name="T21" fmla="*/ 116 h 333"/>
                <a:gd name="T22" fmla="*/ 69 w 468"/>
                <a:gd name="T23" fmla="*/ 61 h 333"/>
                <a:gd name="T24" fmla="*/ 130 w 468"/>
                <a:gd name="T25" fmla="*/ 61 h 333"/>
                <a:gd name="T26" fmla="*/ 140 w 468"/>
                <a:gd name="T27" fmla="*/ 61 h 333"/>
                <a:gd name="T28" fmla="*/ 142 w 468"/>
                <a:gd name="T29" fmla="*/ 51 h 333"/>
                <a:gd name="T30" fmla="*/ 135 w 468"/>
                <a:gd name="T31" fmla="*/ 14 h 333"/>
                <a:gd name="T32" fmla="*/ 113 w 468"/>
                <a:gd name="T33" fmla="*/ 0 h 333"/>
                <a:gd name="T34" fmla="*/ 97 w 468"/>
                <a:gd name="T35" fmla="*/ 1 h 333"/>
                <a:gd name="T36" fmla="*/ 130 w 468"/>
                <a:gd name="T37" fmla="*/ 50 h 333"/>
                <a:gd name="T38" fmla="*/ 69 w 468"/>
                <a:gd name="T39" fmla="*/ 50 h 333"/>
                <a:gd name="T40" fmla="*/ 0 w 468"/>
                <a:gd name="T41" fmla="*/ 116 h 333"/>
                <a:gd name="T42" fmla="*/ 0 w 468"/>
                <a:gd name="T43" fmla="*/ 162 h 333"/>
                <a:gd name="T44" fmla="*/ 69 w 468"/>
                <a:gd name="T45" fmla="*/ 228 h 333"/>
                <a:gd name="T46" fmla="*/ 266 w 468"/>
                <a:gd name="T47" fmla="*/ 228 h 333"/>
                <a:gd name="T48" fmla="*/ 335 w 468"/>
                <a:gd name="T49" fmla="*/ 162 h 333"/>
                <a:gd name="T50" fmla="*/ 335 w 468"/>
                <a:gd name="T51" fmla="*/ 116 h 333"/>
                <a:gd name="T52" fmla="*/ 266 w 468"/>
                <a:gd name="T53" fmla="*/ 50 h 333"/>
                <a:gd name="T54" fmla="*/ 201 w 468"/>
                <a:gd name="T55" fmla="*/ 50 h 333"/>
                <a:gd name="T56" fmla="*/ 113 w 468"/>
                <a:gd name="T57" fmla="*/ 0 h 33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8"/>
                <a:gd name="T88" fmla="*/ 0 h 333"/>
                <a:gd name="T89" fmla="*/ 468 w 468"/>
                <a:gd name="T90" fmla="*/ 333 h 33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8" h="333">
                  <a:moveTo>
                    <a:pt x="188" y="20"/>
                  </a:moveTo>
                  <a:cubicBezTo>
                    <a:pt x="222" y="25"/>
                    <a:pt x="259" y="37"/>
                    <a:pt x="264" y="75"/>
                  </a:cubicBezTo>
                  <a:cubicBezTo>
                    <a:pt x="265" y="89"/>
                    <a:pt x="265" y="89"/>
                    <a:pt x="265" y="89"/>
                  </a:cubicBezTo>
                  <a:cubicBezTo>
                    <a:pt x="281" y="89"/>
                    <a:pt x="281" y="89"/>
                    <a:pt x="281" y="89"/>
                  </a:cubicBezTo>
                  <a:cubicBezTo>
                    <a:pt x="371" y="89"/>
                    <a:pt x="371" y="89"/>
                    <a:pt x="371" y="89"/>
                  </a:cubicBezTo>
                  <a:cubicBezTo>
                    <a:pt x="414" y="89"/>
                    <a:pt x="452" y="126"/>
                    <a:pt x="452" y="169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80"/>
                    <a:pt x="414" y="313"/>
                    <a:pt x="371" y="313"/>
                  </a:cubicBezTo>
                  <a:cubicBezTo>
                    <a:pt x="96" y="313"/>
                    <a:pt x="96" y="313"/>
                    <a:pt x="96" y="313"/>
                  </a:cubicBezTo>
                  <a:cubicBezTo>
                    <a:pt x="54" y="313"/>
                    <a:pt x="20" y="280"/>
                    <a:pt x="20" y="237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26"/>
                    <a:pt x="54" y="89"/>
                    <a:pt x="96" y="89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60"/>
                    <a:pt x="198" y="39"/>
                    <a:pt x="188" y="20"/>
                  </a:cubicBezTo>
                  <a:moveTo>
                    <a:pt x="158" y="0"/>
                  </a:moveTo>
                  <a:cubicBezTo>
                    <a:pt x="145" y="0"/>
                    <a:pt x="136" y="1"/>
                    <a:pt x="136" y="1"/>
                  </a:cubicBezTo>
                  <a:cubicBezTo>
                    <a:pt x="188" y="9"/>
                    <a:pt x="181" y="73"/>
                    <a:pt x="181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44" y="73"/>
                    <a:pt x="0" y="117"/>
                    <a:pt x="0" y="16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89"/>
                    <a:pt x="44" y="333"/>
                    <a:pt x="96" y="333"/>
                  </a:cubicBezTo>
                  <a:cubicBezTo>
                    <a:pt x="371" y="333"/>
                    <a:pt x="371" y="333"/>
                    <a:pt x="371" y="333"/>
                  </a:cubicBezTo>
                  <a:cubicBezTo>
                    <a:pt x="423" y="333"/>
                    <a:pt x="468" y="289"/>
                    <a:pt x="468" y="237"/>
                  </a:cubicBezTo>
                  <a:cubicBezTo>
                    <a:pt x="468" y="169"/>
                    <a:pt x="468" y="169"/>
                    <a:pt x="468" y="169"/>
                  </a:cubicBezTo>
                  <a:cubicBezTo>
                    <a:pt x="468" y="117"/>
                    <a:pt x="423" y="73"/>
                    <a:pt x="371" y="73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3" y="13"/>
                    <a:pt x="197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792163" y="955675"/>
            <a:ext cx="4638675" cy="11699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我刀快如风</a:t>
            </a:r>
            <a:endParaRPr lang="en-US" altLang="zh-CN" sz="3200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砍出</a:t>
            </a:r>
            <a:r>
              <a:rPr lang="en-US" altLang="zh-CN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3200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只需数分钟</a:t>
            </a: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等腰三角形 8"/>
          <p:cNvSpPr>
            <a:spLocks noChangeArrowheads="1"/>
          </p:cNvSpPr>
          <p:nvPr/>
        </p:nvSpPr>
        <p:spPr bwMode="auto">
          <a:xfrm flipV="1">
            <a:off x="4314825" y="0"/>
            <a:ext cx="514350" cy="203200"/>
          </a:xfrm>
          <a:prstGeom prst="triangle">
            <a:avLst>
              <a:gd name="adj" fmla="val 50000"/>
            </a:avLst>
          </a:prstGeom>
          <a:solidFill>
            <a:srgbClr val="DD3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204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3025" y="1298575"/>
            <a:ext cx="39020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431925" y="428625"/>
            <a:ext cx="62801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我手巧如</a:t>
            </a:r>
            <a:r>
              <a:rPr lang="zh-CN" altLang="en-US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精，</a:t>
            </a:r>
            <a:r>
              <a:rPr lang="zh-CN" altLang="en-US" sz="24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使用</a:t>
            </a:r>
            <a:r>
              <a:rPr lang="en-US" altLang="zh-CN" sz="24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PPT</a:t>
            </a:r>
            <a:r>
              <a:rPr lang="zh-CN" altLang="en-US" sz="24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炉火纯</a:t>
            </a:r>
            <a:r>
              <a:rPr lang="zh-CN" altLang="en-US" sz="32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青</a:t>
            </a: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82B0D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1506" name="组合 17"/>
          <p:cNvGrpSpPr>
            <a:grpSpLocks/>
          </p:cNvGrpSpPr>
          <p:nvPr/>
        </p:nvGrpSpPr>
        <p:grpSpPr bwMode="auto">
          <a:xfrm>
            <a:off x="6727825" y="1441450"/>
            <a:ext cx="2381250" cy="1023938"/>
            <a:chOff x="6229202" y="992763"/>
            <a:chExt cx="2706370" cy="1163808"/>
          </a:xfrm>
        </p:grpSpPr>
        <p:sp>
          <p:nvSpPr>
            <p:cNvPr id="21541" name="Freeform 13"/>
            <p:cNvSpPr>
              <a:spLocks/>
            </p:cNvSpPr>
            <p:nvPr/>
          </p:nvSpPr>
          <p:spPr bwMode="auto">
            <a:xfrm>
              <a:off x="6229202" y="992763"/>
              <a:ext cx="2241698" cy="1163808"/>
            </a:xfrm>
            <a:custGeom>
              <a:avLst/>
              <a:gdLst>
                <a:gd name="T0" fmla="*/ 2241698 w 1214"/>
                <a:gd name="T1" fmla="*/ 766635 h 630"/>
                <a:gd name="T2" fmla="*/ 1846538 w 1214"/>
                <a:gd name="T3" fmla="*/ 371310 h 630"/>
                <a:gd name="T4" fmla="*/ 1634187 w 1214"/>
                <a:gd name="T5" fmla="*/ 434119 h 630"/>
                <a:gd name="T6" fmla="*/ 1085765 w 1214"/>
                <a:gd name="T7" fmla="*/ 0 h 630"/>
                <a:gd name="T8" fmla="*/ 579813 w 1214"/>
                <a:gd name="T9" fmla="*/ 317738 h 630"/>
                <a:gd name="T10" fmla="*/ 435783 w 1214"/>
                <a:gd name="T11" fmla="*/ 291876 h 630"/>
                <a:gd name="T12" fmla="*/ 0 w 1214"/>
                <a:gd name="T13" fmla="*/ 727842 h 630"/>
                <a:gd name="T14" fmla="*/ 380387 w 1214"/>
                <a:gd name="T15" fmla="*/ 1160113 h 630"/>
                <a:gd name="T16" fmla="*/ 380387 w 1214"/>
                <a:gd name="T17" fmla="*/ 1163808 h 630"/>
                <a:gd name="T18" fmla="*/ 1907475 w 1214"/>
                <a:gd name="T19" fmla="*/ 1163808 h 630"/>
                <a:gd name="T20" fmla="*/ 1907475 w 1214"/>
                <a:gd name="T21" fmla="*/ 1158266 h 630"/>
                <a:gd name="T22" fmla="*/ 2241698 w 1214"/>
                <a:gd name="T23" fmla="*/ 766635 h 6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4"/>
                <a:gd name="T37" fmla="*/ 0 h 630"/>
                <a:gd name="T38" fmla="*/ 1214 w 1214"/>
                <a:gd name="T39" fmla="*/ 630 h 6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4" h="630">
                  <a:moveTo>
                    <a:pt x="1214" y="415"/>
                  </a:moveTo>
                  <a:cubicBezTo>
                    <a:pt x="1214" y="297"/>
                    <a:pt x="1119" y="201"/>
                    <a:pt x="1000" y="201"/>
                  </a:cubicBezTo>
                  <a:cubicBezTo>
                    <a:pt x="958" y="201"/>
                    <a:pt x="918" y="213"/>
                    <a:pt x="885" y="235"/>
                  </a:cubicBezTo>
                  <a:cubicBezTo>
                    <a:pt x="854" y="100"/>
                    <a:pt x="733" y="0"/>
                    <a:pt x="588" y="0"/>
                  </a:cubicBezTo>
                  <a:cubicBezTo>
                    <a:pt x="468" y="0"/>
                    <a:pt x="364" y="70"/>
                    <a:pt x="314" y="172"/>
                  </a:cubicBezTo>
                  <a:cubicBezTo>
                    <a:pt x="290" y="163"/>
                    <a:pt x="263" y="158"/>
                    <a:pt x="236" y="158"/>
                  </a:cubicBezTo>
                  <a:cubicBezTo>
                    <a:pt x="105" y="158"/>
                    <a:pt x="0" y="264"/>
                    <a:pt x="0" y="394"/>
                  </a:cubicBezTo>
                  <a:cubicBezTo>
                    <a:pt x="0" y="514"/>
                    <a:pt x="90" y="613"/>
                    <a:pt x="206" y="628"/>
                  </a:cubicBezTo>
                  <a:cubicBezTo>
                    <a:pt x="206" y="630"/>
                    <a:pt x="206" y="630"/>
                    <a:pt x="206" y="630"/>
                  </a:cubicBezTo>
                  <a:cubicBezTo>
                    <a:pt x="1033" y="630"/>
                    <a:pt x="1033" y="630"/>
                    <a:pt x="1033" y="630"/>
                  </a:cubicBezTo>
                  <a:cubicBezTo>
                    <a:pt x="1033" y="627"/>
                    <a:pt x="1033" y="627"/>
                    <a:pt x="1033" y="627"/>
                  </a:cubicBezTo>
                  <a:cubicBezTo>
                    <a:pt x="1136" y="611"/>
                    <a:pt x="1214" y="523"/>
                    <a:pt x="1214" y="415"/>
                  </a:cubicBezTo>
                  <a:close/>
                </a:path>
              </a:pathLst>
            </a:custGeom>
            <a:solidFill>
              <a:srgbClr val="E4F9F8">
                <a:alpha val="4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13"/>
            <p:cNvSpPr>
              <a:spLocks/>
            </p:cNvSpPr>
            <p:nvPr/>
          </p:nvSpPr>
          <p:spPr bwMode="auto">
            <a:xfrm>
              <a:off x="7616751" y="1130300"/>
              <a:ext cx="1318821" cy="684684"/>
            </a:xfrm>
            <a:custGeom>
              <a:avLst/>
              <a:gdLst>
                <a:gd name="T0" fmla="*/ 1318821 w 1214"/>
                <a:gd name="T1" fmla="*/ 451022 h 630"/>
                <a:gd name="T2" fmla="*/ 1086343 w 1214"/>
                <a:gd name="T3" fmla="*/ 218447 h 630"/>
                <a:gd name="T4" fmla="*/ 961414 w 1214"/>
                <a:gd name="T5" fmla="*/ 255398 h 630"/>
                <a:gd name="T6" fmla="*/ 638770 w 1214"/>
                <a:gd name="T7" fmla="*/ 0 h 630"/>
                <a:gd name="T8" fmla="*/ 341112 w 1214"/>
                <a:gd name="T9" fmla="*/ 186930 h 630"/>
                <a:gd name="T10" fmla="*/ 256377 w 1214"/>
                <a:gd name="T11" fmla="*/ 171714 h 630"/>
                <a:gd name="T12" fmla="*/ 0 w 1214"/>
                <a:gd name="T13" fmla="*/ 428199 h 630"/>
                <a:gd name="T14" fmla="*/ 223787 w 1214"/>
                <a:gd name="T15" fmla="*/ 682510 h 630"/>
                <a:gd name="T16" fmla="*/ 223787 w 1214"/>
                <a:gd name="T17" fmla="*/ 684684 h 630"/>
                <a:gd name="T18" fmla="*/ 1122193 w 1214"/>
                <a:gd name="T19" fmla="*/ 684684 h 630"/>
                <a:gd name="T20" fmla="*/ 1122193 w 1214"/>
                <a:gd name="T21" fmla="*/ 681424 h 630"/>
                <a:gd name="T22" fmla="*/ 1318821 w 1214"/>
                <a:gd name="T23" fmla="*/ 451022 h 6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4"/>
                <a:gd name="T37" fmla="*/ 0 h 630"/>
                <a:gd name="T38" fmla="*/ 1214 w 1214"/>
                <a:gd name="T39" fmla="*/ 630 h 6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4" h="630">
                  <a:moveTo>
                    <a:pt x="1214" y="415"/>
                  </a:moveTo>
                  <a:cubicBezTo>
                    <a:pt x="1214" y="297"/>
                    <a:pt x="1119" y="201"/>
                    <a:pt x="1000" y="201"/>
                  </a:cubicBezTo>
                  <a:cubicBezTo>
                    <a:pt x="958" y="201"/>
                    <a:pt x="918" y="213"/>
                    <a:pt x="885" y="235"/>
                  </a:cubicBezTo>
                  <a:cubicBezTo>
                    <a:pt x="854" y="100"/>
                    <a:pt x="733" y="0"/>
                    <a:pt x="588" y="0"/>
                  </a:cubicBezTo>
                  <a:cubicBezTo>
                    <a:pt x="468" y="0"/>
                    <a:pt x="364" y="70"/>
                    <a:pt x="314" y="172"/>
                  </a:cubicBezTo>
                  <a:cubicBezTo>
                    <a:pt x="290" y="163"/>
                    <a:pt x="263" y="158"/>
                    <a:pt x="236" y="158"/>
                  </a:cubicBezTo>
                  <a:cubicBezTo>
                    <a:pt x="105" y="158"/>
                    <a:pt x="0" y="264"/>
                    <a:pt x="0" y="394"/>
                  </a:cubicBezTo>
                  <a:cubicBezTo>
                    <a:pt x="0" y="514"/>
                    <a:pt x="90" y="613"/>
                    <a:pt x="206" y="628"/>
                  </a:cubicBezTo>
                  <a:cubicBezTo>
                    <a:pt x="206" y="630"/>
                    <a:pt x="206" y="630"/>
                    <a:pt x="206" y="630"/>
                  </a:cubicBezTo>
                  <a:cubicBezTo>
                    <a:pt x="1033" y="630"/>
                    <a:pt x="1033" y="630"/>
                    <a:pt x="1033" y="630"/>
                  </a:cubicBezTo>
                  <a:cubicBezTo>
                    <a:pt x="1033" y="627"/>
                    <a:pt x="1033" y="627"/>
                    <a:pt x="1033" y="627"/>
                  </a:cubicBezTo>
                  <a:cubicBezTo>
                    <a:pt x="1136" y="611"/>
                    <a:pt x="1214" y="523"/>
                    <a:pt x="1214" y="415"/>
                  </a:cubicBezTo>
                  <a:close/>
                </a:path>
              </a:pathLst>
            </a:custGeom>
            <a:solidFill>
              <a:srgbClr val="E4F9F8">
                <a:alpha val="47058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0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812800"/>
            <a:ext cx="104298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Freeform 13"/>
          <p:cNvSpPr>
            <a:spLocks/>
          </p:cNvSpPr>
          <p:nvPr/>
        </p:nvSpPr>
        <p:spPr bwMode="auto">
          <a:xfrm>
            <a:off x="93663" y="441325"/>
            <a:ext cx="1347787" cy="700088"/>
          </a:xfrm>
          <a:custGeom>
            <a:avLst/>
            <a:gdLst>
              <a:gd name="T0" fmla="*/ 1348935 w 1214"/>
              <a:gd name="T1" fmla="*/ 461321 h 630"/>
              <a:gd name="T2" fmla="*/ 1111149 w 1214"/>
              <a:gd name="T3" fmla="*/ 223435 h 630"/>
              <a:gd name="T4" fmla="*/ 983367 w 1214"/>
              <a:gd name="T5" fmla="*/ 261230 h 630"/>
              <a:gd name="T6" fmla="*/ 653356 w 1214"/>
              <a:gd name="T7" fmla="*/ 0 h 630"/>
              <a:gd name="T8" fmla="*/ 348901 w 1214"/>
              <a:gd name="T9" fmla="*/ 191198 h 630"/>
              <a:gd name="T10" fmla="*/ 262231 w 1214"/>
              <a:gd name="T11" fmla="*/ 175635 h 630"/>
              <a:gd name="T12" fmla="*/ 0 w 1214"/>
              <a:gd name="T13" fmla="*/ 437977 h 630"/>
              <a:gd name="T14" fmla="*/ 228897 w 1214"/>
              <a:gd name="T15" fmla="*/ 698095 h 630"/>
              <a:gd name="T16" fmla="*/ 228897 w 1214"/>
              <a:gd name="T17" fmla="*/ 700318 h 630"/>
              <a:gd name="T18" fmla="*/ 1147817 w 1214"/>
              <a:gd name="T19" fmla="*/ 700318 h 630"/>
              <a:gd name="T20" fmla="*/ 1147817 w 1214"/>
              <a:gd name="T21" fmla="*/ 696983 h 630"/>
              <a:gd name="T22" fmla="*/ 1348935 w 1214"/>
              <a:gd name="T23" fmla="*/ 461321 h 6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14"/>
              <a:gd name="T37" fmla="*/ 0 h 630"/>
              <a:gd name="T38" fmla="*/ 1214 w 1214"/>
              <a:gd name="T39" fmla="*/ 630 h 6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14" h="630">
                <a:moveTo>
                  <a:pt x="1214" y="415"/>
                </a:moveTo>
                <a:cubicBezTo>
                  <a:pt x="1214" y="297"/>
                  <a:pt x="1119" y="201"/>
                  <a:pt x="1000" y="201"/>
                </a:cubicBezTo>
                <a:cubicBezTo>
                  <a:pt x="958" y="201"/>
                  <a:pt x="918" y="213"/>
                  <a:pt x="885" y="235"/>
                </a:cubicBezTo>
                <a:cubicBezTo>
                  <a:pt x="854" y="100"/>
                  <a:pt x="733" y="0"/>
                  <a:pt x="588" y="0"/>
                </a:cubicBezTo>
                <a:cubicBezTo>
                  <a:pt x="468" y="0"/>
                  <a:pt x="364" y="70"/>
                  <a:pt x="314" y="172"/>
                </a:cubicBezTo>
                <a:cubicBezTo>
                  <a:pt x="290" y="163"/>
                  <a:pt x="263" y="158"/>
                  <a:pt x="236" y="158"/>
                </a:cubicBezTo>
                <a:cubicBezTo>
                  <a:pt x="105" y="158"/>
                  <a:pt x="0" y="264"/>
                  <a:pt x="0" y="394"/>
                </a:cubicBezTo>
                <a:cubicBezTo>
                  <a:pt x="0" y="514"/>
                  <a:pt x="90" y="613"/>
                  <a:pt x="206" y="628"/>
                </a:cubicBezTo>
                <a:cubicBezTo>
                  <a:pt x="206" y="630"/>
                  <a:pt x="206" y="630"/>
                  <a:pt x="206" y="630"/>
                </a:cubicBezTo>
                <a:cubicBezTo>
                  <a:pt x="1033" y="630"/>
                  <a:pt x="1033" y="630"/>
                  <a:pt x="1033" y="630"/>
                </a:cubicBezTo>
                <a:cubicBezTo>
                  <a:pt x="1033" y="627"/>
                  <a:pt x="1033" y="627"/>
                  <a:pt x="1033" y="627"/>
                </a:cubicBezTo>
                <a:cubicBezTo>
                  <a:pt x="1136" y="611"/>
                  <a:pt x="1214" y="523"/>
                  <a:pt x="1214" y="415"/>
                </a:cubicBezTo>
                <a:close/>
              </a:path>
            </a:pathLst>
          </a:custGeom>
          <a:solidFill>
            <a:srgbClr val="E4F9F8">
              <a:alpha val="4705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38250" y="1493838"/>
            <a:ext cx="43259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我创意无</a:t>
            </a:r>
            <a:r>
              <a:rPr lang="zh-CN" altLang="en-US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限</a:t>
            </a:r>
            <a:endParaRPr lang="en-US" altLang="zh-CN" sz="2800" b="1" spc="1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中黑简体" pitchFamily="2" charset="-122"/>
              <a:ea typeface="方正正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各类题材游刃有</a:t>
            </a:r>
            <a:r>
              <a:rPr lang="zh-CN" altLang="en-US" sz="36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itchFamily="2" charset="-122"/>
                <a:ea typeface="方正正中黑简体" pitchFamily="2" charset="-122"/>
              </a:rPr>
              <a:t>余</a:t>
            </a:r>
          </a:p>
        </p:txBody>
      </p:sp>
      <p:grpSp>
        <p:nvGrpSpPr>
          <p:cNvPr id="21510" name="Group 21"/>
          <p:cNvGrpSpPr>
            <a:grpSpLocks noChangeAspect="1"/>
          </p:cNvGrpSpPr>
          <p:nvPr/>
        </p:nvGrpSpPr>
        <p:grpSpPr bwMode="auto">
          <a:xfrm>
            <a:off x="914400" y="812800"/>
            <a:ext cx="6710363" cy="6189663"/>
            <a:chOff x="576" y="512"/>
            <a:chExt cx="4227" cy="3899"/>
          </a:xfrm>
        </p:grpSpPr>
        <p:sp>
          <p:nvSpPr>
            <p:cNvPr id="21511" name="AutoShape 20"/>
            <p:cNvSpPr>
              <a:spLocks noChangeAspect="1" noChangeArrowheads="1" noTextEdit="1"/>
            </p:cNvSpPr>
            <p:nvPr/>
          </p:nvSpPr>
          <p:spPr bwMode="auto">
            <a:xfrm>
              <a:off x="576" y="512"/>
              <a:ext cx="4227" cy="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Freeform 22"/>
            <p:cNvSpPr>
              <a:spLocks noEditPoints="1"/>
            </p:cNvSpPr>
            <p:nvPr/>
          </p:nvSpPr>
          <p:spPr bwMode="auto">
            <a:xfrm>
              <a:off x="576" y="913"/>
              <a:ext cx="3687" cy="3399"/>
            </a:xfrm>
            <a:custGeom>
              <a:avLst/>
              <a:gdLst>
                <a:gd name="T0" fmla="*/ 71 w 1986"/>
                <a:gd name="T1" fmla="*/ 3330 h 1831"/>
                <a:gd name="T2" fmla="*/ 1914 w 1986"/>
                <a:gd name="T3" fmla="*/ 3247 h 1831"/>
                <a:gd name="T4" fmla="*/ 1981 w 1986"/>
                <a:gd name="T5" fmla="*/ 3226 h 1831"/>
                <a:gd name="T6" fmla="*/ 74 w 1986"/>
                <a:gd name="T7" fmla="*/ 3210 h 1831"/>
                <a:gd name="T8" fmla="*/ 2037 w 1986"/>
                <a:gd name="T9" fmla="*/ 3191 h 1831"/>
                <a:gd name="T10" fmla="*/ 2081 w 1986"/>
                <a:gd name="T11" fmla="*/ 3141 h 1831"/>
                <a:gd name="T12" fmla="*/ 1478 w 1986"/>
                <a:gd name="T13" fmla="*/ 3128 h 1831"/>
                <a:gd name="T14" fmla="*/ 139 w 1986"/>
                <a:gd name="T15" fmla="*/ 3076 h 1831"/>
                <a:gd name="T16" fmla="*/ 1370 w 1986"/>
                <a:gd name="T17" fmla="*/ 3031 h 1831"/>
                <a:gd name="T18" fmla="*/ 2116 w 1986"/>
                <a:gd name="T19" fmla="*/ 3009 h 1831"/>
                <a:gd name="T20" fmla="*/ 210 w 1986"/>
                <a:gd name="T21" fmla="*/ 2944 h 1831"/>
                <a:gd name="T22" fmla="*/ 1285 w 1986"/>
                <a:gd name="T23" fmla="*/ 2916 h 1831"/>
                <a:gd name="T24" fmla="*/ 1251 w 1986"/>
                <a:gd name="T25" fmla="*/ 2853 h 1831"/>
                <a:gd name="T26" fmla="*/ 288 w 1986"/>
                <a:gd name="T27" fmla="*/ 2816 h 1831"/>
                <a:gd name="T28" fmla="*/ 1227 w 1986"/>
                <a:gd name="T29" fmla="*/ 2786 h 1831"/>
                <a:gd name="T30" fmla="*/ 2087 w 1986"/>
                <a:gd name="T31" fmla="*/ 2716 h 1831"/>
                <a:gd name="T32" fmla="*/ 373 w 1986"/>
                <a:gd name="T33" fmla="*/ 2692 h 1831"/>
                <a:gd name="T34" fmla="*/ 418 w 1986"/>
                <a:gd name="T35" fmla="*/ 2632 h 1831"/>
                <a:gd name="T36" fmla="*/ 1990 w 1986"/>
                <a:gd name="T37" fmla="*/ 2643 h 1831"/>
                <a:gd name="T38" fmla="*/ 1209 w 1986"/>
                <a:gd name="T39" fmla="*/ 2610 h 1831"/>
                <a:gd name="T40" fmla="*/ 524 w 1986"/>
                <a:gd name="T41" fmla="*/ 2575 h 1831"/>
                <a:gd name="T42" fmla="*/ 1897 w 1986"/>
                <a:gd name="T43" fmla="*/ 2532 h 1831"/>
                <a:gd name="T44" fmla="*/ 1844 w 1986"/>
                <a:gd name="T45" fmla="*/ 2482 h 1831"/>
                <a:gd name="T46" fmla="*/ 627 w 1986"/>
                <a:gd name="T47" fmla="*/ 2471 h 1831"/>
                <a:gd name="T48" fmla="*/ 683 w 1986"/>
                <a:gd name="T49" fmla="*/ 2424 h 1831"/>
                <a:gd name="T50" fmla="*/ 1728 w 1986"/>
                <a:gd name="T51" fmla="*/ 2395 h 1831"/>
                <a:gd name="T52" fmla="*/ 1665 w 1986"/>
                <a:gd name="T53" fmla="*/ 2358 h 1831"/>
                <a:gd name="T54" fmla="*/ 802 w 1986"/>
                <a:gd name="T55" fmla="*/ 2341 h 1831"/>
                <a:gd name="T56" fmla="*/ 865 w 1986"/>
                <a:gd name="T57" fmla="*/ 2307 h 1831"/>
                <a:gd name="T58" fmla="*/ 1424 w 1986"/>
                <a:gd name="T59" fmla="*/ 2196 h 1831"/>
                <a:gd name="T60" fmla="*/ 1394 w 1986"/>
                <a:gd name="T61" fmla="*/ 2276 h 1831"/>
                <a:gd name="T62" fmla="*/ 965 w 1986"/>
                <a:gd name="T63" fmla="*/ 2267 h 1831"/>
                <a:gd name="T64" fmla="*/ 1329 w 1986"/>
                <a:gd name="T65" fmla="*/ 2200 h 1831"/>
                <a:gd name="T66" fmla="*/ 1253 w 1986"/>
                <a:gd name="T67" fmla="*/ 2192 h 1831"/>
                <a:gd name="T68" fmla="*/ 1511 w 1986"/>
                <a:gd name="T69" fmla="*/ 2191 h 1831"/>
                <a:gd name="T70" fmla="*/ 1639 w 1986"/>
                <a:gd name="T71" fmla="*/ 2124 h 1831"/>
                <a:gd name="T72" fmla="*/ 1777 w 1986"/>
                <a:gd name="T73" fmla="*/ 2070 h 1831"/>
                <a:gd name="T74" fmla="*/ 1869 w 1986"/>
                <a:gd name="T75" fmla="*/ 1994 h 1831"/>
                <a:gd name="T76" fmla="*/ 2644 w 1986"/>
                <a:gd name="T77" fmla="*/ 2025 h 1831"/>
                <a:gd name="T78" fmla="*/ 2575 w 1986"/>
                <a:gd name="T79" fmla="*/ 2023 h 1831"/>
                <a:gd name="T80" fmla="*/ 2501 w 1986"/>
                <a:gd name="T81" fmla="*/ 2020 h 1831"/>
                <a:gd name="T82" fmla="*/ 2426 w 1986"/>
                <a:gd name="T83" fmla="*/ 2012 h 1831"/>
                <a:gd name="T84" fmla="*/ 2352 w 1986"/>
                <a:gd name="T85" fmla="*/ 2007 h 1831"/>
                <a:gd name="T86" fmla="*/ 2096 w 1986"/>
                <a:gd name="T87" fmla="*/ 2001 h 1831"/>
                <a:gd name="T88" fmla="*/ 2206 w 1986"/>
                <a:gd name="T89" fmla="*/ 1999 h 1831"/>
                <a:gd name="T90" fmla="*/ 2996 w 1986"/>
                <a:gd name="T91" fmla="*/ 1895 h 1831"/>
                <a:gd name="T92" fmla="*/ 3102 w 1986"/>
                <a:gd name="T93" fmla="*/ 1827 h 1831"/>
                <a:gd name="T94" fmla="*/ 3227 w 1986"/>
                <a:gd name="T95" fmla="*/ 1769 h 1831"/>
                <a:gd name="T96" fmla="*/ 3297 w 1986"/>
                <a:gd name="T97" fmla="*/ 1628 h 1831"/>
                <a:gd name="T98" fmla="*/ 3240 w 1986"/>
                <a:gd name="T99" fmla="*/ 1485 h 1831"/>
                <a:gd name="T100" fmla="*/ 3175 w 1986"/>
                <a:gd name="T101" fmla="*/ 1357 h 1831"/>
                <a:gd name="T102" fmla="*/ 3093 w 1986"/>
                <a:gd name="T103" fmla="*/ 1234 h 1831"/>
                <a:gd name="T104" fmla="*/ 3011 w 1986"/>
                <a:gd name="T105" fmla="*/ 1108 h 1831"/>
                <a:gd name="T106" fmla="*/ 2941 w 1986"/>
                <a:gd name="T107" fmla="*/ 975 h 1831"/>
                <a:gd name="T108" fmla="*/ 2892 w 1986"/>
                <a:gd name="T109" fmla="*/ 830 h 1831"/>
                <a:gd name="T110" fmla="*/ 2928 w 1986"/>
                <a:gd name="T111" fmla="*/ 750 h 1831"/>
                <a:gd name="T112" fmla="*/ 2950 w 1986"/>
                <a:gd name="T113" fmla="*/ 575 h 1831"/>
                <a:gd name="T114" fmla="*/ 3013 w 1986"/>
                <a:gd name="T115" fmla="*/ 449 h 1831"/>
                <a:gd name="T116" fmla="*/ 3106 w 1986"/>
                <a:gd name="T117" fmla="*/ 342 h 1831"/>
                <a:gd name="T118" fmla="*/ 3219 w 1986"/>
                <a:gd name="T119" fmla="*/ 251 h 1831"/>
                <a:gd name="T120" fmla="*/ 3345 w 1986"/>
                <a:gd name="T121" fmla="*/ 176 h 1831"/>
                <a:gd name="T122" fmla="*/ 3479 w 1986"/>
                <a:gd name="T123" fmla="*/ 113 h 1831"/>
                <a:gd name="T124" fmla="*/ 3616 w 1986"/>
                <a:gd name="T125" fmla="*/ 63 h 183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986"/>
                <a:gd name="T190" fmla="*/ 0 h 1831"/>
                <a:gd name="T191" fmla="*/ 1986 w 1986"/>
                <a:gd name="T192" fmla="*/ 1831 h 183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986" h="1831">
                  <a:moveTo>
                    <a:pt x="22" y="1831"/>
                  </a:moveTo>
                  <a:cubicBezTo>
                    <a:pt x="0" y="1822"/>
                    <a:pt x="0" y="1822"/>
                    <a:pt x="0" y="1822"/>
                  </a:cubicBezTo>
                  <a:cubicBezTo>
                    <a:pt x="3" y="1815"/>
                    <a:pt x="5" y="1809"/>
                    <a:pt x="8" y="1803"/>
                  </a:cubicBezTo>
                  <a:cubicBezTo>
                    <a:pt x="30" y="1812"/>
                    <a:pt x="30" y="1812"/>
                    <a:pt x="30" y="1812"/>
                  </a:cubicBezTo>
                  <a:cubicBezTo>
                    <a:pt x="27" y="1818"/>
                    <a:pt x="25" y="1825"/>
                    <a:pt x="22" y="1831"/>
                  </a:cubicBezTo>
                  <a:close/>
                  <a:moveTo>
                    <a:pt x="38" y="1794"/>
                  </a:moveTo>
                  <a:cubicBezTo>
                    <a:pt x="16" y="1784"/>
                    <a:pt x="16" y="1784"/>
                    <a:pt x="16" y="1784"/>
                  </a:cubicBezTo>
                  <a:cubicBezTo>
                    <a:pt x="18" y="1778"/>
                    <a:pt x="21" y="1772"/>
                    <a:pt x="24" y="1766"/>
                  </a:cubicBezTo>
                  <a:cubicBezTo>
                    <a:pt x="46" y="1776"/>
                    <a:pt x="46" y="1776"/>
                    <a:pt x="46" y="1776"/>
                  </a:cubicBezTo>
                  <a:cubicBezTo>
                    <a:pt x="43" y="1782"/>
                    <a:pt x="40" y="1788"/>
                    <a:pt x="38" y="1794"/>
                  </a:cubicBezTo>
                  <a:close/>
                  <a:moveTo>
                    <a:pt x="990" y="1776"/>
                  </a:moveTo>
                  <a:cubicBezTo>
                    <a:pt x="984" y="1776"/>
                    <a:pt x="979" y="1776"/>
                    <a:pt x="973" y="1776"/>
                  </a:cubicBezTo>
                  <a:cubicBezTo>
                    <a:pt x="974" y="1752"/>
                    <a:pt x="974" y="1752"/>
                    <a:pt x="974" y="1752"/>
                  </a:cubicBezTo>
                  <a:cubicBezTo>
                    <a:pt x="979" y="1752"/>
                    <a:pt x="985" y="1752"/>
                    <a:pt x="990" y="1752"/>
                  </a:cubicBezTo>
                  <a:cubicBezTo>
                    <a:pt x="993" y="1752"/>
                    <a:pt x="993" y="1752"/>
                    <a:pt x="993" y="1752"/>
                  </a:cubicBezTo>
                  <a:cubicBezTo>
                    <a:pt x="993" y="1776"/>
                    <a:pt x="993" y="1776"/>
                    <a:pt x="993" y="1776"/>
                  </a:cubicBezTo>
                  <a:lnTo>
                    <a:pt x="990" y="1776"/>
                  </a:lnTo>
                  <a:close/>
                  <a:moveTo>
                    <a:pt x="1014" y="1775"/>
                  </a:moveTo>
                  <a:cubicBezTo>
                    <a:pt x="1012" y="1751"/>
                    <a:pt x="1012" y="1751"/>
                    <a:pt x="1012" y="1751"/>
                  </a:cubicBezTo>
                  <a:cubicBezTo>
                    <a:pt x="1019" y="1751"/>
                    <a:pt x="1025" y="1750"/>
                    <a:pt x="1031" y="1749"/>
                  </a:cubicBezTo>
                  <a:cubicBezTo>
                    <a:pt x="1035" y="1772"/>
                    <a:pt x="1035" y="1772"/>
                    <a:pt x="1035" y="1772"/>
                  </a:cubicBezTo>
                  <a:cubicBezTo>
                    <a:pt x="1029" y="1774"/>
                    <a:pt x="1022" y="1775"/>
                    <a:pt x="1014" y="1775"/>
                  </a:cubicBezTo>
                  <a:close/>
                  <a:moveTo>
                    <a:pt x="952" y="1774"/>
                  </a:moveTo>
                  <a:cubicBezTo>
                    <a:pt x="945" y="1773"/>
                    <a:pt x="938" y="1772"/>
                    <a:pt x="932" y="1771"/>
                  </a:cubicBezTo>
                  <a:cubicBezTo>
                    <a:pt x="936" y="1747"/>
                    <a:pt x="936" y="1747"/>
                    <a:pt x="936" y="1747"/>
                  </a:cubicBezTo>
                  <a:cubicBezTo>
                    <a:pt x="942" y="1748"/>
                    <a:pt x="949" y="1749"/>
                    <a:pt x="955" y="1750"/>
                  </a:cubicBezTo>
                  <a:lnTo>
                    <a:pt x="952" y="1774"/>
                  </a:lnTo>
                  <a:close/>
                  <a:moveTo>
                    <a:pt x="1056" y="1767"/>
                  </a:moveTo>
                  <a:cubicBezTo>
                    <a:pt x="1049" y="1744"/>
                    <a:pt x="1049" y="1744"/>
                    <a:pt x="1049" y="1744"/>
                  </a:cubicBezTo>
                  <a:cubicBezTo>
                    <a:pt x="1055" y="1743"/>
                    <a:pt x="1061" y="1740"/>
                    <a:pt x="1067" y="1738"/>
                  </a:cubicBezTo>
                  <a:cubicBezTo>
                    <a:pt x="1076" y="1760"/>
                    <a:pt x="1076" y="1760"/>
                    <a:pt x="1076" y="1760"/>
                  </a:cubicBezTo>
                  <a:cubicBezTo>
                    <a:pt x="1070" y="1763"/>
                    <a:pt x="1063" y="1765"/>
                    <a:pt x="1056" y="1767"/>
                  </a:cubicBezTo>
                  <a:close/>
                  <a:moveTo>
                    <a:pt x="911" y="1766"/>
                  </a:moveTo>
                  <a:cubicBezTo>
                    <a:pt x="905" y="1765"/>
                    <a:pt x="898" y="1763"/>
                    <a:pt x="891" y="1761"/>
                  </a:cubicBezTo>
                  <a:cubicBezTo>
                    <a:pt x="899" y="1738"/>
                    <a:pt x="899" y="1738"/>
                    <a:pt x="899" y="1738"/>
                  </a:cubicBezTo>
                  <a:cubicBezTo>
                    <a:pt x="905" y="1740"/>
                    <a:pt x="911" y="1742"/>
                    <a:pt x="917" y="1743"/>
                  </a:cubicBezTo>
                  <a:lnTo>
                    <a:pt x="911" y="1766"/>
                  </a:lnTo>
                  <a:close/>
                  <a:moveTo>
                    <a:pt x="54" y="1757"/>
                  </a:moveTo>
                  <a:cubicBezTo>
                    <a:pt x="32" y="1748"/>
                    <a:pt x="32" y="1748"/>
                    <a:pt x="32" y="1748"/>
                  </a:cubicBezTo>
                  <a:cubicBezTo>
                    <a:pt x="34" y="1741"/>
                    <a:pt x="37" y="1735"/>
                    <a:pt x="40" y="1729"/>
                  </a:cubicBezTo>
                  <a:cubicBezTo>
                    <a:pt x="62" y="1739"/>
                    <a:pt x="62" y="1739"/>
                    <a:pt x="62" y="1739"/>
                  </a:cubicBezTo>
                  <a:cubicBezTo>
                    <a:pt x="59" y="1745"/>
                    <a:pt x="56" y="1751"/>
                    <a:pt x="54" y="1757"/>
                  </a:cubicBezTo>
                  <a:close/>
                  <a:moveTo>
                    <a:pt x="872" y="1754"/>
                  </a:moveTo>
                  <a:cubicBezTo>
                    <a:pt x="865" y="1751"/>
                    <a:pt x="859" y="1749"/>
                    <a:pt x="853" y="1746"/>
                  </a:cubicBezTo>
                  <a:cubicBezTo>
                    <a:pt x="863" y="1724"/>
                    <a:pt x="863" y="1724"/>
                    <a:pt x="863" y="1724"/>
                  </a:cubicBezTo>
                  <a:cubicBezTo>
                    <a:pt x="868" y="1727"/>
                    <a:pt x="874" y="1729"/>
                    <a:pt x="880" y="1731"/>
                  </a:cubicBezTo>
                  <a:lnTo>
                    <a:pt x="872" y="1754"/>
                  </a:lnTo>
                  <a:close/>
                  <a:moveTo>
                    <a:pt x="1095" y="1750"/>
                  </a:moveTo>
                  <a:cubicBezTo>
                    <a:pt x="1083" y="1730"/>
                    <a:pt x="1083" y="1730"/>
                    <a:pt x="1083" y="1730"/>
                  </a:cubicBezTo>
                  <a:cubicBezTo>
                    <a:pt x="1088" y="1726"/>
                    <a:pt x="1093" y="1723"/>
                    <a:pt x="1097" y="1719"/>
                  </a:cubicBezTo>
                  <a:cubicBezTo>
                    <a:pt x="1113" y="1737"/>
                    <a:pt x="1113" y="1737"/>
                    <a:pt x="1113" y="1737"/>
                  </a:cubicBezTo>
                  <a:cubicBezTo>
                    <a:pt x="1108" y="1742"/>
                    <a:pt x="1102" y="1746"/>
                    <a:pt x="1095" y="1750"/>
                  </a:cubicBezTo>
                  <a:close/>
                  <a:moveTo>
                    <a:pt x="834" y="1737"/>
                  </a:moveTo>
                  <a:cubicBezTo>
                    <a:pt x="828" y="1734"/>
                    <a:pt x="822" y="1731"/>
                    <a:pt x="816" y="1727"/>
                  </a:cubicBezTo>
                  <a:cubicBezTo>
                    <a:pt x="828" y="1706"/>
                    <a:pt x="828" y="1706"/>
                    <a:pt x="828" y="1706"/>
                  </a:cubicBezTo>
                  <a:cubicBezTo>
                    <a:pt x="834" y="1710"/>
                    <a:pt x="839" y="1713"/>
                    <a:pt x="845" y="1716"/>
                  </a:cubicBezTo>
                  <a:lnTo>
                    <a:pt x="834" y="1737"/>
                  </a:lnTo>
                  <a:close/>
                  <a:moveTo>
                    <a:pt x="1128" y="1722"/>
                  </a:moveTo>
                  <a:cubicBezTo>
                    <a:pt x="1110" y="1706"/>
                    <a:pt x="1110" y="1706"/>
                    <a:pt x="1110" y="1706"/>
                  </a:cubicBezTo>
                  <a:cubicBezTo>
                    <a:pt x="1114" y="1702"/>
                    <a:pt x="1118" y="1697"/>
                    <a:pt x="1121" y="1692"/>
                  </a:cubicBezTo>
                  <a:cubicBezTo>
                    <a:pt x="1141" y="1704"/>
                    <a:pt x="1141" y="1704"/>
                    <a:pt x="1141" y="1704"/>
                  </a:cubicBezTo>
                  <a:cubicBezTo>
                    <a:pt x="1137" y="1710"/>
                    <a:pt x="1133" y="1716"/>
                    <a:pt x="1128" y="1722"/>
                  </a:cubicBezTo>
                  <a:close/>
                  <a:moveTo>
                    <a:pt x="70" y="1721"/>
                  </a:moveTo>
                  <a:cubicBezTo>
                    <a:pt x="49" y="1711"/>
                    <a:pt x="49" y="1711"/>
                    <a:pt x="49" y="1711"/>
                  </a:cubicBezTo>
                  <a:cubicBezTo>
                    <a:pt x="51" y="1705"/>
                    <a:pt x="54" y="1699"/>
                    <a:pt x="57" y="1693"/>
                  </a:cubicBezTo>
                  <a:cubicBezTo>
                    <a:pt x="79" y="1703"/>
                    <a:pt x="79" y="1703"/>
                    <a:pt x="79" y="1703"/>
                  </a:cubicBezTo>
                  <a:cubicBezTo>
                    <a:pt x="76" y="1709"/>
                    <a:pt x="73" y="1715"/>
                    <a:pt x="70" y="1721"/>
                  </a:cubicBezTo>
                  <a:close/>
                  <a:moveTo>
                    <a:pt x="799" y="1716"/>
                  </a:moveTo>
                  <a:cubicBezTo>
                    <a:pt x="793" y="1712"/>
                    <a:pt x="787" y="1709"/>
                    <a:pt x="782" y="1704"/>
                  </a:cubicBezTo>
                  <a:cubicBezTo>
                    <a:pt x="796" y="1685"/>
                    <a:pt x="796" y="1685"/>
                    <a:pt x="796" y="1685"/>
                  </a:cubicBezTo>
                  <a:cubicBezTo>
                    <a:pt x="801" y="1689"/>
                    <a:pt x="806" y="1693"/>
                    <a:pt x="812" y="1696"/>
                  </a:cubicBezTo>
                  <a:lnTo>
                    <a:pt x="799" y="1716"/>
                  </a:lnTo>
                  <a:close/>
                  <a:moveTo>
                    <a:pt x="765" y="1692"/>
                  </a:moveTo>
                  <a:cubicBezTo>
                    <a:pt x="760" y="1688"/>
                    <a:pt x="755" y="1683"/>
                    <a:pt x="750" y="1679"/>
                  </a:cubicBezTo>
                  <a:cubicBezTo>
                    <a:pt x="766" y="1661"/>
                    <a:pt x="766" y="1661"/>
                    <a:pt x="766" y="1661"/>
                  </a:cubicBezTo>
                  <a:cubicBezTo>
                    <a:pt x="770" y="1665"/>
                    <a:pt x="775" y="1669"/>
                    <a:pt x="780" y="1673"/>
                  </a:cubicBezTo>
                  <a:lnTo>
                    <a:pt x="765" y="1692"/>
                  </a:lnTo>
                  <a:close/>
                  <a:moveTo>
                    <a:pt x="88" y="1685"/>
                  </a:moveTo>
                  <a:cubicBezTo>
                    <a:pt x="66" y="1675"/>
                    <a:pt x="66" y="1675"/>
                    <a:pt x="66" y="1675"/>
                  </a:cubicBezTo>
                  <a:cubicBezTo>
                    <a:pt x="69" y="1669"/>
                    <a:pt x="72" y="1663"/>
                    <a:pt x="75" y="1657"/>
                  </a:cubicBezTo>
                  <a:cubicBezTo>
                    <a:pt x="97" y="1668"/>
                    <a:pt x="97" y="1668"/>
                    <a:pt x="97" y="1668"/>
                  </a:cubicBezTo>
                  <a:cubicBezTo>
                    <a:pt x="94" y="1674"/>
                    <a:pt x="91" y="1679"/>
                    <a:pt x="88" y="1685"/>
                  </a:cubicBezTo>
                  <a:close/>
                  <a:moveTo>
                    <a:pt x="1151" y="1685"/>
                  </a:moveTo>
                  <a:cubicBezTo>
                    <a:pt x="1129" y="1675"/>
                    <a:pt x="1129" y="1675"/>
                    <a:pt x="1129" y="1675"/>
                  </a:cubicBezTo>
                  <a:cubicBezTo>
                    <a:pt x="1131" y="1670"/>
                    <a:pt x="1133" y="1664"/>
                    <a:pt x="1135" y="1658"/>
                  </a:cubicBezTo>
                  <a:cubicBezTo>
                    <a:pt x="1158" y="1664"/>
                    <a:pt x="1158" y="1664"/>
                    <a:pt x="1158" y="1664"/>
                  </a:cubicBezTo>
                  <a:cubicBezTo>
                    <a:pt x="1156" y="1671"/>
                    <a:pt x="1154" y="1678"/>
                    <a:pt x="1151" y="1685"/>
                  </a:cubicBezTo>
                  <a:close/>
                  <a:moveTo>
                    <a:pt x="735" y="1665"/>
                  </a:moveTo>
                  <a:cubicBezTo>
                    <a:pt x="730" y="1660"/>
                    <a:pt x="725" y="1655"/>
                    <a:pt x="720" y="1650"/>
                  </a:cubicBezTo>
                  <a:cubicBezTo>
                    <a:pt x="738" y="1633"/>
                    <a:pt x="738" y="1633"/>
                    <a:pt x="738" y="1633"/>
                  </a:cubicBezTo>
                  <a:cubicBezTo>
                    <a:pt x="742" y="1638"/>
                    <a:pt x="747" y="1643"/>
                    <a:pt x="751" y="1647"/>
                  </a:cubicBezTo>
                  <a:lnTo>
                    <a:pt x="735" y="1665"/>
                  </a:lnTo>
                  <a:close/>
                  <a:moveTo>
                    <a:pt x="106" y="1650"/>
                  </a:moveTo>
                  <a:cubicBezTo>
                    <a:pt x="84" y="1639"/>
                    <a:pt x="84" y="1639"/>
                    <a:pt x="84" y="1639"/>
                  </a:cubicBezTo>
                  <a:cubicBezTo>
                    <a:pt x="88" y="1633"/>
                    <a:pt x="91" y="1627"/>
                    <a:pt x="94" y="1621"/>
                  </a:cubicBezTo>
                  <a:cubicBezTo>
                    <a:pt x="115" y="1632"/>
                    <a:pt x="115" y="1632"/>
                    <a:pt x="115" y="1632"/>
                  </a:cubicBezTo>
                  <a:cubicBezTo>
                    <a:pt x="112" y="1638"/>
                    <a:pt x="109" y="1644"/>
                    <a:pt x="106" y="1650"/>
                  </a:cubicBezTo>
                  <a:close/>
                  <a:moveTo>
                    <a:pt x="1162" y="1643"/>
                  </a:moveTo>
                  <a:cubicBezTo>
                    <a:pt x="1139" y="1640"/>
                    <a:pt x="1139" y="1640"/>
                    <a:pt x="1139" y="1640"/>
                  </a:cubicBezTo>
                  <a:cubicBezTo>
                    <a:pt x="1140" y="1634"/>
                    <a:pt x="1140" y="1627"/>
                    <a:pt x="1140" y="1621"/>
                  </a:cubicBezTo>
                  <a:cubicBezTo>
                    <a:pt x="1164" y="1622"/>
                    <a:pt x="1164" y="1622"/>
                    <a:pt x="1164" y="1622"/>
                  </a:cubicBezTo>
                  <a:cubicBezTo>
                    <a:pt x="1164" y="1629"/>
                    <a:pt x="1163" y="1636"/>
                    <a:pt x="1162" y="1643"/>
                  </a:cubicBezTo>
                  <a:close/>
                  <a:moveTo>
                    <a:pt x="707" y="1634"/>
                  </a:moveTo>
                  <a:cubicBezTo>
                    <a:pt x="702" y="1629"/>
                    <a:pt x="698" y="1623"/>
                    <a:pt x="694" y="1618"/>
                  </a:cubicBezTo>
                  <a:cubicBezTo>
                    <a:pt x="713" y="1604"/>
                    <a:pt x="713" y="1604"/>
                    <a:pt x="713" y="1604"/>
                  </a:cubicBezTo>
                  <a:cubicBezTo>
                    <a:pt x="717" y="1609"/>
                    <a:pt x="721" y="1614"/>
                    <a:pt x="725" y="1619"/>
                  </a:cubicBezTo>
                  <a:lnTo>
                    <a:pt x="707" y="1634"/>
                  </a:lnTo>
                  <a:close/>
                  <a:moveTo>
                    <a:pt x="125" y="1615"/>
                  </a:moveTo>
                  <a:cubicBezTo>
                    <a:pt x="104" y="1603"/>
                    <a:pt x="104" y="1603"/>
                    <a:pt x="104" y="1603"/>
                  </a:cubicBezTo>
                  <a:cubicBezTo>
                    <a:pt x="107" y="1597"/>
                    <a:pt x="110" y="1592"/>
                    <a:pt x="113" y="1586"/>
                  </a:cubicBezTo>
                  <a:cubicBezTo>
                    <a:pt x="134" y="1598"/>
                    <a:pt x="134" y="1598"/>
                    <a:pt x="134" y="1598"/>
                  </a:cubicBezTo>
                  <a:cubicBezTo>
                    <a:pt x="131" y="1603"/>
                    <a:pt x="128" y="1609"/>
                    <a:pt x="125" y="1615"/>
                  </a:cubicBezTo>
                  <a:close/>
                  <a:moveTo>
                    <a:pt x="1140" y="1602"/>
                  </a:moveTo>
                  <a:cubicBezTo>
                    <a:pt x="1140" y="1596"/>
                    <a:pt x="1139" y="1590"/>
                    <a:pt x="1139" y="1583"/>
                  </a:cubicBezTo>
                  <a:cubicBezTo>
                    <a:pt x="1162" y="1580"/>
                    <a:pt x="1162" y="1580"/>
                    <a:pt x="1162" y="1580"/>
                  </a:cubicBezTo>
                  <a:cubicBezTo>
                    <a:pt x="1163" y="1587"/>
                    <a:pt x="1164" y="1594"/>
                    <a:pt x="1164" y="1601"/>
                  </a:cubicBezTo>
                  <a:lnTo>
                    <a:pt x="1140" y="1602"/>
                  </a:lnTo>
                  <a:close/>
                  <a:moveTo>
                    <a:pt x="682" y="1601"/>
                  </a:moveTo>
                  <a:cubicBezTo>
                    <a:pt x="678" y="1595"/>
                    <a:pt x="674" y="1589"/>
                    <a:pt x="671" y="1583"/>
                  </a:cubicBezTo>
                  <a:cubicBezTo>
                    <a:pt x="692" y="1571"/>
                    <a:pt x="692" y="1571"/>
                    <a:pt x="692" y="1571"/>
                  </a:cubicBezTo>
                  <a:cubicBezTo>
                    <a:pt x="695" y="1577"/>
                    <a:pt x="698" y="1582"/>
                    <a:pt x="702" y="1588"/>
                  </a:cubicBezTo>
                  <a:lnTo>
                    <a:pt x="682" y="1601"/>
                  </a:lnTo>
                  <a:close/>
                  <a:moveTo>
                    <a:pt x="144" y="1580"/>
                  </a:moveTo>
                  <a:cubicBezTo>
                    <a:pt x="124" y="1568"/>
                    <a:pt x="124" y="1568"/>
                    <a:pt x="124" y="1568"/>
                  </a:cubicBezTo>
                  <a:cubicBezTo>
                    <a:pt x="127" y="1563"/>
                    <a:pt x="130" y="1557"/>
                    <a:pt x="134" y="1551"/>
                  </a:cubicBezTo>
                  <a:cubicBezTo>
                    <a:pt x="154" y="1563"/>
                    <a:pt x="154" y="1563"/>
                    <a:pt x="154" y="1563"/>
                  </a:cubicBezTo>
                  <a:cubicBezTo>
                    <a:pt x="151" y="1569"/>
                    <a:pt x="148" y="1575"/>
                    <a:pt x="144" y="1580"/>
                  </a:cubicBezTo>
                  <a:close/>
                  <a:moveTo>
                    <a:pt x="661" y="1565"/>
                  </a:moveTo>
                  <a:cubicBezTo>
                    <a:pt x="658" y="1559"/>
                    <a:pt x="655" y="1553"/>
                    <a:pt x="652" y="1546"/>
                  </a:cubicBezTo>
                  <a:cubicBezTo>
                    <a:pt x="674" y="1537"/>
                    <a:pt x="674" y="1537"/>
                    <a:pt x="674" y="1537"/>
                  </a:cubicBezTo>
                  <a:cubicBezTo>
                    <a:pt x="677" y="1543"/>
                    <a:pt x="680" y="1549"/>
                    <a:pt x="682" y="1554"/>
                  </a:cubicBezTo>
                  <a:lnTo>
                    <a:pt x="661" y="1565"/>
                  </a:lnTo>
                  <a:close/>
                  <a:moveTo>
                    <a:pt x="1135" y="1564"/>
                  </a:moveTo>
                  <a:cubicBezTo>
                    <a:pt x="1134" y="1558"/>
                    <a:pt x="1133" y="1552"/>
                    <a:pt x="1131" y="1546"/>
                  </a:cubicBezTo>
                  <a:cubicBezTo>
                    <a:pt x="1154" y="1539"/>
                    <a:pt x="1154" y="1539"/>
                    <a:pt x="1154" y="1539"/>
                  </a:cubicBezTo>
                  <a:cubicBezTo>
                    <a:pt x="1156" y="1546"/>
                    <a:pt x="1158" y="1553"/>
                    <a:pt x="1159" y="1560"/>
                  </a:cubicBezTo>
                  <a:lnTo>
                    <a:pt x="1135" y="1564"/>
                  </a:lnTo>
                  <a:close/>
                  <a:moveTo>
                    <a:pt x="165" y="1546"/>
                  </a:moveTo>
                  <a:cubicBezTo>
                    <a:pt x="144" y="1534"/>
                    <a:pt x="144" y="1534"/>
                    <a:pt x="144" y="1534"/>
                  </a:cubicBezTo>
                  <a:cubicBezTo>
                    <a:pt x="148" y="1528"/>
                    <a:pt x="151" y="1522"/>
                    <a:pt x="155" y="1517"/>
                  </a:cubicBezTo>
                  <a:cubicBezTo>
                    <a:pt x="175" y="1530"/>
                    <a:pt x="175" y="1530"/>
                    <a:pt x="175" y="1530"/>
                  </a:cubicBezTo>
                  <a:cubicBezTo>
                    <a:pt x="172" y="1535"/>
                    <a:pt x="168" y="1541"/>
                    <a:pt x="165" y="1546"/>
                  </a:cubicBezTo>
                  <a:close/>
                  <a:moveTo>
                    <a:pt x="1125" y="1527"/>
                  </a:moveTo>
                  <a:cubicBezTo>
                    <a:pt x="1123" y="1521"/>
                    <a:pt x="1121" y="1515"/>
                    <a:pt x="1119" y="1509"/>
                  </a:cubicBezTo>
                  <a:cubicBezTo>
                    <a:pt x="1141" y="1500"/>
                    <a:pt x="1141" y="1500"/>
                    <a:pt x="1141" y="1500"/>
                  </a:cubicBezTo>
                  <a:cubicBezTo>
                    <a:pt x="1144" y="1507"/>
                    <a:pt x="1146" y="1513"/>
                    <a:pt x="1148" y="1519"/>
                  </a:cubicBezTo>
                  <a:lnTo>
                    <a:pt x="1125" y="1527"/>
                  </a:lnTo>
                  <a:close/>
                  <a:moveTo>
                    <a:pt x="644" y="1527"/>
                  </a:moveTo>
                  <a:cubicBezTo>
                    <a:pt x="642" y="1521"/>
                    <a:pt x="640" y="1514"/>
                    <a:pt x="638" y="1507"/>
                  </a:cubicBezTo>
                  <a:cubicBezTo>
                    <a:pt x="661" y="1501"/>
                    <a:pt x="661" y="1501"/>
                    <a:pt x="661" y="1501"/>
                  </a:cubicBezTo>
                  <a:cubicBezTo>
                    <a:pt x="663" y="1507"/>
                    <a:pt x="665" y="1513"/>
                    <a:pt x="667" y="1519"/>
                  </a:cubicBezTo>
                  <a:lnTo>
                    <a:pt x="644" y="1527"/>
                  </a:lnTo>
                  <a:close/>
                  <a:moveTo>
                    <a:pt x="186" y="1513"/>
                  </a:moveTo>
                  <a:cubicBezTo>
                    <a:pt x="166" y="1500"/>
                    <a:pt x="166" y="1500"/>
                    <a:pt x="166" y="1500"/>
                  </a:cubicBezTo>
                  <a:cubicBezTo>
                    <a:pt x="170" y="1494"/>
                    <a:pt x="174" y="1488"/>
                    <a:pt x="177" y="1483"/>
                  </a:cubicBezTo>
                  <a:cubicBezTo>
                    <a:pt x="197" y="1496"/>
                    <a:pt x="197" y="1496"/>
                    <a:pt x="197" y="1496"/>
                  </a:cubicBezTo>
                  <a:cubicBezTo>
                    <a:pt x="194" y="1502"/>
                    <a:pt x="190" y="1507"/>
                    <a:pt x="186" y="1513"/>
                  </a:cubicBezTo>
                  <a:close/>
                  <a:moveTo>
                    <a:pt x="1111" y="1491"/>
                  </a:moveTo>
                  <a:cubicBezTo>
                    <a:pt x="1108" y="1485"/>
                    <a:pt x="1105" y="1480"/>
                    <a:pt x="1102" y="1474"/>
                  </a:cubicBezTo>
                  <a:cubicBezTo>
                    <a:pt x="1124" y="1463"/>
                    <a:pt x="1124" y="1463"/>
                    <a:pt x="1124" y="1463"/>
                  </a:cubicBezTo>
                  <a:cubicBezTo>
                    <a:pt x="1127" y="1469"/>
                    <a:pt x="1130" y="1475"/>
                    <a:pt x="1133" y="1481"/>
                  </a:cubicBezTo>
                  <a:lnTo>
                    <a:pt x="1111" y="1491"/>
                  </a:lnTo>
                  <a:close/>
                  <a:moveTo>
                    <a:pt x="633" y="1487"/>
                  </a:moveTo>
                  <a:cubicBezTo>
                    <a:pt x="631" y="1480"/>
                    <a:pt x="630" y="1473"/>
                    <a:pt x="629" y="1467"/>
                  </a:cubicBezTo>
                  <a:cubicBezTo>
                    <a:pt x="653" y="1463"/>
                    <a:pt x="653" y="1463"/>
                    <a:pt x="653" y="1463"/>
                  </a:cubicBezTo>
                  <a:cubicBezTo>
                    <a:pt x="654" y="1469"/>
                    <a:pt x="655" y="1476"/>
                    <a:pt x="656" y="1482"/>
                  </a:cubicBezTo>
                  <a:lnTo>
                    <a:pt x="633" y="1487"/>
                  </a:lnTo>
                  <a:close/>
                  <a:moveTo>
                    <a:pt x="209" y="1480"/>
                  </a:moveTo>
                  <a:cubicBezTo>
                    <a:pt x="189" y="1466"/>
                    <a:pt x="189" y="1466"/>
                    <a:pt x="189" y="1466"/>
                  </a:cubicBezTo>
                  <a:cubicBezTo>
                    <a:pt x="193" y="1461"/>
                    <a:pt x="197" y="1455"/>
                    <a:pt x="201" y="1450"/>
                  </a:cubicBezTo>
                  <a:cubicBezTo>
                    <a:pt x="220" y="1464"/>
                    <a:pt x="220" y="1464"/>
                    <a:pt x="220" y="1464"/>
                  </a:cubicBezTo>
                  <a:cubicBezTo>
                    <a:pt x="216" y="1469"/>
                    <a:pt x="212" y="1475"/>
                    <a:pt x="209" y="1480"/>
                  </a:cubicBezTo>
                  <a:close/>
                  <a:moveTo>
                    <a:pt x="1093" y="1457"/>
                  </a:moveTo>
                  <a:cubicBezTo>
                    <a:pt x="1090" y="1451"/>
                    <a:pt x="1086" y="1446"/>
                    <a:pt x="1083" y="1440"/>
                  </a:cubicBezTo>
                  <a:cubicBezTo>
                    <a:pt x="1103" y="1427"/>
                    <a:pt x="1103" y="1427"/>
                    <a:pt x="1103" y="1427"/>
                  </a:cubicBezTo>
                  <a:cubicBezTo>
                    <a:pt x="1107" y="1433"/>
                    <a:pt x="1110" y="1439"/>
                    <a:pt x="1114" y="1445"/>
                  </a:cubicBezTo>
                  <a:lnTo>
                    <a:pt x="1093" y="1457"/>
                  </a:lnTo>
                  <a:close/>
                  <a:moveTo>
                    <a:pt x="232" y="1448"/>
                  </a:moveTo>
                  <a:cubicBezTo>
                    <a:pt x="213" y="1434"/>
                    <a:pt x="213" y="1434"/>
                    <a:pt x="213" y="1434"/>
                  </a:cubicBezTo>
                  <a:cubicBezTo>
                    <a:pt x="217" y="1428"/>
                    <a:pt x="221" y="1423"/>
                    <a:pt x="225" y="1418"/>
                  </a:cubicBezTo>
                  <a:cubicBezTo>
                    <a:pt x="244" y="1433"/>
                    <a:pt x="244" y="1433"/>
                    <a:pt x="244" y="1433"/>
                  </a:cubicBezTo>
                  <a:cubicBezTo>
                    <a:pt x="240" y="1438"/>
                    <a:pt x="236" y="1443"/>
                    <a:pt x="232" y="1448"/>
                  </a:cubicBezTo>
                  <a:close/>
                  <a:moveTo>
                    <a:pt x="627" y="1446"/>
                  </a:moveTo>
                  <a:cubicBezTo>
                    <a:pt x="627" y="1440"/>
                    <a:pt x="626" y="1434"/>
                    <a:pt x="626" y="1428"/>
                  </a:cubicBezTo>
                  <a:cubicBezTo>
                    <a:pt x="627" y="1425"/>
                    <a:pt x="627" y="1425"/>
                    <a:pt x="627" y="1425"/>
                  </a:cubicBezTo>
                  <a:cubicBezTo>
                    <a:pt x="651" y="1425"/>
                    <a:pt x="651" y="1425"/>
                    <a:pt x="651" y="1425"/>
                  </a:cubicBezTo>
                  <a:cubicBezTo>
                    <a:pt x="650" y="1428"/>
                    <a:pt x="650" y="1428"/>
                    <a:pt x="650" y="1428"/>
                  </a:cubicBezTo>
                  <a:cubicBezTo>
                    <a:pt x="650" y="1433"/>
                    <a:pt x="651" y="1439"/>
                    <a:pt x="651" y="1444"/>
                  </a:cubicBezTo>
                  <a:lnTo>
                    <a:pt x="627" y="1446"/>
                  </a:lnTo>
                  <a:close/>
                  <a:moveTo>
                    <a:pt x="1072" y="1424"/>
                  </a:moveTo>
                  <a:cubicBezTo>
                    <a:pt x="1068" y="1419"/>
                    <a:pt x="1064" y="1413"/>
                    <a:pt x="1060" y="1408"/>
                  </a:cubicBezTo>
                  <a:cubicBezTo>
                    <a:pt x="1079" y="1394"/>
                    <a:pt x="1079" y="1394"/>
                    <a:pt x="1079" y="1394"/>
                  </a:cubicBezTo>
                  <a:cubicBezTo>
                    <a:pt x="1083" y="1399"/>
                    <a:pt x="1088" y="1405"/>
                    <a:pt x="1091" y="1410"/>
                  </a:cubicBezTo>
                  <a:lnTo>
                    <a:pt x="1072" y="1424"/>
                  </a:lnTo>
                  <a:close/>
                  <a:moveTo>
                    <a:pt x="257" y="1417"/>
                  </a:moveTo>
                  <a:cubicBezTo>
                    <a:pt x="238" y="1402"/>
                    <a:pt x="238" y="1402"/>
                    <a:pt x="238" y="1402"/>
                  </a:cubicBezTo>
                  <a:cubicBezTo>
                    <a:pt x="242" y="1397"/>
                    <a:pt x="247" y="1392"/>
                    <a:pt x="251" y="1386"/>
                  </a:cubicBezTo>
                  <a:cubicBezTo>
                    <a:pt x="269" y="1402"/>
                    <a:pt x="269" y="1402"/>
                    <a:pt x="269" y="1402"/>
                  </a:cubicBezTo>
                  <a:cubicBezTo>
                    <a:pt x="265" y="1407"/>
                    <a:pt x="261" y="1412"/>
                    <a:pt x="257" y="1417"/>
                  </a:cubicBezTo>
                  <a:close/>
                  <a:moveTo>
                    <a:pt x="651" y="1406"/>
                  </a:moveTo>
                  <a:cubicBezTo>
                    <a:pt x="628" y="1404"/>
                    <a:pt x="628" y="1404"/>
                    <a:pt x="628" y="1404"/>
                  </a:cubicBezTo>
                  <a:cubicBezTo>
                    <a:pt x="628" y="1397"/>
                    <a:pt x="629" y="1390"/>
                    <a:pt x="630" y="1383"/>
                  </a:cubicBezTo>
                  <a:cubicBezTo>
                    <a:pt x="654" y="1387"/>
                    <a:pt x="654" y="1387"/>
                    <a:pt x="654" y="1387"/>
                  </a:cubicBezTo>
                  <a:cubicBezTo>
                    <a:pt x="653" y="1394"/>
                    <a:pt x="652" y="1400"/>
                    <a:pt x="651" y="1406"/>
                  </a:cubicBezTo>
                  <a:close/>
                  <a:moveTo>
                    <a:pt x="1048" y="1393"/>
                  </a:moveTo>
                  <a:cubicBezTo>
                    <a:pt x="1044" y="1388"/>
                    <a:pt x="1040" y="1383"/>
                    <a:pt x="1035" y="1378"/>
                  </a:cubicBezTo>
                  <a:cubicBezTo>
                    <a:pt x="1053" y="1362"/>
                    <a:pt x="1053" y="1362"/>
                    <a:pt x="1053" y="1362"/>
                  </a:cubicBezTo>
                  <a:cubicBezTo>
                    <a:pt x="1058" y="1367"/>
                    <a:pt x="1062" y="1372"/>
                    <a:pt x="1066" y="1378"/>
                  </a:cubicBezTo>
                  <a:lnTo>
                    <a:pt x="1048" y="1393"/>
                  </a:lnTo>
                  <a:close/>
                  <a:moveTo>
                    <a:pt x="282" y="1387"/>
                  </a:moveTo>
                  <a:cubicBezTo>
                    <a:pt x="265" y="1371"/>
                    <a:pt x="265" y="1371"/>
                    <a:pt x="265" y="1371"/>
                  </a:cubicBezTo>
                  <a:cubicBezTo>
                    <a:pt x="269" y="1366"/>
                    <a:pt x="274" y="1361"/>
                    <a:pt x="278" y="1356"/>
                  </a:cubicBezTo>
                  <a:cubicBezTo>
                    <a:pt x="296" y="1373"/>
                    <a:pt x="296" y="1373"/>
                    <a:pt x="296" y="1373"/>
                  </a:cubicBezTo>
                  <a:cubicBezTo>
                    <a:pt x="291" y="1378"/>
                    <a:pt x="287" y="1382"/>
                    <a:pt x="282" y="1387"/>
                  </a:cubicBezTo>
                  <a:close/>
                  <a:moveTo>
                    <a:pt x="658" y="1369"/>
                  </a:moveTo>
                  <a:cubicBezTo>
                    <a:pt x="635" y="1363"/>
                    <a:pt x="635" y="1363"/>
                    <a:pt x="635" y="1363"/>
                  </a:cubicBezTo>
                  <a:cubicBezTo>
                    <a:pt x="636" y="1356"/>
                    <a:pt x="639" y="1349"/>
                    <a:pt x="641" y="1343"/>
                  </a:cubicBezTo>
                  <a:cubicBezTo>
                    <a:pt x="663" y="1351"/>
                    <a:pt x="663" y="1351"/>
                    <a:pt x="663" y="1351"/>
                  </a:cubicBezTo>
                  <a:cubicBezTo>
                    <a:pt x="661" y="1357"/>
                    <a:pt x="660" y="1363"/>
                    <a:pt x="658" y="1369"/>
                  </a:cubicBezTo>
                  <a:close/>
                  <a:moveTo>
                    <a:pt x="1022" y="1364"/>
                  </a:moveTo>
                  <a:cubicBezTo>
                    <a:pt x="1017" y="1360"/>
                    <a:pt x="1013" y="1355"/>
                    <a:pt x="1008" y="1350"/>
                  </a:cubicBezTo>
                  <a:cubicBezTo>
                    <a:pt x="1024" y="1333"/>
                    <a:pt x="1024" y="1333"/>
                    <a:pt x="1024" y="1333"/>
                  </a:cubicBezTo>
                  <a:cubicBezTo>
                    <a:pt x="1029" y="1338"/>
                    <a:pt x="1034" y="1342"/>
                    <a:pt x="1039" y="1347"/>
                  </a:cubicBezTo>
                  <a:lnTo>
                    <a:pt x="1022" y="1364"/>
                  </a:lnTo>
                  <a:close/>
                  <a:moveTo>
                    <a:pt x="309" y="1359"/>
                  </a:moveTo>
                  <a:cubicBezTo>
                    <a:pt x="292" y="1342"/>
                    <a:pt x="292" y="1342"/>
                    <a:pt x="292" y="1342"/>
                  </a:cubicBezTo>
                  <a:cubicBezTo>
                    <a:pt x="297" y="1337"/>
                    <a:pt x="302" y="1332"/>
                    <a:pt x="307" y="1327"/>
                  </a:cubicBezTo>
                  <a:cubicBezTo>
                    <a:pt x="323" y="1345"/>
                    <a:pt x="323" y="1345"/>
                    <a:pt x="323" y="1345"/>
                  </a:cubicBezTo>
                  <a:cubicBezTo>
                    <a:pt x="319" y="1349"/>
                    <a:pt x="314" y="1354"/>
                    <a:pt x="309" y="1359"/>
                  </a:cubicBezTo>
                  <a:close/>
                  <a:moveTo>
                    <a:pt x="993" y="1337"/>
                  </a:moveTo>
                  <a:cubicBezTo>
                    <a:pt x="989" y="1333"/>
                    <a:pt x="983" y="1329"/>
                    <a:pt x="978" y="1325"/>
                  </a:cubicBezTo>
                  <a:cubicBezTo>
                    <a:pt x="994" y="1306"/>
                    <a:pt x="994" y="1306"/>
                    <a:pt x="994" y="1306"/>
                  </a:cubicBezTo>
                  <a:cubicBezTo>
                    <a:pt x="999" y="1310"/>
                    <a:pt x="1004" y="1315"/>
                    <a:pt x="1009" y="1319"/>
                  </a:cubicBezTo>
                  <a:lnTo>
                    <a:pt x="993" y="1337"/>
                  </a:lnTo>
                  <a:close/>
                  <a:moveTo>
                    <a:pt x="670" y="1333"/>
                  </a:moveTo>
                  <a:cubicBezTo>
                    <a:pt x="648" y="1323"/>
                    <a:pt x="648" y="1323"/>
                    <a:pt x="648" y="1323"/>
                  </a:cubicBezTo>
                  <a:cubicBezTo>
                    <a:pt x="651" y="1317"/>
                    <a:pt x="654" y="1311"/>
                    <a:pt x="657" y="1304"/>
                  </a:cubicBezTo>
                  <a:cubicBezTo>
                    <a:pt x="679" y="1316"/>
                    <a:pt x="679" y="1316"/>
                    <a:pt x="679" y="1316"/>
                  </a:cubicBezTo>
                  <a:cubicBezTo>
                    <a:pt x="676" y="1321"/>
                    <a:pt x="673" y="1327"/>
                    <a:pt x="670" y="1333"/>
                  </a:cubicBezTo>
                  <a:close/>
                  <a:moveTo>
                    <a:pt x="338" y="1331"/>
                  </a:moveTo>
                  <a:cubicBezTo>
                    <a:pt x="322" y="1314"/>
                    <a:pt x="322" y="1314"/>
                    <a:pt x="322" y="1314"/>
                  </a:cubicBezTo>
                  <a:cubicBezTo>
                    <a:pt x="327" y="1309"/>
                    <a:pt x="332" y="1304"/>
                    <a:pt x="337" y="1300"/>
                  </a:cubicBezTo>
                  <a:cubicBezTo>
                    <a:pt x="353" y="1318"/>
                    <a:pt x="353" y="1318"/>
                    <a:pt x="353" y="1318"/>
                  </a:cubicBezTo>
                  <a:cubicBezTo>
                    <a:pt x="348" y="1322"/>
                    <a:pt x="343" y="1327"/>
                    <a:pt x="338" y="1331"/>
                  </a:cubicBezTo>
                  <a:close/>
                  <a:moveTo>
                    <a:pt x="963" y="1313"/>
                  </a:moveTo>
                  <a:cubicBezTo>
                    <a:pt x="958" y="1309"/>
                    <a:pt x="952" y="1305"/>
                    <a:pt x="947" y="1301"/>
                  </a:cubicBezTo>
                  <a:cubicBezTo>
                    <a:pt x="961" y="1281"/>
                    <a:pt x="961" y="1281"/>
                    <a:pt x="961" y="1281"/>
                  </a:cubicBezTo>
                  <a:cubicBezTo>
                    <a:pt x="966" y="1285"/>
                    <a:pt x="972" y="1289"/>
                    <a:pt x="977" y="1293"/>
                  </a:cubicBezTo>
                  <a:lnTo>
                    <a:pt x="963" y="1313"/>
                  </a:lnTo>
                  <a:close/>
                  <a:moveTo>
                    <a:pt x="368" y="1306"/>
                  </a:moveTo>
                  <a:cubicBezTo>
                    <a:pt x="353" y="1287"/>
                    <a:pt x="353" y="1287"/>
                    <a:pt x="353" y="1287"/>
                  </a:cubicBezTo>
                  <a:cubicBezTo>
                    <a:pt x="358" y="1283"/>
                    <a:pt x="363" y="1279"/>
                    <a:pt x="369" y="1275"/>
                  </a:cubicBezTo>
                  <a:cubicBezTo>
                    <a:pt x="383" y="1294"/>
                    <a:pt x="383" y="1294"/>
                    <a:pt x="383" y="1294"/>
                  </a:cubicBezTo>
                  <a:cubicBezTo>
                    <a:pt x="378" y="1298"/>
                    <a:pt x="373" y="1302"/>
                    <a:pt x="368" y="1306"/>
                  </a:cubicBezTo>
                  <a:close/>
                  <a:moveTo>
                    <a:pt x="688" y="1299"/>
                  </a:moveTo>
                  <a:cubicBezTo>
                    <a:pt x="668" y="1286"/>
                    <a:pt x="668" y="1286"/>
                    <a:pt x="668" y="1286"/>
                  </a:cubicBezTo>
                  <a:cubicBezTo>
                    <a:pt x="671" y="1281"/>
                    <a:pt x="675" y="1275"/>
                    <a:pt x="679" y="1269"/>
                  </a:cubicBezTo>
                  <a:cubicBezTo>
                    <a:pt x="699" y="1283"/>
                    <a:pt x="699" y="1283"/>
                    <a:pt x="699" y="1283"/>
                  </a:cubicBezTo>
                  <a:cubicBezTo>
                    <a:pt x="695" y="1288"/>
                    <a:pt x="692" y="1294"/>
                    <a:pt x="688" y="1299"/>
                  </a:cubicBezTo>
                  <a:close/>
                  <a:moveTo>
                    <a:pt x="931" y="1290"/>
                  </a:moveTo>
                  <a:cubicBezTo>
                    <a:pt x="925" y="1287"/>
                    <a:pt x="920" y="1283"/>
                    <a:pt x="914" y="1280"/>
                  </a:cubicBezTo>
                  <a:cubicBezTo>
                    <a:pt x="926" y="1259"/>
                    <a:pt x="926" y="1259"/>
                    <a:pt x="926" y="1259"/>
                  </a:cubicBezTo>
                  <a:cubicBezTo>
                    <a:pt x="932" y="1263"/>
                    <a:pt x="938" y="1266"/>
                    <a:pt x="944" y="1270"/>
                  </a:cubicBezTo>
                  <a:lnTo>
                    <a:pt x="931" y="1290"/>
                  </a:lnTo>
                  <a:close/>
                  <a:moveTo>
                    <a:pt x="399" y="1282"/>
                  </a:moveTo>
                  <a:cubicBezTo>
                    <a:pt x="385" y="1263"/>
                    <a:pt x="385" y="1263"/>
                    <a:pt x="385" y="1263"/>
                  </a:cubicBezTo>
                  <a:cubicBezTo>
                    <a:pt x="391" y="1259"/>
                    <a:pt x="397" y="1255"/>
                    <a:pt x="402" y="1251"/>
                  </a:cubicBezTo>
                  <a:cubicBezTo>
                    <a:pt x="415" y="1271"/>
                    <a:pt x="415" y="1271"/>
                    <a:pt x="415" y="1271"/>
                  </a:cubicBezTo>
                  <a:cubicBezTo>
                    <a:pt x="410" y="1275"/>
                    <a:pt x="404" y="1278"/>
                    <a:pt x="399" y="1282"/>
                  </a:cubicBezTo>
                  <a:close/>
                  <a:moveTo>
                    <a:pt x="897" y="1270"/>
                  </a:moveTo>
                  <a:cubicBezTo>
                    <a:pt x="892" y="1267"/>
                    <a:pt x="886" y="1264"/>
                    <a:pt x="880" y="1261"/>
                  </a:cubicBezTo>
                  <a:cubicBezTo>
                    <a:pt x="891" y="1240"/>
                    <a:pt x="891" y="1240"/>
                    <a:pt x="891" y="1240"/>
                  </a:cubicBezTo>
                  <a:cubicBezTo>
                    <a:pt x="897" y="1243"/>
                    <a:pt x="903" y="1246"/>
                    <a:pt x="909" y="1249"/>
                  </a:cubicBezTo>
                  <a:lnTo>
                    <a:pt x="897" y="1270"/>
                  </a:lnTo>
                  <a:close/>
                  <a:moveTo>
                    <a:pt x="711" y="1268"/>
                  </a:moveTo>
                  <a:cubicBezTo>
                    <a:pt x="692" y="1253"/>
                    <a:pt x="692" y="1253"/>
                    <a:pt x="692" y="1253"/>
                  </a:cubicBezTo>
                  <a:cubicBezTo>
                    <a:pt x="696" y="1247"/>
                    <a:pt x="701" y="1242"/>
                    <a:pt x="706" y="1237"/>
                  </a:cubicBezTo>
                  <a:cubicBezTo>
                    <a:pt x="723" y="1253"/>
                    <a:pt x="723" y="1253"/>
                    <a:pt x="723" y="1253"/>
                  </a:cubicBezTo>
                  <a:cubicBezTo>
                    <a:pt x="719" y="1258"/>
                    <a:pt x="715" y="1263"/>
                    <a:pt x="711" y="1268"/>
                  </a:cubicBezTo>
                  <a:close/>
                  <a:moveTo>
                    <a:pt x="432" y="1261"/>
                  </a:moveTo>
                  <a:cubicBezTo>
                    <a:pt x="420" y="1240"/>
                    <a:pt x="420" y="1240"/>
                    <a:pt x="420" y="1240"/>
                  </a:cubicBezTo>
                  <a:cubicBezTo>
                    <a:pt x="426" y="1237"/>
                    <a:pt x="432" y="1234"/>
                    <a:pt x="437" y="1230"/>
                  </a:cubicBezTo>
                  <a:cubicBezTo>
                    <a:pt x="449" y="1251"/>
                    <a:pt x="449" y="1251"/>
                    <a:pt x="449" y="1251"/>
                  </a:cubicBezTo>
                  <a:cubicBezTo>
                    <a:pt x="443" y="1254"/>
                    <a:pt x="437" y="1258"/>
                    <a:pt x="432" y="1261"/>
                  </a:cubicBezTo>
                  <a:close/>
                  <a:moveTo>
                    <a:pt x="862" y="1253"/>
                  </a:moveTo>
                  <a:cubicBezTo>
                    <a:pt x="856" y="1250"/>
                    <a:pt x="850" y="1248"/>
                    <a:pt x="844" y="1245"/>
                  </a:cubicBezTo>
                  <a:cubicBezTo>
                    <a:pt x="853" y="1223"/>
                    <a:pt x="853" y="1223"/>
                    <a:pt x="853" y="1223"/>
                  </a:cubicBezTo>
                  <a:cubicBezTo>
                    <a:pt x="860" y="1226"/>
                    <a:pt x="866" y="1228"/>
                    <a:pt x="872" y="1231"/>
                  </a:cubicBezTo>
                  <a:lnTo>
                    <a:pt x="862" y="1253"/>
                  </a:lnTo>
                  <a:close/>
                  <a:moveTo>
                    <a:pt x="466" y="1243"/>
                  </a:moveTo>
                  <a:cubicBezTo>
                    <a:pt x="456" y="1221"/>
                    <a:pt x="456" y="1221"/>
                    <a:pt x="456" y="1221"/>
                  </a:cubicBezTo>
                  <a:cubicBezTo>
                    <a:pt x="462" y="1218"/>
                    <a:pt x="468" y="1215"/>
                    <a:pt x="474" y="1212"/>
                  </a:cubicBezTo>
                  <a:cubicBezTo>
                    <a:pt x="484" y="1234"/>
                    <a:pt x="484" y="1234"/>
                    <a:pt x="484" y="1234"/>
                  </a:cubicBezTo>
                  <a:cubicBezTo>
                    <a:pt x="478" y="1237"/>
                    <a:pt x="472" y="1240"/>
                    <a:pt x="466" y="1243"/>
                  </a:cubicBezTo>
                  <a:close/>
                  <a:moveTo>
                    <a:pt x="737" y="1239"/>
                  </a:moveTo>
                  <a:cubicBezTo>
                    <a:pt x="720" y="1222"/>
                    <a:pt x="720" y="1222"/>
                    <a:pt x="720" y="1222"/>
                  </a:cubicBezTo>
                  <a:cubicBezTo>
                    <a:pt x="724" y="1219"/>
                    <a:pt x="728" y="1215"/>
                    <a:pt x="732" y="1211"/>
                  </a:cubicBezTo>
                  <a:cubicBezTo>
                    <a:pt x="736" y="1189"/>
                    <a:pt x="736" y="1189"/>
                    <a:pt x="736" y="1189"/>
                  </a:cubicBezTo>
                  <a:cubicBezTo>
                    <a:pt x="742" y="1190"/>
                    <a:pt x="748" y="1191"/>
                    <a:pt x="755" y="1192"/>
                  </a:cubicBezTo>
                  <a:cubicBezTo>
                    <a:pt x="759" y="1189"/>
                    <a:pt x="763" y="1186"/>
                    <a:pt x="767" y="1183"/>
                  </a:cubicBezTo>
                  <a:cubicBezTo>
                    <a:pt x="779" y="1198"/>
                    <a:pt x="779" y="1198"/>
                    <a:pt x="779" y="1198"/>
                  </a:cubicBezTo>
                  <a:cubicBezTo>
                    <a:pt x="784" y="1200"/>
                    <a:pt x="790" y="1201"/>
                    <a:pt x="796" y="1203"/>
                  </a:cubicBezTo>
                  <a:cubicBezTo>
                    <a:pt x="789" y="1226"/>
                    <a:pt x="789" y="1226"/>
                    <a:pt x="789" y="1226"/>
                  </a:cubicBezTo>
                  <a:cubicBezTo>
                    <a:pt x="783" y="1224"/>
                    <a:pt x="776" y="1222"/>
                    <a:pt x="770" y="1221"/>
                  </a:cubicBezTo>
                  <a:cubicBezTo>
                    <a:pt x="773" y="1208"/>
                    <a:pt x="773" y="1208"/>
                    <a:pt x="773" y="1208"/>
                  </a:cubicBezTo>
                  <a:cubicBezTo>
                    <a:pt x="771" y="1210"/>
                    <a:pt x="768" y="1212"/>
                    <a:pt x="766" y="1214"/>
                  </a:cubicBezTo>
                  <a:cubicBezTo>
                    <a:pt x="755" y="1199"/>
                    <a:pt x="755" y="1199"/>
                    <a:pt x="755" y="1199"/>
                  </a:cubicBezTo>
                  <a:cubicBezTo>
                    <a:pt x="751" y="1216"/>
                    <a:pt x="751" y="1216"/>
                    <a:pt x="751" y="1216"/>
                  </a:cubicBezTo>
                  <a:cubicBezTo>
                    <a:pt x="747" y="1215"/>
                    <a:pt x="744" y="1215"/>
                    <a:pt x="740" y="1214"/>
                  </a:cubicBezTo>
                  <a:cubicBezTo>
                    <a:pt x="751" y="1226"/>
                    <a:pt x="751" y="1226"/>
                    <a:pt x="751" y="1226"/>
                  </a:cubicBezTo>
                  <a:cubicBezTo>
                    <a:pt x="746" y="1231"/>
                    <a:pt x="741" y="1235"/>
                    <a:pt x="737" y="1239"/>
                  </a:cubicBezTo>
                  <a:close/>
                  <a:moveTo>
                    <a:pt x="826" y="1238"/>
                  </a:moveTo>
                  <a:cubicBezTo>
                    <a:pt x="820" y="1236"/>
                    <a:pt x="814" y="1234"/>
                    <a:pt x="808" y="1232"/>
                  </a:cubicBezTo>
                  <a:cubicBezTo>
                    <a:pt x="815" y="1209"/>
                    <a:pt x="815" y="1209"/>
                    <a:pt x="815" y="1209"/>
                  </a:cubicBezTo>
                  <a:cubicBezTo>
                    <a:pt x="821" y="1211"/>
                    <a:pt x="828" y="1213"/>
                    <a:pt x="834" y="1216"/>
                  </a:cubicBezTo>
                  <a:lnTo>
                    <a:pt x="826" y="1238"/>
                  </a:lnTo>
                  <a:close/>
                  <a:moveTo>
                    <a:pt x="502" y="1227"/>
                  </a:moveTo>
                  <a:cubicBezTo>
                    <a:pt x="493" y="1205"/>
                    <a:pt x="493" y="1205"/>
                    <a:pt x="493" y="1205"/>
                  </a:cubicBezTo>
                  <a:cubicBezTo>
                    <a:pt x="500" y="1202"/>
                    <a:pt x="506" y="1200"/>
                    <a:pt x="513" y="1198"/>
                  </a:cubicBezTo>
                  <a:cubicBezTo>
                    <a:pt x="520" y="1221"/>
                    <a:pt x="520" y="1221"/>
                    <a:pt x="520" y="1221"/>
                  </a:cubicBezTo>
                  <a:cubicBezTo>
                    <a:pt x="514" y="1223"/>
                    <a:pt x="508" y="1225"/>
                    <a:pt x="502" y="1227"/>
                  </a:cubicBezTo>
                  <a:close/>
                  <a:moveTo>
                    <a:pt x="539" y="1215"/>
                  </a:moveTo>
                  <a:cubicBezTo>
                    <a:pt x="533" y="1192"/>
                    <a:pt x="533" y="1192"/>
                    <a:pt x="533" y="1192"/>
                  </a:cubicBezTo>
                  <a:cubicBezTo>
                    <a:pt x="539" y="1190"/>
                    <a:pt x="546" y="1189"/>
                    <a:pt x="553" y="1187"/>
                  </a:cubicBezTo>
                  <a:cubicBezTo>
                    <a:pt x="558" y="1211"/>
                    <a:pt x="558" y="1211"/>
                    <a:pt x="558" y="1211"/>
                  </a:cubicBezTo>
                  <a:cubicBezTo>
                    <a:pt x="551" y="1212"/>
                    <a:pt x="545" y="1214"/>
                    <a:pt x="539" y="1215"/>
                  </a:cubicBezTo>
                  <a:close/>
                  <a:moveTo>
                    <a:pt x="712" y="1209"/>
                  </a:moveTo>
                  <a:cubicBezTo>
                    <a:pt x="706" y="1208"/>
                    <a:pt x="699" y="1207"/>
                    <a:pt x="693" y="1207"/>
                  </a:cubicBezTo>
                  <a:cubicBezTo>
                    <a:pt x="696" y="1183"/>
                    <a:pt x="696" y="1183"/>
                    <a:pt x="696" y="1183"/>
                  </a:cubicBezTo>
                  <a:cubicBezTo>
                    <a:pt x="702" y="1183"/>
                    <a:pt x="709" y="1184"/>
                    <a:pt x="716" y="1185"/>
                  </a:cubicBezTo>
                  <a:lnTo>
                    <a:pt x="712" y="1209"/>
                  </a:lnTo>
                  <a:close/>
                  <a:moveTo>
                    <a:pt x="577" y="1207"/>
                  </a:moveTo>
                  <a:cubicBezTo>
                    <a:pt x="573" y="1184"/>
                    <a:pt x="573" y="1184"/>
                    <a:pt x="573" y="1184"/>
                  </a:cubicBezTo>
                  <a:cubicBezTo>
                    <a:pt x="580" y="1183"/>
                    <a:pt x="586" y="1182"/>
                    <a:pt x="593" y="1181"/>
                  </a:cubicBezTo>
                  <a:cubicBezTo>
                    <a:pt x="596" y="1205"/>
                    <a:pt x="596" y="1205"/>
                    <a:pt x="596" y="1205"/>
                  </a:cubicBezTo>
                  <a:cubicBezTo>
                    <a:pt x="589" y="1206"/>
                    <a:pt x="583" y="1206"/>
                    <a:pt x="577" y="1207"/>
                  </a:cubicBezTo>
                  <a:close/>
                  <a:moveTo>
                    <a:pt x="673" y="1205"/>
                  </a:moveTo>
                  <a:cubicBezTo>
                    <a:pt x="667" y="1204"/>
                    <a:pt x="660" y="1204"/>
                    <a:pt x="654" y="1203"/>
                  </a:cubicBezTo>
                  <a:cubicBezTo>
                    <a:pt x="655" y="1179"/>
                    <a:pt x="655" y="1179"/>
                    <a:pt x="655" y="1179"/>
                  </a:cubicBezTo>
                  <a:cubicBezTo>
                    <a:pt x="662" y="1180"/>
                    <a:pt x="669" y="1180"/>
                    <a:pt x="675" y="1181"/>
                  </a:cubicBezTo>
                  <a:lnTo>
                    <a:pt x="673" y="1205"/>
                  </a:lnTo>
                  <a:close/>
                  <a:moveTo>
                    <a:pt x="615" y="1203"/>
                  </a:moveTo>
                  <a:cubicBezTo>
                    <a:pt x="614" y="1179"/>
                    <a:pt x="614" y="1179"/>
                    <a:pt x="614" y="1179"/>
                  </a:cubicBezTo>
                  <a:cubicBezTo>
                    <a:pt x="621" y="1179"/>
                    <a:pt x="628" y="1179"/>
                    <a:pt x="634" y="1179"/>
                  </a:cubicBezTo>
                  <a:cubicBezTo>
                    <a:pt x="634" y="1203"/>
                    <a:pt x="634" y="1203"/>
                    <a:pt x="634" y="1203"/>
                  </a:cubicBezTo>
                  <a:cubicBezTo>
                    <a:pt x="628" y="1203"/>
                    <a:pt x="621" y="1203"/>
                    <a:pt x="615" y="1203"/>
                  </a:cubicBezTo>
                  <a:close/>
                  <a:moveTo>
                    <a:pt x="798" y="1191"/>
                  </a:moveTo>
                  <a:cubicBezTo>
                    <a:pt x="784" y="1171"/>
                    <a:pt x="784" y="1171"/>
                    <a:pt x="784" y="1171"/>
                  </a:cubicBezTo>
                  <a:cubicBezTo>
                    <a:pt x="790" y="1167"/>
                    <a:pt x="796" y="1164"/>
                    <a:pt x="801" y="1160"/>
                  </a:cubicBezTo>
                  <a:cubicBezTo>
                    <a:pt x="814" y="1180"/>
                    <a:pt x="814" y="1180"/>
                    <a:pt x="814" y="1180"/>
                  </a:cubicBezTo>
                  <a:cubicBezTo>
                    <a:pt x="808" y="1184"/>
                    <a:pt x="803" y="1187"/>
                    <a:pt x="798" y="1191"/>
                  </a:cubicBezTo>
                  <a:close/>
                  <a:moveTo>
                    <a:pt x="831" y="1170"/>
                  </a:moveTo>
                  <a:cubicBezTo>
                    <a:pt x="819" y="1150"/>
                    <a:pt x="819" y="1150"/>
                    <a:pt x="819" y="1150"/>
                  </a:cubicBezTo>
                  <a:cubicBezTo>
                    <a:pt x="825" y="1146"/>
                    <a:pt x="831" y="1143"/>
                    <a:pt x="837" y="1140"/>
                  </a:cubicBezTo>
                  <a:cubicBezTo>
                    <a:pt x="848" y="1161"/>
                    <a:pt x="848" y="1161"/>
                    <a:pt x="848" y="1161"/>
                  </a:cubicBezTo>
                  <a:cubicBezTo>
                    <a:pt x="842" y="1164"/>
                    <a:pt x="836" y="1167"/>
                    <a:pt x="831" y="1170"/>
                  </a:cubicBezTo>
                  <a:close/>
                  <a:moveTo>
                    <a:pt x="866" y="1152"/>
                  </a:moveTo>
                  <a:cubicBezTo>
                    <a:pt x="855" y="1131"/>
                    <a:pt x="855" y="1131"/>
                    <a:pt x="855" y="1131"/>
                  </a:cubicBezTo>
                  <a:cubicBezTo>
                    <a:pt x="861" y="1128"/>
                    <a:pt x="867" y="1125"/>
                    <a:pt x="873" y="1122"/>
                  </a:cubicBezTo>
                  <a:cubicBezTo>
                    <a:pt x="883" y="1144"/>
                    <a:pt x="883" y="1144"/>
                    <a:pt x="883" y="1144"/>
                  </a:cubicBezTo>
                  <a:cubicBezTo>
                    <a:pt x="877" y="1147"/>
                    <a:pt x="871" y="1149"/>
                    <a:pt x="866" y="1152"/>
                  </a:cubicBezTo>
                  <a:close/>
                  <a:moveTo>
                    <a:pt x="901" y="1136"/>
                  </a:moveTo>
                  <a:cubicBezTo>
                    <a:pt x="892" y="1114"/>
                    <a:pt x="892" y="1114"/>
                    <a:pt x="892" y="1114"/>
                  </a:cubicBezTo>
                  <a:cubicBezTo>
                    <a:pt x="898" y="1111"/>
                    <a:pt x="904" y="1109"/>
                    <a:pt x="911" y="1106"/>
                  </a:cubicBezTo>
                  <a:cubicBezTo>
                    <a:pt x="920" y="1128"/>
                    <a:pt x="920" y="1128"/>
                    <a:pt x="920" y="1128"/>
                  </a:cubicBezTo>
                  <a:cubicBezTo>
                    <a:pt x="913" y="1131"/>
                    <a:pt x="907" y="1133"/>
                    <a:pt x="901" y="1136"/>
                  </a:cubicBezTo>
                  <a:close/>
                  <a:moveTo>
                    <a:pt x="938" y="1121"/>
                  </a:moveTo>
                  <a:cubicBezTo>
                    <a:pt x="930" y="1099"/>
                    <a:pt x="930" y="1099"/>
                    <a:pt x="930" y="1099"/>
                  </a:cubicBezTo>
                  <a:cubicBezTo>
                    <a:pt x="936" y="1096"/>
                    <a:pt x="942" y="1094"/>
                    <a:pt x="949" y="1092"/>
                  </a:cubicBezTo>
                  <a:cubicBezTo>
                    <a:pt x="957" y="1115"/>
                    <a:pt x="957" y="1115"/>
                    <a:pt x="957" y="1115"/>
                  </a:cubicBezTo>
                  <a:cubicBezTo>
                    <a:pt x="950" y="1117"/>
                    <a:pt x="944" y="1119"/>
                    <a:pt x="938" y="1121"/>
                  </a:cubicBezTo>
                  <a:close/>
                  <a:moveTo>
                    <a:pt x="975" y="1108"/>
                  </a:moveTo>
                  <a:cubicBezTo>
                    <a:pt x="968" y="1085"/>
                    <a:pt x="968" y="1085"/>
                    <a:pt x="968" y="1085"/>
                  </a:cubicBezTo>
                  <a:cubicBezTo>
                    <a:pt x="969" y="1085"/>
                    <a:pt x="969" y="1085"/>
                    <a:pt x="969" y="1085"/>
                  </a:cubicBezTo>
                  <a:cubicBezTo>
                    <a:pt x="975" y="1083"/>
                    <a:pt x="981" y="1081"/>
                    <a:pt x="987" y="1079"/>
                  </a:cubicBezTo>
                  <a:cubicBezTo>
                    <a:pt x="994" y="1102"/>
                    <a:pt x="994" y="1102"/>
                    <a:pt x="994" y="1102"/>
                  </a:cubicBezTo>
                  <a:cubicBezTo>
                    <a:pt x="988" y="1104"/>
                    <a:pt x="983" y="1106"/>
                    <a:pt x="977" y="1108"/>
                  </a:cubicBezTo>
                  <a:lnTo>
                    <a:pt x="975" y="1108"/>
                  </a:lnTo>
                  <a:close/>
                  <a:moveTo>
                    <a:pt x="1013" y="1097"/>
                  </a:moveTo>
                  <a:cubicBezTo>
                    <a:pt x="1007" y="1074"/>
                    <a:pt x="1007" y="1074"/>
                    <a:pt x="1007" y="1074"/>
                  </a:cubicBezTo>
                  <a:cubicBezTo>
                    <a:pt x="1013" y="1072"/>
                    <a:pt x="1020" y="1071"/>
                    <a:pt x="1027" y="1069"/>
                  </a:cubicBezTo>
                  <a:cubicBezTo>
                    <a:pt x="1032" y="1093"/>
                    <a:pt x="1032" y="1093"/>
                    <a:pt x="1032" y="1093"/>
                  </a:cubicBezTo>
                  <a:cubicBezTo>
                    <a:pt x="1026" y="1094"/>
                    <a:pt x="1019" y="1096"/>
                    <a:pt x="1013" y="1097"/>
                  </a:cubicBezTo>
                  <a:close/>
                  <a:moveTo>
                    <a:pt x="1424" y="1091"/>
                  </a:moveTo>
                  <a:cubicBezTo>
                    <a:pt x="1419" y="1091"/>
                    <a:pt x="1413" y="1091"/>
                    <a:pt x="1408" y="1091"/>
                  </a:cubicBezTo>
                  <a:cubicBezTo>
                    <a:pt x="1408" y="1067"/>
                    <a:pt x="1408" y="1067"/>
                    <a:pt x="1408" y="1067"/>
                  </a:cubicBezTo>
                  <a:cubicBezTo>
                    <a:pt x="1414" y="1067"/>
                    <a:pt x="1419" y="1067"/>
                    <a:pt x="1424" y="1067"/>
                  </a:cubicBezTo>
                  <a:cubicBezTo>
                    <a:pt x="1428" y="1067"/>
                    <a:pt x="1428" y="1067"/>
                    <a:pt x="1428" y="1067"/>
                  </a:cubicBezTo>
                  <a:cubicBezTo>
                    <a:pt x="1428" y="1091"/>
                    <a:pt x="1428" y="1091"/>
                    <a:pt x="1428" y="1091"/>
                  </a:cubicBezTo>
                  <a:lnTo>
                    <a:pt x="1424" y="1091"/>
                  </a:lnTo>
                  <a:close/>
                  <a:moveTo>
                    <a:pt x="1448" y="1091"/>
                  </a:moveTo>
                  <a:cubicBezTo>
                    <a:pt x="1447" y="1067"/>
                    <a:pt x="1447" y="1067"/>
                    <a:pt x="1447" y="1067"/>
                  </a:cubicBezTo>
                  <a:cubicBezTo>
                    <a:pt x="1454" y="1067"/>
                    <a:pt x="1460" y="1066"/>
                    <a:pt x="1467" y="1066"/>
                  </a:cubicBezTo>
                  <a:cubicBezTo>
                    <a:pt x="1469" y="1090"/>
                    <a:pt x="1469" y="1090"/>
                    <a:pt x="1469" y="1090"/>
                  </a:cubicBezTo>
                  <a:cubicBezTo>
                    <a:pt x="1462" y="1090"/>
                    <a:pt x="1455" y="1091"/>
                    <a:pt x="1448" y="1091"/>
                  </a:cubicBezTo>
                  <a:close/>
                  <a:moveTo>
                    <a:pt x="1387" y="1090"/>
                  </a:moveTo>
                  <a:cubicBezTo>
                    <a:pt x="1381" y="1090"/>
                    <a:pt x="1374" y="1090"/>
                    <a:pt x="1367" y="1089"/>
                  </a:cubicBezTo>
                  <a:cubicBezTo>
                    <a:pt x="1369" y="1065"/>
                    <a:pt x="1369" y="1065"/>
                    <a:pt x="1369" y="1065"/>
                  </a:cubicBezTo>
                  <a:cubicBezTo>
                    <a:pt x="1375" y="1066"/>
                    <a:pt x="1382" y="1066"/>
                    <a:pt x="1388" y="1066"/>
                  </a:cubicBezTo>
                  <a:lnTo>
                    <a:pt x="1387" y="1090"/>
                  </a:lnTo>
                  <a:close/>
                  <a:moveTo>
                    <a:pt x="1051" y="1088"/>
                  </a:moveTo>
                  <a:cubicBezTo>
                    <a:pt x="1047" y="1065"/>
                    <a:pt x="1047" y="1065"/>
                    <a:pt x="1047" y="1065"/>
                  </a:cubicBezTo>
                  <a:cubicBezTo>
                    <a:pt x="1053" y="1064"/>
                    <a:pt x="1060" y="1062"/>
                    <a:pt x="1067" y="1061"/>
                  </a:cubicBezTo>
                  <a:cubicBezTo>
                    <a:pt x="1071" y="1085"/>
                    <a:pt x="1071" y="1085"/>
                    <a:pt x="1071" y="1085"/>
                  </a:cubicBezTo>
                  <a:cubicBezTo>
                    <a:pt x="1064" y="1086"/>
                    <a:pt x="1058" y="1087"/>
                    <a:pt x="1051" y="1088"/>
                  </a:cubicBezTo>
                  <a:close/>
                  <a:moveTo>
                    <a:pt x="1347" y="1088"/>
                  </a:moveTo>
                  <a:cubicBezTo>
                    <a:pt x="1340" y="1087"/>
                    <a:pt x="1334" y="1087"/>
                    <a:pt x="1327" y="1086"/>
                  </a:cubicBezTo>
                  <a:cubicBezTo>
                    <a:pt x="1329" y="1062"/>
                    <a:pt x="1329" y="1062"/>
                    <a:pt x="1329" y="1062"/>
                  </a:cubicBezTo>
                  <a:cubicBezTo>
                    <a:pt x="1336" y="1063"/>
                    <a:pt x="1342" y="1063"/>
                    <a:pt x="1349" y="1064"/>
                  </a:cubicBezTo>
                  <a:lnTo>
                    <a:pt x="1347" y="1088"/>
                  </a:lnTo>
                  <a:close/>
                  <a:moveTo>
                    <a:pt x="1489" y="1087"/>
                  </a:moveTo>
                  <a:cubicBezTo>
                    <a:pt x="1486" y="1064"/>
                    <a:pt x="1486" y="1064"/>
                    <a:pt x="1486" y="1064"/>
                  </a:cubicBezTo>
                  <a:cubicBezTo>
                    <a:pt x="1493" y="1063"/>
                    <a:pt x="1499" y="1062"/>
                    <a:pt x="1505" y="1061"/>
                  </a:cubicBezTo>
                  <a:cubicBezTo>
                    <a:pt x="1510" y="1084"/>
                    <a:pt x="1510" y="1084"/>
                    <a:pt x="1510" y="1084"/>
                  </a:cubicBezTo>
                  <a:cubicBezTo>
                    <a:pt x="1503" y="1085"/>
                    <a:pt x="1496" y="1086"/>
                    <a:pt x="1489" y="1087"/>
                  </a:cubicBezTo>
                  <a:close/>
                  <a:moveTo>
                    <a:pt x="1307" y="1084"/>
                  </a:moveTo>
                  <a:cubicBezTo>
                    <a:pt x="1300" y="1084"/>
                    <a:pt x="1294" y="1083"/>
                    <a:pt x="1287" y="1082"/>
                  </a:cubicBezTo>
                  <a:cubicBezTo>
                    <a:pt x="1289" y="1058"/>
                    <a:pt x="1289" y="1058"/>
                    <a:pt x="1289" y="1058"/>
                  </a:cubicBezTo>
                  <a:cubicBezTo>
                    <a:pt x="1296" y="1059"/>
                    <a:pt x="1303" y="1060"/>
                    <a:pt x="1309" y="1060"/>
                  </a:cubicBezTo>
                  <a:lnTo>
                    <a:pt x="1307" y="1084"/>
                  </a:lnTo>
                  <a:close/>
                  <a:moveTo>
                    <a:pt x="1090" y="1082"/>
                  </a:moveTo>
                  <a:cubicBezTo>
                    <a:pt x="1087" y="1058"/>
                    <a:pt x="1087" y="1058"/>
                    <a:pt x="1087" y="1058"/>
                  </a:cubicBezTo>
                  <a:cubicBezTo>
                    <a:pt x="1094" y="1058"/>
                    <a:pt x="1100" y="1057"/>
                    <a:pt x="1107" y="1056"/>
                  </a:cubicBezTo>
                  <a:cubicBezTo>
                    <a:pt x="1110" y="1080"/>
                    <a:pt x="1110" y="1080"/>
                    <a:pt x="1110" y="1080"/>
                  </a:cubicBezTo>
                  <a:cubicBezTo>
                    <a:pt x="1103" y="1081"/>
                    <a:pt x="1096" y="1081"/>
                    <a:pt x="1090" y="1082"/>
                  </a:cubicBezTo>
                  <a:close/>
                  <a:moveTo>
                    <a:pt x="1267" y="1081"/>
                  </a:moveTo>
                  <a:cubicBezTo>
                    <a:pt x="1261" y="1080"/>
                    <a:pt x="1254" y="1080"/>
                    <a:pt x="1247" y="1079"/>
                  </a:cubicBezTo>
                  <a:cubicBezTo>
                    <a:pt x="1249" y="1055"/>
                    <a:pt x="1249" y="1055"/>
                    <a:pt x="1249" y="1055"/>
                  </a:cubicBezTo>
                  <a:cubicBezTo>
                    <a:pt x="1256" y="1056"/>
                    <a:pt x="1262" y="1056"/>
                    <a:pt x="1269" y="1057"/>
                  </a:cubicBezTo>
                  <a:lnTo>
                    <a:pt x="1267" y="1081"/>
                  </a:lnTo>
                  <a:close/>
                  <a:moveTo>
                    <a:pt x="1530" y="1080"/>
                  </a:moveTo>
                  <a:cubicBezTo>
                    <a:pt x="1524" y="1057"/>
                    <a:pt x="1524" y="1057"/>
                    <a:pt x="1524" y="1057"/>
                  </a:cubicBezTo>
                  <a:cubicBezTo>
                    <a:pt x="1530" y="1055"/>
                    <a:pt x="1537" y="1053"/>
                    <a:pt x="1543" y="1051"/>
                  </a:cubicBezTo>
                  <a:cubicBezTo>
                    <a:pt x="1550" y="1074"/>
                    <a:pt x="1550" y="1074"/>
                    <a:pt x="1550" y="1074"/>
                  </a:cubicBezTo>
                  <a:cubicBezTo>
                    <a:pt x="1543" y="1076"/>
                    <a:pt x="1537" y="1078"/>
                    <a:pt x="1530" y="1080"/>
                  </a:cubicBezTo>
                  <a:close/>
                  <a:moveTo>
                    <a:pt x="1129" y="1078"/>
                  </a:moveTo>
                  <a:cubicBezTo>
                    <a:pt x="1127" y="1054"/>
                    <a:pt x="1127" y="1054"/>
                    <a:pt x="1127" y="1054"/>
                  </a:cubicBezTo>
                  <a:cubicBezTo>
                    <a:pt x="1134" y="1054"/>
                    <a:pt x="1141" y="1054"/>
                    <a:pt x="1148" y="1053"/>
                  </a:cubicBezTo>
                  <a:cubicBezTo>
                    <a:pt x="1149" y="1077"/>
                    <a:pt x="1149" y="1077"/>
                    <a:pt x="1149" y="1077"/>
                  </a:cubicBezTo>
                  <a:cubicBezTo>
                    <a:pt x="1142" y="1078"/>
                    <a:pt x="1136" y="1078"/>
                    <a:pt x="1129" y="1078"/>
                  </a:cubicBezTo>
                  <a:close/>
                  <a:moveTo>
                    <a:pt x="1228" y="1078"/>
                  </a:moveTo>
                  <a:cubicBezTo>
                    <a:pt x="1221" y="1078"/>
                    <a:pt x="1215" y="1077"/>
                    <a:pt x="1208" y="1077"/>
                  </a:cubicBezTo>
                  <a:cubicBezTo>
                    <a:pt x="1209" y="1053"/>
                    <a:pt x="1209" y="1053"/>
                    <a:pt x="1209" y="1053"/>
                  </a:cubicBezTo>
                  <a:cubicBezTo>
                    <a:pt x="1215" y="1053"/>
                    <a:pt x="1222" y="1054"/>
                    <a:pt x="1229" y="1054"/>
                  </a:cubicBezTo>
                  <a:lnTo>
                    <a:pt x="1228" y="1078"/>
                  </a:lnTo>
                  <a:close/>
                  <a:moveTo>
                    <a:pt x="1168" y="1077"/>
                  </a:moveTo>
                  <a:cubicBezTo>
                    <a:pt x="1168" y="1053"/>
                    <a:pt x="1168" y="1053"/>
                    <a:pt x="1168" y="1053"/>
                  </a:cubicBezTo>
                  <a:cubicBezTo>
                    <a:pt x="1172" y="1053"/>
                    <a:pt x="1175" y="1053"/>
                    <a:pt x="1179" y="1053"/>
                  </a:cubicBezTo>
                  <a:cubicBezTo>
                    <a:pt x="1182" y="1053"/>
                    <a:pt x="1185" y="1053"/>
                    <a:pt x="1188" y="1053"/>
                  </a:cubicBezTo>
                  <a:cubicBezTo>
                    <a:pt x="1188" y="1077"/>
                    <a:pt x="1188" y="1077"/>
                    <a:pt x="1188" y="1077"/>
                  </a:cubicBezTo>
                  <a:cubicBezTo>
                    <a:pt x="1185" y="1077"/>
                    <a:pt x="1181" y="1077"/>
                    <a:pt x="1178" y="1077"/>
                  </a:cubicBezTo>
                  <a:cubicBezTo>
                    <a:pt x="1175" y="1077"/>
                    <a:pt x="1172" y="1077"/>
                    <a:pt x="1168" y="1077"/>
                  </a:cubicBezTo>
                  <a:close/>
                  <a:moveTo>
                    <a:pt x="1569" y="1068"/>
                  </a:moveTo>
                  <a:cubicBezTo>
                    <a:pt x="1561" y="1045"/>
                    <a:pt x="1561" y="1045"/>
                    <a:pt x="1561" y="1045"/>
                  </a:cubicBezTo>
                  <a:cubicBezTo>
                    <a:pt x="1567" y="1043"/>
                    <a:pt x="1573" y="1041"/>
                    <a:pt x="1579" y="1038"/>
                  </a:cubicBezTo>
                  <a:cubicBezTo>
                    <a:pt x="1589" y="1060"/>
                    <a:pt x="1589" y="1060"/>
                    <a:pt x="1589" y="1060"/>
                  </a:cubicBezTo>
                  <a:cubicBezTo>
                    <a:pt x="1582" y="1063"/>
                    <a:pt x="1576" y="1066"/>
                    <a:pt x="1569" y="1068"/>
                  </a:cubicBezTo>
                  <a:close/>
                  <a:moveTo>
                    <a:pt x="1607" y="1052"/>
                  </a:moveTo>
                  <a:cubicBezTo>
                    <a:pt x="1597" y="1030"/>
                    <a:pt x="1597" y="1030"/>
                    <a:pt x="1597" y="1030"/>
                  </a:cubicBezTo>
                  <a:cubicBezTo>
                    <a:pt x="1603" y="1027"/>
                    <a:pt x="1608" y="1024"/>
                    <a:pt x="1614" y="1021"/>
                  </a:cubicBezTo>
                  <a:cubicBezTo>
                    <a:pt x="1626" y="1042"/>
                    <a:pt x="1626" y="1042"/>
                    <a:pt x="1626" y="1042"/>
                  </a:cubicBezTo>
                  <a:cubicBezTo>
                    <a:pt x="1620" y="1046"/>
                    <a:pt x="1614" y="1049"/>
                    <a:pt x="1607" y="1052"/>
                  </a:cubicBezTo>
                  <a:close/>
                  <a:moveTo>
                    <a:pt x="1643" y="1032"/>
                  </a:moveTo>
                  <a:cubicBezTo>
                    <a:pt x="1631" y="1011"/>
                    <a:pt x="1631" y="1011"/>
                    <a:pt x="1631" y="1011"/>
                  </a:cubicBezTo>
                  <a:cubicBezTo>
                    <a:pt x="1636" y="1008"/>
                    <a:pt x="1642" y="1005"/>
                    <a:pt x="1647" y="1001"/>
                  </a:cubicBezTo>
                  <a:cubicBezTo>
                    <a:pt x="1661" y="1021"/>
                    <a:pt x="1661" y="1021"/>
                    <a:pt x="1661" y="1021"/>
                  </a:cubicBezTo>
                  <a:cubicBezTo>
                    <a:pt x="1655" y="1025"/>
                    <a:pt x="1649" y="1028"/>
                    <a:pt x="1643" y="1032"/>
                  </a:cubicBezTo>
                  <a:close/>
                  <a:moveTo>
                    <a:pt x="1677" y="1009"/>
                  </a:moveTo>
                  <a:cubicBezTo>
                    <a:pt x="1663" y="989"/>
                    <a:pt x="1663" y="989"/>
                    <a:pt x="1663" y="989"/>
                  </a:cubicBezTo>
                  <a:cubicBezTo>
                    <a:pt x="1666" y="988"/>
                    <a:pt x="1668" y="986"/>
                    <a:pt x="1671" y="984"/>
                  </a:cubicBezTo>
                  <a:cubicBezTo>
                    <a:pt x="1673" y="982"/>
                    <a:pt x="1676" y="980"/>
                    <a:pt x="1678" y="978"/>
                  </a:cubicBezTo>
                  <a:cubicBezTo>
                    <a:pt x="1694" y="996"/>
                    <a:pt x="1694" y="996"/>
                    <a:pt x="1694" y="996"/>
                  </a:cubicBezTo>
                  <a:cubicBezTo>
                    <a:pt x="1691" y="998"/>
                    <a:pt x="1688" y="1000"/>
                    <a:pt x="1686" y="1003"/>
                  </a:cubicBezTo>
                  <a:cubicBezTo>
                    <a:pt x="1683" y="1005"/>
                    <a:pt x="1680" y="1007"/>
                    <a:pt x="1677" y="1009"/>
                  </a:cubicBezTo>
                  <a:close/>
                  <a:moveTo>
                    <a:pt x="1709" y="983"/>
                  </a:moveTo>
                  <a:cubicBezTo>
                    <a:pt x="1693" y="965"/>
                    <a:pt x="1693" y="965"/>
                    <a:pt x="1693" y="965"/>
                  </a:cubicBezTo>
                  <a:cubicBezTo>
                    <a:pt x="1698" y="961"/>
                    <a:pt x="1703" y="956"/>
                    <a:pt x="1707" y="952"/>
                  </a:cubicBezTo>
                  <a:cubicBezTo>
                    <a:pt x="1724" y="968"/>
                    <a:pt x="1724" y="968"/>
                    <a:pt x="1724" y="968"/>
                  </a:cubicBezTo>
                  <a:cubicBezTo>
                    <a:pt x="1719" y="973"/>
                    <a:pt x="1714" y="978"/>
                    <a:pt x="1709" y="983"/>
                  </a:cubicBezTo>
                  <a:close/>
                  <a:moveTo>
                    <a:pt x="1738" y="953"/>
                  </a:moveTo>
                  <a:cubicBezTo>
                    <a:pt x="1720" y="937"/>
                    <a:pt x="1720" y="937"/>
                    <a:pt x="1720" y="937"/>
                  </a:cubicBezTo>
                  <a:cubicBezTo>
                    <a:pt x="1724" y="932"/>
                    <a:pt x="1728" y="927"/>
                    <a:pt x="1731" y="922"/>
                  </a:cubicBezTo>
                  <a:cubicBezTo>
                    <a:pt x="1751" y="936"/>
                    <a:pt x="1751" y="936"/>
                    <a:pt x="1751" y="936"/>
                  </a:cubicBezTo>
                  <a:cubicBezTo>
                    <a:pt x="1747" y="941"/>
                    <a:pt x="1743" y="947"/>
                    <a:pt x="1738" y="953"/>
                  </a:cubicBezTo>
                  <a:close/>
                  <a:moveTo>
                    <a:pt x="1762" y="917"/>
                  </a:moveTo>
                  <a:cubicBezTo>
                    <a:pt x="1740" y="906"/>
                    <a:pt x="1740" y="906"/>
                    <a:pt x="1740" y="906"/>
                  </a:cubicBezTo>
                  <a:cubicBezTo>
                    <a:pt x="1743" y="901"/>
                    <a:pt x="1746" y="895"/>
                    <a:pt x="1748" y="890"/>
                  </a:cubicBezTo>
                  <a:cubicBezTo>
                    <a:pt x="1770" y="898"/>
                    <a:pt x="1770" y="898"/>
                    <a:pt x="1770" y="898"/>
                  </a:cubicBezTo>
                  <a:cubicBezTo>
                    <a:pt x="1768" y="904"/>
                    <a:pt x="1765" y="911"/>
                    <a:pt x="1762" y="917"/>
                  </a:cubicBezTo>
                  <a:close/>
                  <a:moveTo>
                    <a:pt x="1776" y="877"/>
                  </a:moveTo>
                  <a:cubicBezTo>
                    <a:pt x="1753" y="872"/>
                    <a:pt x="1753" y="872"/>
                    <a:pt x="1753" y="872"/>
                  </a:cubicBezTo>
                  <a:cubicBezTo>
                    <a:pt x="1754" y="866"/>
                    <a:pt x="1754" y="860"/>
                    <a:pt x="1754" y="854"/>
                  </a:cubicBezTo>
                  <a:cubicBezTo>
                    <a:pt x="1778" y="855"/>
                    <a:pt x="1778" y="855"/>
                    <a:pt x="1778" y="855"/>
                  </a:cubicBezTo>
                  <a:cubicBezTo>
                    <a:pt x="1778" y="862"/>
                    <a:pt x="1777" y="869"/>
                    <a:pt x="1776" y="877"/>
                  </a:cubicBezTo>
                  <a:close/>
                  <a:moveTo>
                    <a:pt x="1754" y="836"/>
                  </a:moveTo>
                  <a:cubicBezTo>
                    <a:pt x="1753" y="830"/>
                    <a:pt x="1752" y="824"/>
                    <a:pt x="1751" y="818"/>
                  </a:cubicBezTo>
                  <a:cubicBezTo>
                    <a:pt x="1774" y="812"/>
                    <a:pt x="1774" y="812"/>
                    <a:pt x="1774" y="812"/>
                  </a:cubicBezTo>
                  <a:cubicBezTo>
                    <a:pt x="1776" y="819"/>
                    <a:pt x="1777" y="826"/>
                    <a:pt x="1778" y="833"/>
                  </a:cubicBezTo>
                  <a:lnTo>
                    <a:pt x="1754" y="836"/>
                  </a:lnTo>
                  <a:close/>
                  <a:moveTo>
                    <a:pt x="1745" y="800"/>
                  </a:moveTo>
                  <a:cubicBezTo>
                    <a:pt x="1743" y="794"/>
                    <a:pt x="1741" y="788"/>
                    <a:pt x="1738" y="782"/>
                  </a:cubicBezTo>
                  <a:cubicBezTo>
                    <a:pt x="1760" y="772"/>
                    <a:pt x="1760" y="772"/>
                    <a:pt x="1760" y="772"/>
                  </a:cubicBezTo>
                  <a:cubicBezTo>
                    <a:pt x="1763" y="779"/>
                    <a:pt x="1766" y="785"/>
                    <a:pt x="1768" y="792"/>
                  </a:cubicBezTo>
                  <a:lnTo>
                    <a:pt x="1745" y="800"/>
                  </a:lnTo>
                  <a:close/>
                  <a:moveTo>
                    <a:pt x="1730" y="765"/>
                  </a:moveTo>
                  <a:cubicBezTo>
                    <a:pt x="1727" y="759"/>
                    <a:pt x="1724" y="753"/>
                    <a:pt x="1720" y="748"/>
                  </a:cubicBezTo>
                  <a:cubicBezTo>
                    <a:pt x="1741" y="736"/>
                    <a:pt x="1741" y="736"/>
                    <a:pt x="1741" y="736"/>
                  </a:cubicBezTo>
                  <a:cubicBezTo>
                    <a:pt x="1745" y="742"/>
                    <a:pt x="1748" y="748"/>
                    <a:pt x="1751" y="754"/>
                  </a:cubicBezTo>
                  <a:lnTo>
                    <a:pt x="1730" y="765"/>
                  </a:lnTo>
                  <a:close/>
                  <a:moveTo>
                    <a:pt x="1710" y="731"/>
                  </a:moveTo>
                  <a:cubicBezTo>
                    <a:pt x="1707" y="725"/>
                    <a:pt x="1703" y="720"/>
                    <a:pt x="1700" y="714"/>
                  </a:cubicBezTo>
                  <a:cubicBezTo>
                    <a:pt x="1720" y="701"/>
                    <a:pt x="1720" y="701"/>
                    <a:pt x="1720" y="701"/>
                  </a:cubicBezTo>
                  <a:cubicBezTo>
                    <a:pt x="1724" y="707"/>
                    <a:pt x="1727" y="712"/>
                    <a:pt x="1731" y="718"/>
                  </a:cubicBezTo>
                  <a:lnTo>
                    <a:pt x="1710" y="731"/>
                  </a:lnTo>
                  <a:close/>
                  <a:moveTo>
                    <a:pt x="1689" y="698"/>
                  </a:moveTo>
                  <a:cubicBezTo>
                    <a:pt x="1685" y="692"/>
                    <a:pt x="1681" y="687"/>
                    <a:pt x="1678" y="681"/>
                  </a:cubicBezTo>
                  <a:cubicBezTo>
                    <a:pt x="1697" y="667"/>
                    <a:pt x="1697" y="667"/>
                    <a:pt x="1697" y="667"/>
                  </a:cubicBezTo>
                  <a:cubicBezTo>
                    <a:pt x="1701" y="673"/>
                    <a:pt x="1705" y="679"/>
                    <a:pt x="1709" y="684"/>
                  </a:cubicBezTo>
                  <a:lnTo>
                    <a:pt x="1689" y="698"/>
                  </a:lnTo>
                  <a:close/>
                  <a:moveTo>
                    <a:pt x="1666" y="665"/>
                  </a:moveTo>
                  <a:cubicBezTo>
                    <a:pt x="1663" y="659"/>
                    <a:pt x="1659" y="654"/>
                    <a:pt x="1655" y="648"/>
                  </a:cubicBezTo>
                  <a:cubicBezTo>
                    <a:pt x="1675" y="634"/>
                    <a:pt x="1675" y="634"/>
                    <a:pt x="1675" y="634"/>
                  </a:cubicBezTo>
                  <a:cubicBezTo>
                    <a:pt x="1679" y="640"/>
                    <a:pt x="1682" y="646"/>
                    <a:pt x="1686" y="651"/>
                  </a:cubicBezTo>
                  <a:lnTo>
                    <a:pt x="1666" y="665"/>
                  </a:lnTo>
                  <a:close/>
                  <a:moveTo>
                    <a:pt x="1644" y="631"/>
                  </a:moveTo>
                  <a:cubicBezTo>
                    <a:pt x="1640" y="626"/>
                    <a:pt x="1636" y="620"/>
                    <a:pt x="1633" y="614"/>
                  </a:cubicBezTo>
                  <a:cubicBezTo>
                    <a:pt x="1653" y="601"/>
                    <a:pt x="1653" y="601"/>
                    <a:pt x="1653" y="601"/>
                  </a:cubicBezTo>
                  <a:cubicBezTo>
                    <a:pt x="1656" y="607"/>
                    <a:pt x="1660" y="612"/>
                    <a:pt x="1664" y="618"/>
                  </a:cubicBezTo>
                  <a:lnTo>
                    <a:pt x="1644" y="631"/>
                  </a:lnTo>
                  <a:close/>
                  <a:moveTo>
                    <a:pt x="1622" y="597"/>
                  </a:moveTo>
                  <a:cubicBezTo>
                    <a:pt x="1618" y="591"/>
                    <a:pt x="1615" y="586"/>
                    <a:pt x="1612" y="580"/>
                  </a:cubicBezTo>
                  <a:cubicBezTo>
                    <a:pt x="1632" y="568"/>
                    <a:pt x="1632" y="568"/>
                    <a:pt x="1632" y="568"/>
                  </a:cubicBezTo>
                  <a:cubicBezTo>
                    <a:pt x="1636" y="573"/>
                    <a:pt x="1639" y="579"/>
                    <a:pt x="1642" y="585"/>
                  </a:cubicBezTo>
                  <a:lnTo>
                    <a:pt x="1622" y="597"/>
                  </a:lnTo>
                  <a:close/>
                  <a:moveTo>
                    <a:pt x="1602" y="562"/>
                  </a:moveTo>
                  <a:cubicBezTo>
                    <a:pt x="1598" y="556"/>
                    <a:pt x="1595" y="550"/>
                    <a:pt x="1592" y="544"/>
                  </a:cubicBezTo>
                  <a:cubicBezTo>
                    <a:pt x="1614" y="533"/>
                    <a:pt x="1614" y="533"/>
                    <a:pt x="1614" y="533"/>
                  </a:cubicBezTo>
                  <a:cubicBezTo>
                    <a:pt x="1617" y="539"/>
                    <a:pt x="1620" y="545"/>
                    <a:pt x="1623" y="551"/>
                  </a:cubicBezTo>
                  <a:lnTo>
                    <a:pt x="1602" y="562"/>
                  </a:lnTo>
                  <a:close/>
                  <a:moveTo>
                    <a:pt x="1584" y="525"/>
                  </a:moveTo>
                  <a:cubicBezTo>
                    <a:pt x="1581" y="519"/>
                    <a:pt x="1578" y="512"/>
                    <a:pt x="1576" y="506"/>
                  </a:cubicBezTo>
                  <a:cubicBezTo>
                    <a:pt x="1598" y="498"/>
                    <a:pt x="1598" y="498"/>
                    <a:pt x="1598" y="498"/>
                  </a:cubicBezTo>
                  <a:cubicBezTo>
                    <a:pt x="1601" y="503"/>
                    <a:pt x="1603" y="509"/>
                    <a:pt x="1606" y="515"/>
                  </a:cubicBezTo>
                  <a:lnTo>
                    <a:pt x="1584" y="525"/>
                  </a:lnTo>
                  <a:close/>
                  <a:moveTo>
                    <a:pt x="1569" y="487"/>
                  </a:moveTo>
                  <a:cubicBezTo>
                    <a:pt x="1567" y="480"/>
                    <a:pt x="1565" y="473"/>
                    <a:pt x="1563" y="467"/>
                  </a:cubicBezTo>
                  <a:cubicBezTo>
                    <a:pt x="1586" y="461"/>
                    <a:pt x="1586" y="461"/>
                    <a:pt x="1586" y="461"/>
                  </a:cubicBezTo>
                  <a:cubicBezTo>
                    <a:pt x="1588" y="467"/>
                    <a:pt x="1590" y="473"/>
                    <a:pt x="1592" y="479"/>
                  </a:cubicBezTo>
                  <a:lnTo>
                    <a:pt x="1569" y="487"/>
                  </a:lnTo>
                  <a:close/>
                  <a:moveTo>
                    <a:pt x="1558" y="447"/>
                  </a:moveTo>
                  <a:cubicBezTo>
                    <a:pt x="1557" y="440"/>
                    <a:pt x="1556" y="433"/>
                    <a:pt x="1555" y="426"/>
                  </a:cubicBezTo>
                  <a:cubicBezTo>
                    <a:pt x="1579" y="423"/>
                    <a:pt x="1579" y="423"/>
                    <a:pt x="1579" y="423"/>
                  </a:cubicBezTo>
                  <a:cubicBezTo>
                    <a:pt x="1580" y="429"/>
                    <a:pt x="1581" y="436"/>
                    <a:pt x="1582" y="442"/>
                  </a:cubicBezTo>
                  <a:lnTo>
                    <a:pt x="1558" y="447"/>
                  </a:lnTo>
                  <a:close/>
                  <a:moveTo>
                    <a:pt x="1553" y="406"/>
                  </a:moveTo>
                  <a:cubicBezTo>
                    <a:pt x="1553" y="399"/>
                    <a:pt x="1552" y="393"/>
                    <a:pt x="1552" y="387"/>
                  </a:cubicBezTo>
                  <a:cubicBezTo>
                    <a:pt x="1552" y="385"/>
                    <a:pt x="1552" y="385"/>
                    <a:pt x="1552" y="385"/>
                  </a:cubicBezTo>
                  <a:cubicBezTo>
                    <a:pt x="1576" y="385"/>
                    <a:pt x="1576" y="385"/>
                    <a:pt x="1576" y="385"/>
                  </a:cubicBezTo>
                  <a:cubicBezTo>
                    <a:pt x="1576" y="387"/>
                    <a:pt x="1576" y="387"/>
                    <a:pt x="1576" y="387"/>
                  </a:cubicBezTo>
                  <a:cubicBezTo>
                    <a:pt x="1576" y="393"/>
                    <a:pt x="1577" y="398"/>
                    <a:pt x="1577" y="404"/>
                  </a:cubicBezTo>
                  <a:lnTo>
                    <a:pt x="1553" y="406"/>
                  </a:lnTo>
                  <a:close/>
                  <a:moveTo>
                    <a:pt x="1577" y="366"/>
                  </a:moveTo>
                  <a:cubicBezTo>
                    <a:pt x="1553" y="364"/>
                    <a:pt x="1553" y="364"/>
                    <a:pt x="1553" y="364"/>
                  </a:cubicBezTo>
                  <a:cubicBezTo>
                    <a:pt x="1554" y="357"/>
                    <a:pt x="1555" y="350"/>
                    <a:pt x="1556" y="343"/>
                  </a:cubicBezTo>
                  <a:cubicBezTo>
                    <a:pt x="1580" y="347"/>
                    <a:pt x="1580" y="347"/>
                    <a:pt x="1580" y="347"/>
                  </a:cubicBezTo>
                  <a:cubicBezTo>
                    <a:pt x="1579" y="353"/>
                    <a:pt x="1578" y="360"/>
                    <a:pt x="1577" y="366"/>
                  </a:cubicBezTo>
                  <a:close/>
                  <a:moveTo>
                    <a:pt x="1583" y="328"/>
                  </a:moveTo>
                  <a:cubicBezTo>
                    <a:pt x="1560" y="323"/>
                    <a:pt x="1560" y="323"/>
                    <a:pt x="1560" y="323"/>
                  </a:cubicBezTo>
                  <a:cubicBezTo>
                    <a:pt x="1562" y="316"/>
                    <a:pt x="1564" y="309"/>
                    <a:pt x="1566" y="303"/>
                  </a:cubicBezTo>
                  <a:cubicBezTo>
                    <a:pt x="1589" y="310"/>
                    <a:pt x="1589" y="310"/>
                    <a:pt x="1589" y="310"/>
                  </a:cubicBezTo>
                  <a:cubicBezTo>
                    <a:pt x="1587" y="316"/>
                    <a:pt x="1585" y="322"/>
                    <a:pt x="1583" y="328"/>
                  </a:cubicBezTo>
                  <a:close/>
                  <a:moveTo>
                    <a:pt x="1595" y="292"/>
                  </a:moveTo>
                  <a:cubicBezTo>
                    <a:pt x="1573" y="283"/>
                    <a:pt x="1573" y="283"/>
                    <a:pt x="1573" y="283"/>
                  </a:cubicBezTo>
                  <a:cubicBezTo>
                    <a:pt x="1576" y="277"/>
                    <a:pt x="1579" y="270"/>
                    <a:pt x="1582" y="264"/>
                  </a:cubicBezTo>
                  <a:cubicBezTo>
                    <a:pt x="1603" y="275"/>
                    <a:pt x="1603" y="275"/>
                    <a:pt x="1603" y="275"/>
                  </a:cubicBezTo>
                  <a:cubicBezTo>
                    <a:pt x="1600" y="280"/>
                    <a:pt x="1598" y="286"/>
                    <a:pt x="1595" y="292"/>
                  </a:cubicBezTo>
                  <a:close/>
                  <a:moveTo>
                    <a:pt x="1612" y="258"/>
                  </a:moveTo>
                  <a:cubicBezTo>
                    <a:pt x="1592" y="246"/>
                    <a:pt x="1592" y="246"/>
                    <a:pt x="1592" y="246"/>
                  </a:cubicBezTo>
                  <a:cubicBezTo>
                    <a:pt x="1595" y="240"/>
                    <a:pt x="1599" y="234"/>
                    <a:pt x="1603" y="228"/>
                  </a:cubicBezTo>
                  <a:cubicBezTo>
                    <a:pt x="1623" y="242"/>
                    <a:pt x="1623" y="242"/>
                    <a:pt x="1623" y="242"/>
                  </a:cubicBezTo>
                  <a:cubicBezTo>
                    <a:pt x="1619" y="247"/>
                    <a:pt x="1616" y="253"/>
                    <a:pt x="1612" y="258"/>
                  </a:cubicBezTo>
                  <a:close/>
                  <a:moveTo>
                    <a:pt x="1634" y="226"/>
                  </a:moveTo>
                  <a:cubicBezTo>
                    <a:pt x="1615" y="211"/>
                    <a:pt x="1615" y="211"/>
                    <a:pt x="1615" y="211"/>
                  </a:cubicBezTo>
                  <a:cubicBezTo>
                    <a:pt x="1619" y="206"/>
                    <a:pt x="1624" y="201"/>
                    <a:pt x="1628" y="196"/>
                  </a:cubicBezTo>
                  <a:cubicBezTo>
                    <a:pt x="1646" y="211"/>
                    <a:pt x="1646" y="211"/>
                    <a:pt x="1646" y="211"/>
                  </a:cubicBezTo>
                  <a:cubicBezTo>
                    <a:pt x="1642" y="216"/>
                    <a:pt x="1638" y="221"/>
                    <a:pt x="1634" y="226"/>
                  </a:cubicBezTo>
                  <a:close/>
                  <a:moveTo>
                    <a:pt x="1659" y="197"/>
                  </a:moveTo>
                  <a:cubicBezTo>
                    <a:pt x="1642" y="180"/>
                    <a:pt x="1642" y="180"/>
                    <a:pt x="1642" y="180"/>
                  </a:cubicBezTo>
                  <a:cubicBezTo>
                    <a:pt x="1647" y="176"/>
                    <a:pt x="1652" y="171"/>
                    <a:pt x="1657" y="166"/>
                  </a:cubicBezTo>
                  <a:cubicBezTo>
                    <a:pt x="1673" y="184"/>
                    <a:pt x="1673" y="184"/>
                    <a:pt x="1673" y="184"/>
                  </a:cubicBezTo>
                  <a:cubicBezTo>
                    <a:pt x="1668" y="188"/>
                    <a:pt x="1664" y="193"/>
                    <a:pt x="1659" y="197"/>
                  </a:cubicBezTo>
                  <a:close/>
                  <a:moveTo>
                    <a:pt x="1688" y="171"/>
                  </a:moveTo>
                  <a:cubicBezTo>
                    <a:pt x="1672" y="152"/>
                    <a:pt x="1672" y="152"/>
                    <a:pt x="1672" y="152"/>
                  </a:cubicBezTo>
                  <a:cubicBezTo>
                    <a:pt x="1677" y="148"/>
                    <a:pt x="1682" y="144"/>
                    <a:pt x="1688" y="139"/>
                  </a:cubicBezTo>
                  <a:cubicBezTo>
                    <a:pt x="1703" y="158"/>
                    <a:pt x="1703" y="158"/>
                    <a:pt x="1703" y="158"/>
                  </a:cubicBezTo>
                  <a:cubicBezTo>
                    <a:pt x="1698" y="162"/>
                    <a:pt x="1693" y="166"/>
                    <a:pt x="1688" y="171"/>
                  </a:cubicBezTo>
                  <a:close/>
                  <a:moveTo>
                    <a:pt x="1718" y="146"/>
                  </a:moveTo>
                  <a:cubicBezTo>
                    <a:pt x="1704" y="127"/>
                    <a:pt x="1704" y="127"/>
                    <a:pt x="1704" y="127"/>
                  </a:cubicBezTo>
                  <a:cubicBezTo>
                    <a:pt x="1710" y="123"/>
                    <a:pt x="1715" y="119"/>
                    <a:pt x="1721" y="115"/>
                  </a:cubicBezTo>
                  <a:cubicBezTo>
                    <a:pt x="1734" y="135"/>
                    <a:pt x="1734" y="135"/>
                    <a:pt x="1734" y="135"/>
                  </a:cubicBezTo>
                  <a:cubicBezTo>
                    <a:pt x="1729" y="139"/>
                    <a:pt x="1724" y="142"/>
                    <a:pt x="1718" y="146"/>
                  </a:cubicBezTo>
                  <a:close/>
                  <a:moveTo>
                    <a:pt x="1751" y="124"/>
                  </a:moveTo>
                  <a:cubicBezTo>
                    <a:pt x="1738" y="104"/>
                    <a:pt x="1738" y="104"/>
                    <a:pt x="1738" y="104"/>
                  </a:cubicBezTo>
                  <a:cubicBezTo>
                    <a:pt x="1744" y="100"/>
                    <a:pt x="1749" y="97"/>
                    <a:pt x="1755" y="93"/>
                  </a:cubicBezTo>
                  <a:cubicBezTo>
                    <a:pt x="1768" y="114"/>
                    <a:pt x="1768" y="114"/>
                    <a:pt x="1768" y="114"/>
                  </a:cubicBezTo>
                  <a:cubicBezTo>
                    <a:pt x="1762" y="117"/>
                    <a:pt x="1756" y="121"/>
                    <a:pt x="1751" y="124"/>
                  </a:cubicBezTo>
                  <a:close/>
                  <a:moveTo>
                    <a:pt x="1785" y="104"/>
                  </a:moveTo>
                  <a:cubicBezTo>
                    <a:pt x="1773" y="83"/>
                    <a:pt x="1773" y="83"/>
                    <a:pt x="1773" y="83"/>
                  </a:cubicBezTo>
                  <a:cubicBezTo>
                    <a:pt x="1779" y="80"/>
                    <a:pt x="1785" y="77"/>
                    <a:pt x="1791" y="73"/>
                  </a:cubicBezTo>
                  <a:cubicBezTo>
                    <a:pt x="1802" y="95"/>
                    <a:pt x="1802" y="95"/>
                    <a:pt x="1802" y="95"/>
                  </a:cubicBezTo>
                  <a:cubicBezTo>
                    <a:pt x="1796" y="98"/>
                    <a:pt x="1790" y="101"/>
                    <a:pt x="1785" y="104"/>
                  </a:cubicBezTo>
                  <a:close/>
                  <a:moveTo>
                    <a:pt x="1820" y="86"/>
                  </a:moveTo>
                  <a:cubicBezTo>
                    <a:pt x="1809" y="64"/>
                    <a:pt x="1809" y="64"/>
                    <a:pt x="1809" y="64"/>
                  </a:cubicBezTo>
                  <a:cubicBezTo>
                    <a:pt x="1815" y="61"/>
                    <a:pt x="1821" y="58"/>
                    <a:pt x="1827" y="55"/>
                  </a:cubicBezTo>
                  <a:cubicBezTo>
                    <a:pt x="1837" y="77"/>
                    <a:pt x="1837" y="77"/>
                    <a:pt x="1837" y="77"/>
                  </a:cubicBezTo>
                  <a:cubicBezTo>
                    <a:pt x="1832" y="80"/>
                    <a:pt x="1826" y="83"/>
                    <a:pt x="1820" y="86"/>
                  </a:cubicBezTo>
                  <a:close/>
                  <a:moveTo>
                    <a:pt x="1855" y="69"/>
                  </a:moveTo>
                  <a:cubicBezTo>
                    <a:pt x="1846" y="47"/>
                    <a:pt x="1846" y="47"/>
                    <a:pt x="1846" y="47"/>
                  </a:cubicBezTo>
                  <a:cubicBezTo>
                    <a:pt x="1852" y="44"/>
                    <a:pt x="1858" y="42"/>
                    <a:pt x="1865" y="39"/>
                  </a:cubicBezTo>
                  <a:cubicBezTo>
                    <a:pt x="1874" y="61"/>
                    <a:pt x="1874" y="61"/>
                    <a:pt x="1874" y="61"/>
                  </a:cubicBezTo>
                  <a:cubicBezTo>
                    <a:pt x="1868" y="64"/>
                    <a:pt x="1862" y="66"/>
                    <a:pt x="1855" y="69"/>
                  </a:cubicBezTo>
                  <a:close/>
                  <a:moveTo>
                    <a:pt x="1892" y="54"/>
                  </a:moveTo>
                  <a:cubicBezTo>
                    <a:pt x="1883" y="32"/>
                    <a:pt x="1883" y="32"/>
                    <a:pt x="1883" y="32"/>
                  </a:cubicBezTo>
                  <a:cubicBezTo>
                    <a:pt x="1890" y="29"/>
                    <a:pt x="1896" y="27"/>
                    <a:pt x="1902" y="24"/>
                  </a:cubicBezTo>
                  <a:cubicBezTo>
                    <a:pt x="1911" y="47"/>
                    <a:pt x="1911" y="47"/>
                    <a:pt x="1911" y="47"/>
                  </a:cubicBezTo>
                  <a:cubicBezTo>
                    <a:pt x="1905" y="49"/>
                    <a:pt x="1898" y="52"/>
                    <a:pt x="1892" y="54"/>
                  </a:cubicBezTo>
                  <a:close/>
                  <a:moveTo>
                    <a:pt x="1929" y="40"/>
                  </a:moveTo>
                  <a:cubicBezTo>
                    <a:pt x="1921" y="18"/>
                    <a:pt x="1921" y="18"/>
                    <a:pt x="1921" y="18"/>
                  </a:cubicBezTo>
                  <a:cubicBezTo>
                    <a:pt x="1928" y="15"/>
                    <a:pt x="1935" y="13"/>
                    <a:pt x="1941" y="11"/>
                  </a:cubicBezTo>
                  <a:cubicBezTo>
                    <a:pt x="1948" y="34"/>
                    <a:pt x="1948" y="34"/>
                    <a:pt x="1948" y="34"/>
                  </a:cubicBezTo>
                  <a:cubicBezTo>
                    <a:pt x="1942" y="36"/>
                    <a:pt x="1936" y="38"/>
                    <a:pt x="1929" y="40"/>
                  </a:cubicBezTo>
                  <a:close/>
                  <a:moveTo>
                    <a:pt x="1967" y="28"/>
                  </a:moveTo>
                  <a:cubicBezTo>
                    <a:pt x="1960" y="5"/>
                    <a:pt x="1960" y="5"/>
                    <a:pt x="1960" y="5"/>
                  </a:cubicBezTo>
                  <a:cubicBezTo>
                    <a:pt x="1967" y="3"/>
                    <a:pt x="1974" y="1"/>
                    <a:pt x="1980" y="0"/>
                  </a:cubicBezTo>
                  <a:cubicBezTo>
                    <a:pt x="1986" y="23"/>
                    <a:pt x="1986" y="23"/>
                    <a:pt x="1986" y="23"/>
                  </a:cubicBezTo>
                  <a:cubicBezTo>
                    <a:pt x="1980" y="24"/>
                    <a:pt x="1974" y="26"/>
                    <a:pt x="1967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Freeform 23"/>
            <p:cNvSpPr>
              <a:spLocks/>
            </p:cNvSpPr>
            <p:nvPr/>
          </p:nvSpPr>
          <p:spPr bwMode="auto">
            <a:xfrm>
              <a:off x="4289" y="898"/>
              <a:ext cx="28" cy="46"/>
            </a:xfrm>
            <a:custGeom>
              <a:avLst/>
              <a:gdLst>
                <a:gd name="T0" fmla="*/ 11 w 15"/>
                <a:gd name="T1" fmla="*/ 46 h 25"/>
                <a:gd name="T2" fmla="*/ 0 w 15"/>
                <a:gd name="T3" fmla="*/ 4 h 25"/>
                <a:gd name="T4" fmla="*/ 19 w 15"/>
                <a:gd name="T5" fmla="*/ 0 h 25"/>
                <a:gd name="T6" fmla="*/ 28 w 15"/>
                <a:gd name="T7" fmla="*/ 42 h 25"/>
                <a:gd name="T8" fmla="*/ 11 w 15"/>
                <a:gd name="T9" fmla="*/ 4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5"/>
                <a:gd name="T17" fmla="*/ 15 w 1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5">
                  <a:moveTo>
                    <a:pt x="6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10" y="0"/>
                    <a:pt x="10" y="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2" y="24"/>
                    <a:pt x="6" y="25"/>
                  </a:cubicBezTo>
                  <a:close/>
                </a:path>
              </a:pathLst>
            </a:custGeom>
            <a:solidFill>
              <a:srgbClr val="1DBE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Freeform 24"/>
            <p:cNvSpPr>
              <a:spLocks/>
            </p:cNvSpPr>
            <p:nvPr/>
          </p:nvSpPr>
          <p:spPr bwMode="auto">
            <a:xfrm>
              <a:off x="3793" y="512"/>
              <a:ext cx="1008" cy="661"/>
            </a:xfrm>
            <a:custGeom>
              <a:avLst/>
              <a:gdLst>
                <a:gd name="T0" fmla="*/ 0 w 1008"/>
                <a:gd name="T1" fmla="*/ 661 h 661"/>
                <a:gd name="T2" fmla="*/ 208 w 1008"/>
                <a:gd name="T3" fmla="*/ 566 h 661"/>
                <a:gd name="T4" fmla="*/ 1008 w 1008"/>
                <a:gd name="T5" fmla="*/ 0 h 661"/>
                <a:gd name="T6" fmla="*/ 0 w 1008"/>
                <a:gd name="T7" fmla="*/ 661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661"/>
                <a:gd name="T14" fmla="*/ 1008 w 1008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661">
                  <a:moveTo>
                    <a:pt x="0" y="661"/>
                  </a:moveTo>
                  <a:lnTo>
                    <a:pt x="208" y="566"/>
                  </a:lnTo>
                  <a:lnTo>
                    <a:pt x="1008" y="0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C125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Freeform 25"/>
            <p:cNvSpPr>
              <a:spLocks/>
            </p:cNvSpPr>
            <p:nvPr/>
          </p:nvSpPr>
          <p:spPr bwMode="auto">
            <a:xfrm>
              <a:off x="3793" y="512"/>
              <a:ext cx="1008" cy="661"/>
            </a:xfrm>
            <a:custGeom>
              <a:avLst/>
              <a:gdLst>
                <a:gd name="T0" fmla="*/ 34 w 1008"/>
                <a:gd name="T1" fmla="*/ 364 h 661"/>
                <a:gd name="T2" fmla="*/ 0 w 1008"/>
                <a:gd name="T3" fmla="*/ 661 h 661"/>
                <a:gd name="T4" fmla="*/ 1008 w 1008"/>
                <a:gd name="T5" fmla="*/ 0 h 661"/>
                <a:gd name="T6" fmla="*/ 34 w 1008"/>
                <a:gd name="T7" fmla="*/ 364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661"/>
                <a:gd name="T14" fmla="*/ 1008 w 1008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661">
                  <a:moveTo>
                    <a:pt x="34" y="364"/>
                  </a:moveTo>
                  <a:lnTo>
                    <a:pt x="0" y="661"/>
                  </a:lnTo>
                  <a:lnTo>
                    <a:pt x="1008" y="0"/>
                  </a:lnTo>
                  <a:lnTo>
                    <a:pt x="34" y="364"/>
                  </a:lnTo>
                  <a:close/>
                </a:path>
              </a:pathLst>
            </a:custGeom>
            <a:solidFill>
              <a:srgbClr val="CC2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Freeform 26"/>
            <p:cNvSpPr>
              <a:spLocks/>
            </p:cNvSpPr>
            <p:nvPr/>
          </p:nvSpPr>
          <p:spPr bwMode="auto">
            <a:xfrm>
              <a:off x="3548" y="512"/>
              <a:ext cx="1253" cy="835"/>
            </a:xfrm>
            <a:custGeom>
              <a:avLst/>
              <a:gdLst>
                <a:gd name="T0" fmla="*/ 0 w 1253"/>
                <a:gd name="T1" fmla="*/ 152 h 835"/>
                <a:gd name="T2" fmla="*/ 275 w 1253"/>
                <a:gd name="T3" fmla="*/ 403 h 835"/>
                <a:gd name="T4" fmla="*/ 1253 w 1253"/>
                <a:gd name="T5" fmla="*/ 0 h 835"/>
                <a:gd name="T6" fmla="*/ 453 w 1253"/>
                <a:gd name="T7" fmla="*/ 566 h 835"/>
                <a:gd name="T8" fmla="*/ 750 w 1253"/>
                <a:gd name="T9" fmla="*/ 835 h 835"/>
                <a:gd name="T10" fmla="*/ 1253 w 1253"/>
                <a:gd name="T11" fmla="*/ 0 h 835"/>
                <a:gd name="T12" fmla="*/ 0 w 1253"/>
                <a:gd name="T13" fmla="*/ 152 h 8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3"/>
                <a:gd name="T22" fmla="*/ 0 h 835"/>
                <a:gd name="T23" fmla="*/ 1253 w 1253"/>
                <a:gd name="T24" fmla="*/ 835 h 8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3" h="835">
                  <a:moveTo>
                    <a:pt x="0" y="152"/>
                  </a:moveTo>
                  <a:lnTo>
                    <a:pt x="275" y="403"/>
                  </a:lnTo>
                  <a:lnTo>
                    <a:pt x="1253" y="0"/>
                  </a:lnTo>
                  <a:lnTo>
                    <a:pt x="453" y="566"/>
                  </a:lnTo>
                  <a:lnTo>
                    <a:pt x="750" y="835"/>
                  </a:lnTo>
                  <a:lnTo>
                    <a:pt x="1253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E271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Oval 27"/>
            <p:cNvSpPr>
              <a:spLocks noChangeArrowheads="1"/>
            </p:cNvSpPr>
            <p:nvPr/>
          </p:nvSpPr>
          <p:spPr bwMode="auto">
            <a:xfrm>
              <a:off x="2289" y="3349"/>
              <a:ext cx="426" cy="425"/>
            </a:xfrm>
            <a:prstGeom prst="ellipse">
              <a:avLst/>
            </a:prstGeom>
            <a:solidFill>
              <a:srgbClr val="228E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18" name="Oval 28"/>
            <p:cNvSpPr>
              <a:spLocks noChangeArrowheads="1"/>
            </p:cNvSpPr>
            <p:nvPr/>
          </p:nvSpPr>
          <p:spPr bwMode="auto">
            <a:xfrm>
              <a:off x="648" y="3278"/>
              <a:ext cx="643" cy="641"/>
            </a:xfrm>
            <a:prstGeom prst="ellipse">
              <a:avLst/>
            </a:prstGeom>
            <a:solidFill>
              <a:srgbClr val="E06D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19" name="Freeform 29"/>
            <p:cNvSpPr>
              <a:spLocks noEditPoints="1"/>
            </p:cNvSpPr>
            <p:nvPr/>
          </p:nvSpPr>
          <p:spPr bwMode="auto">
            <a:xfrm>
              <a:off x="749" y="3345"/>
              <a:ext cx="441" cy="507"/>
            </a:xfrm>
            <a:custGeom>
              <a:avLst/>
              <a:gdLst>
                <a:gd name="T0" fmla="*/ 189 w 238"/>
                <a:gd name="T1" fmla="*/ 32 h 273"/>
                <a:gd name="T2" fmla="*/ 221 w 238"/>
                <a:gd name="T3" fmla="*/ 0 h 273"/>
                <a:gd name="T4" fmla="*/ 252 w 238"/>
                <a:gd name="T5" fmla="*/ 32 h 273"/>
                <a:gd name="T6" fmla="*/ 252 w 238"/>
                <a:gd name="T7" fmla="*/ 223 h 273"/>
                <a:gd name="T8" fmla="*/ 221 w 238"/>
                <a:gd name="T9" fmla="*/ 254 h 273"/>
                <a:gd name="T10" fmla="*/ 189 w 238"/>
                <a:gd name="T11" fmla="*/ 223 h 273"/>
                <a:gd name="T12" fmla="*/ 189 w 238"/>
                <a:gd name="T13" fmla="*/ 32 h 273"/>
                <a:gd name="T14" fmla="*/ 221 w 238"/>
                <a:gd name="T15" fmla="*/ 507 h 273"/>
                <a:gd name="T16" fmla="*/ 0 w 238"/>
                <a:gd name="T17" fmla="*/ 284 h 273"/>
                <a:gd name="T18" fmla="*/ 158 w 238"/>
                <a:gd name="T19" fmla="*/ 72 h 273"/>
                <a:gd name="T20" fmla="*/ 158 w 238"/>
                <a:gd name="T21" fmla="*/ 141 h 273"/>
                <a:gd name="T22" fmla="*/ 63 w 238"/>
                <a:gd name="T23" fmla="*/ 284 h 273"/>
                <a:gd name="T24" fmla="*/ 221 w 238"/>
                <a:gd name="T25" fmla="*/ 444 h 273"/>
                <a:gd name="T26" fmla="*/ 378 w 238"/>
                <a:gd name="T27" fmla="*/ 284 h 273"/>
                <a:gd name="T28" fmla="*/ 284 w 238"/>
                <a:gd name="T29" fmla="*/ 141 h 273"/>
                <a:gd name="T30" fmla="*/ 284 w 238"/>
                <a:gd name="T31" fmla="*/ 72 h 273"/>
                <a:gd name="T32" fmla="*/ 441 w 238"/>
                <a:gd name="T33" fmla="*/ 284 h 273"/>
                <a:gd name="T34" fmla="*/ 221 w 238"/>
                <a:gd name="T35" fmla="*/ 507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8"/>
                <a:gd name="T55" fmla="*/ 0 h 273"/>
                <a:gd name="T56" fmla="*/ 238 w 238"/>
                <a:gd name="T57" fmla="*/ 273 h 2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8" h="273">
                  <a:moveTo>
                    <a:pt x="102" y="17"/>
                  </a:moveTo>
                  <a:cubicBezTo>
                    <a:pt x="102" y="8"/>
                    <a:pt x="109" y="0"/>
                    <a:pt x="119" y="0"/>
                  </a:cubicBezTo>
                  <a:cubicBezTo>
                    <a:pt x="128" y="0"/>
                    <a:pt x="136" y="8"/>
                    <a:pt x="136" y="17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9"/>
                    <a:pt x="128" y="137"/>
                    <a:pt x="119" y="137"/>
                  </a:cubicBezTo>
                  <a:cubicBezTo>
                    <a:pt x="109" y="137"/>
                    <a:pt x="102" y="129"/>
                    <a:pt x="102" y="120"/>
                  </a:cubicBezTo>
                  <a:lnTo>
                    <a:pt x="102" y="17"/>
                  </a:lnTo>
                  <a:close/>
                  <a:moveTo>
                    <a:pt x="119" y="273"/>
                  </a:moveTo>
                  <a:cubicBezTo>
                    <a:pt x="53" y="273"/>
                    <a:pt x="0" y="219"/>
                    <a:pt x="0" y="153"/>
                  </a:cubicBezTo>
                  <a:cubicBezTo>
                    <a:pt x="0" y="100"/>
                    <a:pt x="36" y="54"/>
                    <a:pt x="85" y="39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55" y="89"/>
                    <a:pt x="34" y="119"/>
                    <a:pt x="34" y="153"/>
                  </a:cubicBezTo>
                  <a:cubicBezTo>
                    <a:pt x="34" y="201"/>
                    <a:pt x="72" y="239"/>
                    <a:pt x="119" y="239"/>
                  </a:cubicBezTo>
                  <a:cubicBezTo>
                    <a:pt x="166" y="239"/>
                    <a:pt x="204" y="201"/>
                    <a:pt x="204" y="153"/>
                  </a:cubicBezTo>
                  <a:cubicBezTo>
                    <a:pt x="204" y="119"/>
                    <a:pt x="183" y="89"/>
                    <a:pt x="153" y="76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202" y="54"/>
                    <a:pt x="238" y="100"/>
                    <a:pt x="238" y="153"/>
                  </a:cubicBezTo>
                  <a:cubicBezTo>
                    <a:pt x="238" y="219"/>
                    <a:pt x="185" y="273"/>
                    <a:pt x="119" y="27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Oval 30"/>
            <p:cNvSpPr>
              <a:spLocks noChangeArrowheads="1"/>
            </p:cNvSpPr>
            <p:nvPr/>
          </p:nvSpPr>
          <p:spPr bwMode="auto">
            <a:xfrm>
              <a:off x="1348" y="2890"/>
              <a:ext cx="459" cy="459"/>
            </a:xfrm>
            <a:prstGeom prst="ellipse">
              <a:avLst/>
            </a:prstGeom>
            <a:solidFill>
              <a:srgbClr val="065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21" name="Freeform 31"/>
            <p:cNvSpPr>
              <a:spLocks noEditPoints="1"/>
            </p:cNvSpPr>
            <p:nvPr/>
          </p:nvSpPr>
          <p:spPr bwMode="auto">
            <a:xfrm>
              <a:off x="1474" y="2991"/>
              <a:ext cx="212" cy="252"/>
            </a:xfrm>
            <a:custGeom>
              <a:avLst/>
              <a:gdLst>
                <a:gd name="T0" fmla="*/ 106 w 114"/>
                <a:gd name="T1" fmla="*/ 0 h 136"/>
                <a:gd name="T2" fmla="*/ 0 w 114"/>
                <a:gd name="T3" fmla="*/ 100 h 136"/>
                <a:gd name="T4" fmla="*/ 4 w 114"/>
                <a:gd name="T5" fmla="*/ 124 h 136"/>
                <a:gd name="T6" fmla="*/ 15 w 114"/>
                <a:gd name="T7" fmla="*/ 152 h 136"/>
                <a:gd name="T8" fmla="*/ 67 w 114"/>
                <a:gd name="T9" fmla="*/ 252 h 136"/>
                <a:gd name="T10" fmla="*/ 99 w 114"/>
                <a:gd name="T11" fmla="*/ 252 h 136"/>
                <a:gd name="T12" fmla="*/ 102 w 114"/>
                <a:gd name="T13" fmla="*/ 252 h 136"/>
                <a:gd name="T14" fmla="*/ 141 w 114"/>
                <a:gd name="T15" fmla="*/ 252 h 136"/>
                <a:gd name="T16" fmla="*/ 156 w 114"/>
                <a:gd name="T17" fmla="*/ 198 h 136"/>
                <a:gd name="T18" fmla="*/ 184 w 114"/>
                <a:gd name="T19" fmla="*/ 169 h 136"/>
                <a:gd name="T20" fmla="*/ 212 w 114"/>
                <a:gd name="T21" fmla="*/ 100 h 136"/>
                <a:gd name="T22" fmla="*/ 106 w 114"/>
                <a:gd name="T23" fmla="*/ 0 h 136"/>
                <a:gd name="T24" fmla="*/ 171 w 114"/>
                <a:gd name="T25" fmla="*/ 161 h 136"/>
                <a:gd name="T26" fmla="*/ 143 w 114"/>
                <a:gd name="T27" fmla="*/ 191 h 136"/>
                <a:gd name="T28" fmla="*/ 125 w 114"/>
                <a:gd name="T29" fmla="*/ 237 h 136"/>
                <a:gd name="T30" fmla="*/ 108 w 114"/>
                <a:gd name="T31" fmla="*/ 237 h 136"/>
                <a:gd name="T32" fmla="*/ 108 w 114"/>
                <a:gd name="T33" fmla="*/ 237 h 136"/>
                <a:gd name="T34" fmla="*/ 97 w 114"/>
                <a:gd name="T35" fmla="*/ 237 h 136"/>
                <a:gd name="T36" fmla="*/ 97 w 114"/>
                <a:gd name="T37" fmla="*/ 237 h 136"/>
                <a:gd name="T38" fmla="*/ 84 w 114"/>
                <a:gd name="T39" fmla="*/ 237 h 136"/>
                <a:gd name="T40" fmla="*/ 41 w 114"/>
                <a:gd name="T41" fmla="*/ 163 h 136"/>
                <a:gd name="T42" fmla="*/ 22 w 114"/>
                <a:gd name="T43" fmla="*/ 133 h 136"/>
                <a:gd name="T44" fmla="*/ 15 w 114"/>
                <a:gd name="T45" fmla="*/ 100 h 136"/>
                <a:gd name="T46" fmla="*/ 106 w 114"/>
                <a:gd name="T47" fmla="*/ 15 h 136"/>
                <a:gd name="T48" fmla="*/ 197 w 114"/>
                <a:gd name="T49" fmla="*/ 100 h 136"/>
                <a:gd name="T50" fmla="*/ 171 w 114"/>
                <a:gd name="T51" fmla="*/ 161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4"/>
                <a:gd name="T79" fmla="*/ 0 h 136"/>
                <a:gd name="T80" fmla="*/ 114 w 114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4" h="136">
                  <a:moveTo>
                    <a:pt x="57" y="0"/>
                  </a:moveTo>
                  <a:cubicBezTo>
                    <a:pt x="26" y="0"/>
                    <a:pt x="0" y="24"/>
                    <a:pt x="0" y="54"/>
                  </a:cubicBezTo>
                  <a:cubicBezTo>
                    <a:pt x="0" y="58"/>
                    <a:pt x="1" y="63"/>
                    <a:pt x="2" y="67"/>
                  </a:cubicBezTo>
                  <a:cubicBezTo>
                    <a:pt x="3" y="71"/>
                    <a:pt x="6" y="79"/>
                    <a:pt x="8" y="82"/>
                  </a:cubicBezTo>
                  <a:cubicBezTo>
                    <a:pt x="18" y="95"/>
                    <a:pt x="42" y="116"/>
                    <a:pt x="36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3" y="126"/>
                    <a:pt x="77" y="116"/>
                    <a:pt x="84" y="107"/>
                  </a:cubicBezTo>
                  <a:cubicBezTo>
                    <a:pt x="86" y="104"/>
                    <a:pt x="96" y="94"/>
                    <a:pt x="99" y="91"/>
                  </a:cubicBezTo>
                  <a:cubicBezTo>
                    <a:pt x="108" y="82"/>
                    <a:pt x="114" y="69"/>
                    <a:pt x="114" y="54"/>
                  </a:cubicBezTo>
                  <a:cubicBezTo>
                    <a:pt x="114" y="24"/>
                    <a:pt x="88" y="0"/>
                    <a:pt x="57" y="0"/>
                  </a:cubicBezTo>
                  <a:close/>
                  <a:moveTo>
                    <a:pt x="92" y="87"/>
                  </a:moveTo>
                  <a:cubicBezTo>
                    <a:pt x="90" y="89"/>
                    <a:pt x="79" y="100"/>
                    <a:pt x="77" y="103"/>
                  </a:cubicBezTo>
                  <a:cubicBezTo>
                    <a:pt x="71" y="111"/>
                    <a:pt x="67" y="119"/>
                    <a:pt x="67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13"/>
                    <a:pt x="32" y="99"/>
                    <a:pt x="22" y="88"/>
                  </a:cubicBezTo>
                  <a:cubicBezTo>
                    <a:pt x="15" y="80"/>
                    <a:pt x="12" y="72"/>
                    <a:pt x="12" y="72"/>
                  </a:cubicBezTo>
                  <a:cubicBezTo>
                    <a:pt x="10" y="66"/>
                    <a:pt x="8" y="60"/>
                    <a:pt x="8" y="54"/>
                  </a:cubicBezTo>
                  <a:cubicBezTo>
                    <a:pt x="8" y="29"/>
                    <a:pt x="30" y="8"/>
                    <a:pt x="57" y="8"/>
                  </a:cubicBezTo>
                  <a:cubicBezTo>
                    <a:pt x="84" y="8"/>
                    <a:pt x="106" y="29"/>
                    <a:pt x="106" y="54"/>
                  </a:cubicBezTo>
                  <a:cubicBezTo>
                    <a:pt x="106" y="67"/>
                    <a:pt x="101" y="78"/>
                    <a:pt x="92" y="8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Freeform 32"/>
            <p:cNvSpPr>
              <a:spLocks/>
            </p:cNvSpPr>
            <p:nvPr/>
          </p:nvSpPr>
          <p:spPr bwMode="auto">
            <a:xfrm>
              <a:off x="1536" y="3091"/>
              <a:ext cx="76" cy="137"/>
            </a:xfrm>
            <a:custGeom>
              <a:avLst/>
              <a:gdLst>
                <a:gd name="T0" fmla="*/ 69 w 41"/>
                <a:gd name="T1" fmla="*/ 43 h 74"/>
                <a:gd name="T2" fmla="*/ 61 w 41"/>
                <a:gd name="T3" fmla="*/ 43 h 74"/>
                <a:gd name="T4" fmla="*/ 43 w 41"/>
                <a:gd name="T5" fmla="*/ 122 h 74"/>
                <a:gd name="T6" fmla="*/ 17 w 41"/>
                <a:gd name="T7" fmla="*/ 37 h 74"/>
                <a:gd name="T8" fmla="*/ 39 w 41"/>
                <a:gd name="T9" fmla="*/ 44 h 74"/>
                <a:gd name="T10" fmla="*/ 33 w 41"/>
                <a:gd name="T11" fmla="*/ 20 h 74"/>
                <a:gd name="T12" fmla="*/ 72 w 41"/>
                <a:gd name="T13" fmla="*/ 30 h 74"/>
                <a:gd name="T14" fmla="*/ 76 w 41"/>
                <a:gd name="T15" fmla="*/ 0 h 74"/>
                <a:gd name="T16" fmla="*/ 61 w 41"/>
                <a:gd name="T17" fmla="*/ 20 h 74"/>
                <a:gd name="T18" fmla="*/ 22 w 41"/>
                <a:gd name="T19" fmla="*/ 7 h 74"/>
                <a:gd name="T20" fmla="*/ 28 w 41"/>
                <a:gd name="T21" fmla="*/ 31 h 74"/>
                <a:gd name="T22" fmla="*/ 0 w 41"/>
                <a:gd name="T23" fmla="*/ 24 h 74"/>
                <a:gd name="T24" fmla="*/ 37 w 41"/>
                <a:gd name="T25" fmla="*/ 137 h 74"/>
                <a:gd name="T26" fmla="*/ 48 w 41"/>
                <a:gd name="T27" fmla="*/ 137 h 74"/>
                <a:gd name="T28" fmla="*/ 69 w 41"/>
                <a:gd name="T29" fmla="*/ 43 h 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74"/>
                <a:gd name="T47" fmla="*/ 41 w 41"/>
                <a:gd name="T48" fmla="*/ 74 h 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74">
                  <a:moveTo>
                    <a:pt x="37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7" y="63"/>
                    <a:pt x="2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65"/>
                    <a:pt x="37" y="23"/>
                    <a:pt x="37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Freeform 33"/>
            <p:cNvSpPr>
              <a:spLocks/>
            </p:cNvSpPr>
            <p:nvPr/>
          </p:nvSpPr>
          <p:spPr bwMode="auto">
            <a:xfrm>
              <a:off x="1536" y="3241"/>
              <a:ext cx="89" cy="58"/>
            </a:xfrm>
            <a:custGeom>
              <a:avLst/>
              <a:gdLst>
                <a:gd name="T0" fmla="*/ 80 w 48"/>
                <a:gd name="T1" fmla="*/ 15 h 31"/>
                <a:gd name="T2" fmla="*/ 89 w 48"/>
                <a:gd name="T3" fmla="*/ 7 h 31"/>
                <a:gd name="T4" fmla="*/ 80 w 48"/>
                <a:gd name="T5" fmla="*/ 0 h 31"/>
                <a:gd name="T6" fmla="*/ 9 w 48"/>
                <a:gd name="T7" fmla="*/ 0 h 31"/>
                <a:gd name="T8" fmla="*/ 0 w 48"/>
                <a:gd name="T9" fmla="*/ 7 h 31"/>
                <a:gd name="T10" fmla="*/ 7 w 48"/>
                <a:gd name="T11" fmla="*/ 15 h 31"/>
                <a:gd name="T12" fmla="*/ 7 w 48"/>
                <a:gd name="T13" fmla="*/ 15 h 31"/>
                <a:gd name="T14" fmla="*/ 19 w 48"/>
                <a:gd name="T15" fmla="*/ 22 h 31"/>
                <a:gd name="T16" fmla="*/ 9 w 48"/>
                <a:gd name="T17" fmla="*/ 22 h 31"/>
                <a:gd name="T18" fmla="*/ 0 w 48"/>
                <a:gd name="T19" fmla="*/ 30 h 31"/>
                <a:gd name="T20" fmla="*/ 9 w 48"/>
                <a:gd name="T21" fmla="*/ 36 h 31"/>
                <a:gd name="T22" fmla="*/ 15 w 48"/>
                <a:gd name="T23" fmla="*/ 36 h 31"/>
                <a:gd name="T24" fmla="*/ 26 w 48"/>
                <a:gd name="T25" fmla="*/ 43 h 31"/>
                <a:gd name="T26" fmla="*/ 15 w 48"/>
                <a:gd name="T27" fmla="*/ 43 h 31"/>
                <a:gd name="T28" fmla="*/ 7 w 48"/>
                <a:gd name="T29" fmla="*/ 51 h 31"/>
                <a:gd name="T30" fmla="*/ 15 w 48"/>
                <a:gd name="T31" fmla="*/ 58 h 31"/>
                <a:gd name="T32" fmla="*/ 74 w 48"/>
                <a:gd name="T33" fmla="*/ 58 h 31"/>
                <a:gd name="T34" fmla="*/ 82 w 48"/>
                <a:gd name="T35" fmla="*/ 51 h 31"/>
                <a:gd name="T36" fmla="*/ 74 w 48"/>
                <a:gd name="T37" fmla="*/ 43 h 31"/>
                <a:gd name="T38" fmla="*/ 45 w 48"/>
                <a:gd name="T39" fmla="*/ 43 h 31"/>
                <a:gd name="T40" fmla="*/ 37 w 48"/>
                <a:gd name="T41" fmla="*/ 36 h 31"/>
                <a:gd name="T42" fmla="*/ 80 w 48"/>
                <a:gd name="T43" fmla="*/ 36 h 31"/>
                <a:gd name="T44" fmla="*/ 89 w 48"/>
                <a:gd name="T45" fmla="*/ 30 h 31"/>
                <a:gd name="T46" fmla="*/ 80 w 48"/>
                <a:gd name="T47" fmla="*/ 22 h 31"/>
                <a:gd name="T48" fmla="*/ 37 w 48"/>
                <a:gd name="T49" fmla="*/ 22 h 31"/>
                <a:gd name="T50" fmla="*/ 30 w 48"/>
                <a:gd name="T51" fmla="*/ 15 h 31"/>
                <a:gd name="T52" fmla="*/ 80 w 48"/>
                <a:gd name="T53" fmla="*/ 15 h 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31"/>
                <a:gd name="T83" fmla="*/ 48 w 48"/>
                <a:gd name="T84" fmla="*/ 31 h 3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31">
                  <a:moveTo>
                    <a:pt x="43" y="8"/>
                  </a:moveTo>
                  <a:cubicBezTo>
                    <a:pt x="46" y="8"/>
                    <a:pt x="48" y="6"/>
                    <a:pt x="48" y="4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3"/>
                    <a:pt x="0" y="16"/>
                  </a:cubicBezTo>
                  <a:cubicBezTo>
                    <a:pt x="0" y="18"/>
                    <a:pt x="2" y="19"/>
                    <a:pt x="5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4" y="25"/>
                    <a:pt x="4" y="27"/>
                  </a:cubicBezTo>
                  <a:cubicBezTo>
                    <a:pt x="4" y="29"/>
                    <a:pt x="6" y="31"/>
                    <a:pt x="8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1"/>
                    <a:pt x="44" y="29"/>
                    <a:pt x="44" y="27"/>
                  </a:cubicBezTo>
                  <a:cubicBezTo>
                    <a:pt x="44" y="25"/>
                    <a:pt x="42" y="23"/>
                    <a:pt x="40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6" y="19"/>
                    <a:pt x="48" y="18"/>
                    <a:pt x="48" y="16"/>
                  </a:cubicBezTo>
                  <a:cubicBezTo>
                    <a:pt x="48" y="13"/>
                    <a:pt x="46" y="12"/>
                    <a:pt x="43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Freeform 34"/>
            <p:cNvSpPr>
              <a:spLocks/>
            </p:cNvSpPr>
            <p:nvPr/>
          </p:nvSpPr>
          <p:spPr bwMode="auto">
            <a:xfrm>
              <a:off x="1461" y="2979"/>
              <a:ext cx="32" cy="32"/>
            </a:xfrm>
            <a:custGeom>
              <a:avLst/>
              <a:gdLst>
                <a:gd name="T0" fmla="*/ 30 w 17"/>
                <a:gd name="T1" fmla="*/ 28 h 17"/>
                <a:gd name="T2" fmla="*/ 30 w 17"/>
                <a:gd name="T3" fmla="*/ 19 h 17"/>
                <a:gd name="T4" fmla="*/ 13 w 17"/>
                <a:gd name="T5" fmla="*/ 2 h 17"/>
                <a:gd name="T6" fmla="*/ 4 w 17"/>
                <a:gd name="T7" fmla="*/ 2 h 17"/>
                <a:gd name="T8" fmla="*/ 4 w 17"/>
                <a:gd name="T9" fmla="*/ 13 h 17"/>
                <a:gd name="T10" fmla="*/ 19 w 17"/>
                <a:gd name="T11" fmla="*/ 28 h 17"/>
                <a:gd name="T12" fmla="*/ 30 w 17"/>
                <a:gd name="T13" fmla="*/ 2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6" y="15"/>
                  </a:moveTo>
                  <a:cubicBezTo>
                    <a:pt x="17" y="14"/>
                    <a:pt x="17" y="11"/>
                    <a:pt x="16" y="1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14" y="17"/>
                    <a:pt x="16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Freeform 35"/>
            <p:cNvSpPr>
              <a:spLocks/>
            </p:cNvSpPr>
            <p:nvPr/>
          </p:nvSpPr>
          <p:spPr bwMode="auto">
            <a:xfrm>
              <a:off x="1423" y="3082"/>
              <a:ext cx="37" cy="14"/>
            </a:xfrm>
            <a:custGeom>
              <a:avLst/>
              <a:gdLst>
                <a:gd name="T0" fmla="*/ 7 w 20"/>
                <a:gd name="T1" fmla="*/ 14 h 8"/>
                <a:gd name="T2" fmla="*/ 30 w 20"/>
                <a:gd name="T3" fmla="*/ 14 h 8"/>
                <a:gd name="T4" fmla="*/ 37 w 20"/>
                <a:gd name="T5" fmla="*/ 7 h 8"/>
                <a:gd name="T6" fmla="*/ 30 w 20"/>
                <a:gd name="T7" fmla="*/ 0 h 8"/>
                <a:gd name="T8" fmla="*/ 7 w 20"/>
                <a:gd name="T9" fmla="*/ 0 h 8"/>
                <a:gd name="T10" fmla="*/ 0 w 20"/>
                <a:gd name="T11" fmla="*/ 7 h 8"/>
                <a:gd name="T12" fmla="*/ 7 w 20"/>
                <a:gd name="T13" fmla="*/ 1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8"/>
                <a:gd name="T23" fmla="*/ 20 w 20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8">
                  <a:moveTo>
                    <a:pt x="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20" y="7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Freeform 36"/>
            <p:cNvSpPr>
              <a:spLocks/>
            </p:cNvSpPr>
            <p:nvPr/>
          </p:nvSpPr>
          <p:spPr bwMode="auto">
            <a:xfrm>
              <a:off x="1666" y="2979"/>
              <a:ext cx="31" cy="32"/>
            </a:xfrm>
            <a:custGeom>
              <a:avLst/>
              <a:gdLst>
                <a:gd name="T0" fmla="*/ 18 w 17"/>
                <a:gd name="T1" fmla="*/ 4 h 17"/>
                <a:gd name="T2" fmla="*/ 2 w 17"/>
                <a:gd name="T3" fmla="*/ 19 h 17"/>
                <a:gd name="T4" fmla="*/ 2 w 17"/>
                <a:gd name="T5" fmla="*/ 28 h 17"/>
                <a:gd name="T6" fmla="*/ 13 w 17"/>
                <a:gd name="T7" fmla="*/ 28 h 17"/>
                <a:gd name="T8" fmla="*/ 27 w 17"/>
                <a:gd name="T9" fmla="*/ 13 h 17"/>
                <a:gd name="T10" fmla="*/ 27 w 17"/>
                <a:gd name="T11" fmla="*/ 4 h 17"/>
                <a:gd name="T12" fmla="*/ 18 w 17"/>
                <a:gd name="T13" fmla="*/ 4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0" y="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4"/>
                    <a:pt x="1" y="15"/>
                  </a:cubicBezTo>
                  <a:cubicBezTo>
                    <a:pt x="3" y="17"/>
                    <a:pt x="5" y="17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Freeform 37"/>
            <p:cNvSpPr>
              <a:spLocks/>
            </p:cNvSpPr>
            <p:nvPr/>
          </p:nvSpPr>
          <p:spPr bwMode="auto">
            <a:xfrm>
              <a:off x="1699" y="3083"/>
              <a:ext cx="37" cy="15"/>
            </a:xfrm>
            <a:custGeom>
              <a:avLst/>
              <a:gdLst>
                <a:gd name="T0" fmla="*/ 37 w 20"/>
                <a:gd name="T1" fmla="*/ 8 h 8"/>
                <a:gd name="T2" fmla="*/ 30 w 20"/>
                <a:gd name="T3" fmla="*/ 0 h 8"/>
                <a:gd name="T4" fmla="*/ 7 w 20"/>
                <a:gd name="T5" fmla="*/ 0 h 8"/>
                <a:gd name="T6" fmla="*/ 0 w 20"/>
                <a:gd name="T7" fmla="*/ 8 h 8"/>
                <a:gd name="T8" fmla="*/ 7 w 20"/>
                <a:gd name="T9" fmla="*/ 15 h 8"/>
                <a:gd name="T10" fmla="*/ 30 w 20"/>
                <a:gd name="T11" fmla="*/ 15 h 8"/>
                <a:gd name="T12" fmla="*/ 37 w 20"/>
                <a:gd name="T13" fmla="*/ 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8"/>
                <a:gd name="T23" fmla="*/ 20 w 20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8">
                  <a:moveTo>
                    <a:pt x="20" y="4"/>
                  </a:moveTo>
                  <a:cubicBezTo>
                    <a:pt x="20" y="2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20" y="6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38"/>
            <p:cNvSpPr>
              <a:spLocks/>
            </p:cNvSpPr>
            <p:nvPr/>
          </p:nvSpPr>
          <p:spPr bwMode="auto">
            <a:xfrm>
              <a:off x="1666" y="3176"/>
              <a:ext cx="31" cy="32"/>
            </a:xfrm>
            <a:custGeom>
              <a:avLst/>
              <a:gdLst>
                <a:gd name="T0" fmla="*/ 27 w 17"/>
                <a:gd name="T1" fmla="*/ 30 h 17"/>
                <a:gd name="T2" fmla="*/ 27 w 17"/>
                <a:gd name="T3" fmla="*/ 19 h 17"/>
                <a:gd name="T4" fmla="*/ 13 w 17"/>
                <a:gd name="T5" fmla="*/ 4 h 17"/>
                <a:gd name="T6" fmla="*/ 2 w 17"/>
                <a:gd name="T7" fmla="*/ 4 h 17"/>
                <a:gd name="T8" fmla="*/ 2 w 17"/>
                <a:gd name="T9" fmla="*/ 13 h 17"/>
                <a:gd name="T10" fmla="*/ 16 w 17"/>
                <a:gd name="T11" fmla="*/ 30 h 17"/>
                <a:gd name="T12" fmla="*/ 27 w 17"/>
                <a:gd name="T13" fmla="*/ 3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5" y="16"/>
                  </a:moveTo>
                  <a:cubicBezTo>
                    <a:pt x="16" y="14"/>
                    <a:pt x="17" y="12"/>
                    <a:pt x="15" y="1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7"/>
                    <a:pt x="13" y="17"/>
                    <a:pt x="1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39"/>
            <p:cNvSpPr>
              <a:spLocks/>
            </p:cNvSpPr>
            <p:nvPr/>
          </p:nvSpPr>
          <p:spPr bwMode="auto">
            <a:xfrm>
              <a:off x="1573" y="2944"/>
              <a:ext cx="15" cy="35"/>
            </a:xfrm>
            <a:custGeom>
              <a:avLst/>
              <a:gdLst>
                <a:gd name="T0" fmla="*/ 8 w 8"/>
                <a:gd name="T1" fmla="*/ 0 h 19"/>
                <a:gd name="T2" fmla="*/ 0 w 8"/>
                <a:gd name="T3" fmla="*/ 7 h 19"/>
                <a:gd name="T4" fmla="*/ 0 w 8"/>
                <a:gd name="T5" fmla="*/ 29 h 19"/>
                <a:gd name="T6" fmla="*/ 8 w 8"/>
                <a:gd name="T7" fmla="*/ 35 h 19"/>
                <a:gd name="T8" fmla="*/ 15 w 8"/>
                <a:gd name="T9" fmla="*/ 29 h 19"/>
                <a:gd name="T10" fmla="*/ 15 w 8"/>
                <a:gd name="T11" fmla="*/ 7 h 19"/>
                <a:gd name="T12" fmla="*/ 8 w 8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9"/>
                <a:gd name="T23" fmla="*/ 8 w 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19"/>
                    <a:pt x="4" y="19"/>
                  </a:cubicBezTo>
                  <a:cubicBezTo>
                    <a:pt x="6" y="19"/>
                    <a:pt x="8" y="18"/>
                    <a:pt x="8" y="1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40"/>
            <p:cNvSpPr>
              <a:spLocks/>
            </p:cNvSpPr>
            <p:nvPr/>
          </p:nvSpPr>
          <p:spPr bwMode="auto">
            <a:xfrm>
              <a:off x="1461" y="3176"/>
              <a:ext cx="32" cy="32"/>
            </a:xfrm>
            <a:custGeom>
              <a:avLst/>
              <a:gdLst>
                <a:gd name="T0" fmla="*/ 19 w 17"/>
                <a:gd name="T1" fmla="*/ 4 h 17"/>
                <a:gd name="T2" fmla="*/ 4 w 17"/>
                <a:gd name="T3" fmla="*/ 19 h 17"/>
                <a:gd name="T4" fmla="*/ 4 w 17"/>
                <a:gd name="T5" fmla="*/ 28 h 17"/>
                <a:gd name="T6" fmla="*/ 13 w 17"/>
                <a:gd name="T7" fmla="*/ 28 h 17"/>
                <a:gd name="T8" fmla="*/ 28 w 17"/>
                <a:gd name="T9" fmla="*/ 13 h 17"/>
                <a:gd name="T10" fmla="*/ 28 w 17"/>
                <a:gd name="T11" fmla="*/ 4 h 17"/>
                <a:gd name="T12" fmla="*/ 19 w 17"/>
                <a:gd name="T13" fmla="*/ 4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10" y="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11"/>
                    <a:pt x="0" y="14"/>
                    <a:pt x="2" y="15"/>
                  </a:cubicBezTo>
                  <a:cubicBezTo>
                    <a:pt x="3" y="17"/>
                    <a:pt x="6" y="17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Oval 41"/>
            <p:cNvSpPr>
              <a:spLocks noChangeArrowheads="1"/>
            </p:cNvSpPr>
            <p:nvPr/>
          </p:nvSpPr>
          <p:spPr bwMode="auto">
            <a:xfrm>
              <a:off x="2531" y="2684"/>
              <a:ext cx="416" cy="416"/>
            </a:xfrm>
            <a:prstGeom prst="ellipse">
              <a:avLst/>
            </a:prstGeom>
            <a:solidFill>
              <a:srgbClr val="E06D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32" name="Freeform 42"/>
            <p:cNvSpPr>
              <a:spLocks noEditPoints="1"/>
            </p:cNvSpPr>
            <p:nvPr/>
          </p:nvSpPr>
          <p:spPr bwMode="auto">
            <a:xfrm>
              <a:off x="2635" y="2736"/>
              <a:ext cx="213" cy="297"/>
            </a:xfrm>
            <a:custGeom>
              <a:avLst/>
              <a:gdLst>
                <a:gd name="T0" fmla="*/ 63 w 115"/>
                <a:gd name="T1" fmla="*/ 52 h 160"/>
                <a:gd name="T2" fmla="*/ 91 w 115"/>
                <a:gd name="T3" fmla="*/ 52 h 160"/>
                <a:gd name="T4" fmla="*/ 100 w 115"/>
                <a:gd name="T5" fmla="*/ 52 h 160"/>
                <a:gd name="T6" fmla="*/ 119 w 115"/>
                <a:gd name="T7" fmla="*/ 52 h 160"/>
                <a:gd name="T8" fmla="*/ 128 w 115"/>
                <a:gd name="T9" fmla="*/ 52 h 160"/>
                <a:gd name="T10" fmla="*/ 146 w 115"/>
                <a:gd name="T11" fmla="*/ 52 h 160"/>
                <a:gd name="T12" fmla="*/ 187 w 115"/>
                <a:gd name="T13" fmla="*/ 41 h 160"/>
                <a:gd name="T14" fmla="*/ 178 w 115"/>
                <a:gd name="T15" fmla="*/ 35 h 160"/>
                <a:gd name="T16" fmla="*/ 154 w 115"/>
                <a:gd name="T17" fmla="*/ 33 h 160"/>
                <a:gd name="T18" fmla="*/ 159 w 115"/>
                <a:gd name="T19" fmla="*/ 19 h 160"/>
                <a:gd name="T20" fmla="*/ 144 w 115"/>
                <a:gd name="T21" fmla="*/ 0 h 160"/>
                <a:gd name="T22" fmla="*/ 104 w 115"/>
                <a:gd name="T23" fmla="*/ 0 h 160"/>
                <a:gd name="T24" fmla="*/ 104 w 115"/>
                <a:gd name="T25" fmla="*/ 0 h 160"/>
                <a:gd name="T26" fmla="*/ 65 w 115"/>
                <a:gd name="T27" fmla="*/ 0 h 160"/>
                <a:gd name="T28" fmla="*/ 48 w 115"/>
                <a:gd name="T29" fmla="*/ 19 h 160"/>
                <a:gd name="T30" fmla="*/ 198 w 115"/>
                <a:gd name="T31" fmla="*/ 111 h 160"/>
                <a:gd name="T32" fmla="*/ 139 w 115"/>
                <a:gd name="T33" fmla="*/ 67 h 160"/>
                <a:gd name="T34" fmla="*/ 113 w 115"/>
                <a:gd name="T35" fmla="*/ 67 h 160"/>
                <a:gd name="T36" fmla="*/ 89 w 115"/>
                <a:gd name="T37" fmla="*/ 67 h 160"/>
                <a:gd name="T38" fmla="*/ 50 w 115"/>
                <a:gd name="T39" fmla="*/ 67 h 160"/>
                <a:gd name="T40" fmla="*/ 0 w 115"/>
                <a:gd name="T41" fmla="*/ 241 h 160"/>
                <a:gd name="T42" fmla="*/ 100 w 115"/>
                <a:gd name="T43" fmla="*/ 297 h 160"/>
                <a:gd name="T44" fmla="*/ 163 w 115"/>
                <a:gd name="T45" fmla="*/ 297 h 160"/>
                <a:gd name="T46" fmla="*/ 198 w 115"/>
                <a:gd name="T47" fmla="*/ 111 h 160"/>
                <a:gd name="T48" fmla="*/ 146 w 115"/>
                <a:gd name="T49" fmla="*/ 249 h 160"/>
                <a:gd name="T50" fmla="*/ 119 w 115"/>
                <a:gd name="T51" fmla="*/ 262 h 160"/>
                <a:gd name="T52" fmla="*/ 113 w 115"/>
                <a:gd name="T53" fmla="*/ 275 h 160"/>
                <a:gd name="T54" fmla="*/ 96 w 115"/>
                <a:gd name="T55" fmla="*/ 275 h 160"/>
                <a:gd name="T56" fmla="*/ 83 w 115"/>
                <a:gd name="T57" fmla="*/ 258 h 160"/>
                <a:gd name="T58" fmla="*/ 54 w 115"/>
                <a:gd name="T59" fmla="*/ 232 h 160"/>
                <a:gd name="T60" fmla="*/ 72 w 115"/>
                <a:gd name="T61" fmla="*/ 210 h 160"/>
                <a:gd name="T62" fmla="*/ 83 w 115"/>
                <a:gd name="T63" fmla="*/ 232 h 160"/>
                <a:gd name="T64" fmla="*/ 96 w 115"/>
                <a:gd name="T65" fmla="*/ 239 h 160"/>
                <a:gd name="T66" fmla="*/ 100 w 115"/>
                <a:gd name="T67" fmla="*/ 200 h 160"/>
                <a:gd name="T68" fmla="*/ 115 w 115"/>
                <a:gd name="T69" fmla="*/ 206 h 160"/>
                <a:gd name="T70" fmla="*/ 119 w 115"/>
                <a:gd name="T71" fmla="*/ 239 h 160"/>
                <a:gd name="T72" fmla="*/ 130 w 115"/>
                <a:gd name="T73" fmla="*/ 234 h 160"/>
                <a:gd name="T74" fmla="*/ 137 w 115"/>
                <a:gd name="T75" fmla="*/ 226 h 160"/>
                <a:gd name="T76" fmla="*/ 139 w 115"/>
                <a:gd name="T77" fmla="*/ 217 h 160"/>
                <a:gd name="T78" fmla="*/ 137 w 115"/>
                <a:gd name="T79" fmla="*/ 208 h 160"/>
                <a:gd name="T80" fmla="*/ 119 w 115"/>
                <a:gd name="T81" fmla="*/ 197 h 160"/>
                <a:gd name="T82" fmla="*/ 113 w 115"/>
                <a:gd name="T83" fmla="*/ 195 h 160"/>
                <a:gd name="T84" fmla="*/ 96 w 115"/>
                <a:gd name="T85" fmla="*/ 191 h 160"/>
                <a:gd name="T86" fmla="*/ 78 w 115"/>
                <a:gd name="T87" fmla="*/ 184 h 160"/>
                <a:gd name="T88" fmla="*/ 63 w 115"/>
                <a:gd name="T89" fmla="*/ 173 h 160"/>
                <a:gd name="T90" fmla="*/ 56 w 115"/>
                <a:gd name="T91" fmla="*/ 149 h 160"/>
                <a:gd name="T92" fmla="*/ 69 w 115"/>
                <a:gd name="T93" fmla="*/ 117 h 160"/>
                <a:gd name="T94" fmla="*/ 96 w 115"/>
                <a:gd name="T95" fmla="*/ 106 h 160"/>
                <a:gd name="T96" fmla="*/ 100 w 115"/>
                <a:gd name="T97" fmla="*/ 93 h 160"/>
                <a:gd name="T98" fmla="*/ 119 w 115"/>
                <a:gd name="T99" fmla="*/ 93 h 160"/>
                <a:gd name="T100" fmla="*/ 126 w 115"/>
                <a:gd name="T101" fmla="*/ 110 h 160"/>
                <a:gd name="T102" fmla="*/ 154 w 115"/>
                <a:gd name="T103" fmla="*/ 132 h 160"/>
                <a:gd name="T104" fmla="*/ 135 w 115"/>
                <a:gd name="T105" fmla="*/ 152 h 160"/>
                <a:gd name="T106" fmla="*/ 119 w 115"/>
                <a:gd name="T107" fmla="*/ 173 h 160"/>
                <a:gd name="T108" fmla="*/ 133 w 115"/>
                <a:gd name="T109" fmla="*/ 176 h 160"/>
                <a:gd name="T110" fmla="*/ 154 w 115"/>
                <a:gd name="T111" fmla="*/ 191 h 160"/>
                <a:gd name="T112" fmla="*/ 161 w 115"/>
                <a:gd name="T113" fmla="*/ 215 h 160"/>
                <a:gd name="T114" fmla="*/ 85 w 115"/>
                <a:gd name="T115" fmla="*/ 134 h 160"/>
                <a:gd name="T116" fmla="*/ 76 w 115"/>
                <a:gd name="T117" fmla="*/ 149 h 160"/>
                <a:gd name="T118" fmla="*/ 83 w 115"/>
                <a:gd name="T119" fmla="*/ 160 h 160"/>
                <a:gd name="T120" fmla="*/ 96 w 115"/>
                <a:gd name="T121" fmla="*/ 165 h 160"/>
                <a:gd name="T122" fmla="*/ 93 w 115"/>
                <a:gd name="T123" fmla="*/ 128 h 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"/>
                <a:gd name="T187" fmla="*/ 0 h 160"/>
                <a:gd name="T188" fmla="*/ 115 w 115"/>
                <a:gd name="T189" fmla="*/ 160 h 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" h="160">
                  <a:moveTo>
                    <a:pt x="29" y="1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6" y="11"/>
                    <a:pt x="86" y="10"/>
                  </a:cubicBezTo>
                  <a:cubicBezTo>
                    <a:pt x="87" y="7"/>
                    <a:pt x="86" y="5"/>
                    <a:pt x="85" y="3"/>
                  </a:cubicBezTo>
                  <a:cubicBezTo>
                    <a:pt x="83" y="1"/>
                    <a:pt x="80" y="0"/>
                    <a:pt x="78" y="0"/>
                  </a:cubicBezTo>
                  <a:cubicBezTo>
                    <a:pt x="75" y="0"/>
                    <a:pt x="70" y="4"/>
                    <a:pt x="66" y="6"/>
                  </a:cubicBezTo>
                  <a:cubicBezTo>
                    <a:pt x="63" y="4"/>
                    <a:pt x="60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0"/>
                    <a:pt x="49" y="4"/>
                    <a:pt x="46" y="6"/>
                  </a:cubicBezTo>
                  <a:cubicBezTo>
                    <a:pt x="43" y="4"/>
                    <a:pt x="37" y="0"/>
                    <a:pt x="35" y="0"/>
                  </a:cubicBezTo>
                  <a:cubicBezTo>
                    <a:pt x="32" y="0"/>
                    <a:pt x="30" y="1"/>
                    <a:pt x="28" y="3"/>
                  </a:cubicBezTo>
                  <a:cubicBezTo>
                    <a:pt x="27" y="5"/>
                    <a:pt x="26" y="7"/>
                    <a:pt x="26" y="10"/>
                  </a:cubicBezTo>
                  <a:cubicBezTo>
                    <a:pt x="27" y="11"/>
                    <a:pt x="29" y="16"/>
                    <a:pt x="29" y="16"/>
                  </a:cubicBezTo>
                  <a:close/>
                  <a:moveTo>
                    <a:pt x="107" y="60"/>
                  </a:moveTo>
                  <a:cubicBezTo>
                    <a:pt x="106" y="50"/>
                    <a:pt x="97" y="42"/>
                    <a:pt x="88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17" y="42"/>
                    <a:pt x="8" y="50"/>
                    <a:pt x="7" y="6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7"/>
                    <a:pt x="12" y="160"/>
                    <a:pt x="26" y="160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103" y="160"/>
                    <a:pt x="115" y="147"/>
                    <a:pt x="115" y="130"/>
                  </a:cubicBezTo>
                  <a:cubicBezTo>
                    <a:pt x="107" y="60"/>
                    <a:pt x="107" y="60"/>
                    <a:pt x="107" y="60"/>
                  </a:cubicBezTo>
                  <a:close/>
                  <a:moveTo>
                    <a:pt x="85" y="126"/>
                  </a:moveTo>
                  <a:cubicBezTo>
                    <a:pt x="83" y="129"/>
                    <a:pt x="81" y="132"/>
                    <a:pt x="79" y="134"/>
                  </a:cubicBezTo>
                  <a:cubicBezTo>
                    <a:pt x="76" y="136"/>
                    <a:pt x="73" y="138"/>
                    <a:pt x="70" y="139"/>
                  </a:cubicBezTo>
                  <a:cubicBezTo>
                    <a:pt x="68" y="140"/>
                    <a:pt x="66" y="140"/>
                    <a:pt x="64" y="141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49" y="140"/>
                    <a:pt x="47" y="140"/>
                    <a:pt x="45" y="139"/>
                  </a:cubicBezTo>
                  <a:cubicBezTo>
                    <a:pt x="41" y="138"/>
                    <a:pt x="38" y="136"/>
                    <a:pt x="35" y="134"/>
                  </a:cubicBezTo>
                  <a:cubicBezTo>
                    <a:pt x="33" y="131"/>
                    <a:pt x="31" y="128"/>
                    <a:pt x="29" y="125"/>
                  </a:cubicBezTo>
                  <a:cubicBezTo>
                    <a:pt x="28" y="121"/>
                    <a:pt x="27" y="117"/>
                    <a:pt x="27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6"/>
                    <a:pt x="39" y="118"/>
                    <a:pt x="41" y="120"/>
                  </a:cubicBezTo>
                  <a:cubicBezTo>
                    <a:pt x="42" y="122"/>
                    <a:pt x="43" y="124"/>
                    <a:pt x="45" y="125"/>
                  </a:cubicBezTo>
                  <a:cubicBezTo>
                    <a:pt x="47" y="127"/>
                    <a:pt x="49" y="128"/>
                    <a:pt x="51" y="129"/>
                  </a:cubicBezTo>
                  <a:cubicBezTo>
                    <a:pt x="51" y="129"/>
                    <a:pt x="52" y="129"/>
                    <a:pt x="52" y="129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3" y="107"/>
                    <a:pt x="53" y="108"/>
                    <a:pt x="54" y="108"/>
                  </a:cubicBezTo>
                  <a:cubicBezTo>
                    <a:pt x="56" y="109"/>
                    <a:pt x="59" y="110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2" y="111"/>
                    <a:pt x="63" y="112"/>
                    <a:pt x="64" y="112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4" y="129"/>
                    <a:pt x="64" y="129"/>
                    <a:pt x="65" y="129"/>
                  </a:cubicBezTo>
                  <a:cubicBezTo>
                    <a:pt x="67" y="128"/>
                    <a:pt x="69" y="127"/>
                    <a:pt x="70" y="126"/>
                  </a:cubicBezTo>
                  <a:cubicBezTo>
                    <a:pt x="71" y="125"/>
                    <a:pt x="72" y="124"/>
                    <a:pt x="73" y="123"/>
                  </a:cubicBezTo>
                  <a:cubicBezTo>
                    <a:pt x="73" y="123"/>
                    <a:pt x="74" y="123"/>
                    <a:pt x="74" y="122"/>
                  </a:cubicBezTo>
                  <a:cubicBezTo>
                    <a:pt x="75" y="121"/>
                    <a:pt x="75" y="119"/>
                    <a:pt x="75" y="11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75" y="115"/>
                    <a:pt x="75" y="113"/>
                    <a:pt x="74" y="112"/>
                  </a:cubicBezTo>
                  <a:cubicBezTo>
                    <a:pt x="73" y="110"/>
                    <a:pt x="71" y="109"/>
                    <a:pt x="70" y="108"/>
                  </a:cubicBezTo>
                  <a:cubicBezTo>
                    <a:pt x="68" y="107"/>
                    <a:pt x="66" y="107"/>
                    <a:pt x="64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5"/>
                    <a:pt x="61" y="105"/>
                    <a:pt x="61" y="105"/>
                  </a:cubicBezTo>
                  <a:cubicBezTo>
                    <a:pt x="59" y="104"/>
                    <a:pt x="56" y="104"/>
                    <a:pt x="54" y="103"/>
                  </a:cubicBezTo>
                  <a:cubicBezTo>
                    <a:pt x="53" y="103"/>
                    <a:pt x="53" y="103"/>
                    <a:pt x="52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48" y="102"/>
                    <a:pt x="45" y="101"/>
                    <a:pt x="42" y="99"/>
                  </a:cubicBezTo>
                  <a:cubicBezTo>
                    <a:pt x="39" y="98"/>
                    <a:pt x="37" y="96"/>
                    <a:pt x="35" y="94"/>
                  </a:cubicBezTo>
                  <a:cubicBezTo>
                    <a:pt x="35" y="94"/>
                    <a:pt x="34" y="94"/>
                    <a:pt x="34" y="93"/>
                  </a:cubicBezTo>
                  <a:cubicBezTo>
                    <a:pt x="33" y="92"/>
                    <a:pt x="32" y="90"/>
                    <a:pt x="31" y="88"/>
                  </a:cubicBezTo>
                  <a:cubicBezTo>
                    <a:pt x="30" y="86"/>
                    <a:pt x="30" y="83"/>
                    <a:pt x="30" y="80"/>
                  </a:cubicBezTo>
                  <a:cubicBezTo>
                    <a:pt x="30" y="77"/>
                    <a:pt x="30" y="73"/>
                    <a:pt x="32" y="71"/>
                  </a:cubicBezTo>
                  <a:cubicBezTo>
                    <a:pt x="33" y="68"/>
                    <a:pt x="35" y="65"/>
                    <a:pt x="37" y="63"/>
                  </a:cubicBezTo>
                  <a:cubicBezTo>
                    <a:pt x="39" y="61"/>
                    <a:pt x="42" y="60"/>
                    <a:pt x="46" y="59"/>
                  </a:cubicBezTo>
                  <a:cubicBezTo>
                    <a:pt x="48" y="58"/>
                    <a:pt x="50" y="57"/>
                    <a:pt x="52" y="57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8"/>
                    <a:pt x="67" y="58"/>
                    <a:pt x="68" y="59"/>
                  </a:cubicBezTo>
                  <a:cubicBezTo>
                    <a:pt x="72" y="60"/>
                    <a:pt x="75" y="61"/>
                    <a:pt x="77" y="63"/>
                  </a:cubicBezTo>
                  <a:cubicBezTo>
                    <a:pt x="79" y="66"/>
                    <a:pt x="81" y="68"/>
                    <a:pt x="83" y="71"/>
                  </a:cubicBezTo>
                  <a:cubicBezTo>
                    <a:pt x="84" y="74"/>
                    <a:pt x="85" y="78"/>
                    <a:pt x="85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5"/>
                    <a:pt x="69" y="71"/>
                    <a:pt x="64" y="69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8" y="94"/>
                    <a:pt x="70" y="95"/>
                    <a:pt x="72" y="95"/>
                  </a:cubicBezTo>
                  <a:cubicBezTo>
                    <a:pt x="74" y="96"/>
                    <a:pt x="76" y="97"/>
                    <a:pt x="78" y="98"/>
                  </a:cubicBezTo>
                  <a:cubicBezTo>
                    <a:pt x="80" y="100"/>
                    <a:pt x="81" y="101"/>
                    <a:pt x="83" y="103"/>
                  </a:cubicBezTo>
                  <a:cubicBezTo>
                    <a:pt x="84" y="104"/>
                    <a:pt x="85" y="106"/>
                    <a:pt x="86" y="108"/>
                  </a:cubicBezTo>
                  <a:cubicBezTo>
                    <a:pt x="86" y="111"/>
                    <a:pt x="87" y="113"/>
                    <a:pt x="87" y="116"/>
                  </a:cubicBezTo>
                  <a:cubicBezTo>
                    <a:pt x="87" y="120"/>
                    <a:pt x="86" y="123"/>
                    <a:pt x="85" y="126"/>
                  </a:cubicBezTo>
                  <a:close/>
                  <a:moveTo>
                    <a:pt x="46" y="72"/>
                  </a:moveTo>
                  <a:cubicBezTo>
                    <a:pt x="44" y="72"/>
                    <a:pt x="43" y="74"/>
                    <a:pt x="42" y="75"/>
                  </a:cubicBezTo>
                  <a:cubicBezTo>
                    <a:pt x="42" y="76"/>
                    <a:pt x="41" y="78"/>
                    <a:pt x="41" y="80"/>
                  </a:cubicBezTo>
                  <a:cubicBezTo>
                    <a:pt x="41" y="81"/>
                    <a:pt x="42" y="82"/>
                    <a:pt x="42" y="83"/>
                  </a:cubicBezTo>
                  <a:cubicBezTo>
                    <a:pt x="43" y="84"/>
                    <a:pt x="44" y="85"/>
                    <a:pt x="45" y="86"/>
                  </a:cubicBezTo>
                  <a:cubicBezTo>
                    <a:pt x="46" y="87"/>
                    <a:pt x="48" y="88"/>
                    <a:pt x="50" y="89"/>
                  </a:cubicBezTo>
                  <a:cubicBezTo>
                    <a:pt x="50" y="89"/>
                    <a:pt x="51" y="89"/>
                    <a:pt x="52" y="89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1" y="69"/>
                    <a:pt x="51" y="69"/>
                    <a:pt x="50" y="69"/>
                  </a:cubicBezTo>
                  <a:cubicBezTo>
                    <a:pt x="48" y="70"/>
                    <a:pt x="47" y="71"/>
                    <a:pt x="46" y="7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43"/>
            <p:cNvSpPr>
              <a:spLocks noEditPoints="1"/>
            </p:cNvSpPr>
            <p:nvPr/>
          </p:nvSpPr>
          <p:spPr bwMode="auto">
            <a:xfrm>
              <a:off x="2373" y="3455"/>
              <a:ext cx="256" cy="241"/>
            </a:xfrm>
            <a:custGeom>
              <a:avLst/>
              <a:gdLst>
                <a:gd name="T0" fmla="*/ 224 w 138"/>
                <a:gd name="T1" fmla="*/ 0 h 130"/>
                <a:gd name="T2" fmla="*/ 32 w 138"/>
                <a:gd name="T3" fmla="*/ 0 h 130"/>
                <a:gd name="T4" fmla="*/ 0 w 138"/>
                <a:gd name="T5" fmla="*/ 33 h 130"/>
                <a:gd name="T6" fmla="*/ 0 w 138"/>
                <a:gd name="T7" fmla="*/ 161 h 130"/>
                <a:gd name="T8" fmla="*/ 32 w 138"/>
                <a:gd name="T9" fmla="*/ 193 h 130"/>
                <a:gd name="T10" fmla="*/ 52 w 138"/>
                <a:gd name="T11" fmla="*/ 193 h 130"/>
                <a:gd name="T12" fmla="*/ 32 w 138"/>
                <a:gd name="T13" fmla="*/ 224 h 130"/>
                <a:gd name="T14" fmla="*/ 46 w 138"/>
                <a:gd name="T15" fmla="*/ 241 h 130"/>
                <a:gd name="T16" fmla="*/ 111 w 138"/>
                <a:gd name="T17" fmla="*/ 193 h 130"/>
                <a:gd name="T18" fmla="*/ 111 w 138"/>
                <a:gd name="T19" fmla="*/ 209 h 130"/>
                <a:gd name="T20" fmla="*/ 143 w 138"/>
                <a:gd name="T21" fmla="*/ 209 h 130"/>
                <a:gd name="T22" fmla="*/ 143 w 138"/>
                <a:gd name="T23" fmla="*/ 193 h 130"/>
                <a:gd name="T24" fmla="*/ 143 w 138"/>
                <a:gd name="T25" fmla="*/ 193 h 130"/>
                <a:gd name="T26" fmla="*/ 208 w 138"/>
                <a:gd name="T27" fmla="*/ 241 h 130"/>
                <a:gd name="T28" fmla="*/ 224 w 138"/>
                <a:gd name="T29" fmla="*/ 224 h 130"/>
                <a:gd name="T30" fmla="*/ 202 w 138"/>
                <a:gd name="T31" fmla="*/ 193 h 130"/>
                <a:gd name="T32" fmla="*/ 224 w 138"/>
                <a:gd name="T33" fmla="*/ 193 h 130"/>
                <a:gd name="T34" fmla="*/ 256 w 138"/>
                <a:gd name="T35" fmla="*/ 161 h 130"/>
                <a:gd name="T36" fmla="*/ 256 w 138"/>
                <a:gd name="T37" fmla="*/ 33 h 130"/>
                <a:gd name="T38" fmla="*/ 224 w 138"/>
                <a:gd name="T39" fmla="*/ 0 h 130"/>
                <a:gd name="T40" fmla="*/ 160 w 138"/>
                <a:gd name="T41" fmla="*/ 96 h 130"/>
                <a:gd name="T42" fmla="*/ 191 w 138"/>
                <a:gd name="T43" fmla="*/ 130 h 130"/>
                <a:gd name="T44" fmla="*/ 191 w 138"/>
                <a:gd name="T45" fmla="*/ 48 h 130"/>
                <a:gd name="T46" fmla="*/ 111 w 138"/>
                <a:gd name="T47" fmla="*/ 48 h 130"/>
                <a:gd name="T48" fmla="*/ 143 w 138"/>
                <a:gd name="T49" fmla="*/ 82 h 130"/>
                <a:gd name="T50" fmla="*/ 111 w 138"/>
                <a:gd name="T51" fmla="*/ 113 h 130"/>
                <a:gd name="T52" fmla="*/ 80 w 138"/>
                <a:gd name="T53" fmla="*/ 82 h 130"/>
                <a:gd name="T54" fmla="*/ 46 w 138"/>
                <a:gd name="T55" fmla="*/ 82 h 130"/>
                <a:gd name="T56" fmla="*/ 111 w 138"/>
                <a:gd name="T57" fmla="*/ 145 h 130"/>
                <a:gd name="T58" fmla="*/ 160 w 138"/>
                <a:gd name="T59" fmla="*/ 96 h 130"/>
                <a:gd name="T60" fmla="*/ 224 w 138"/>
                <a:gd name="T61" fmla="*/ 161 h 130"/>
                <a:gd name="T62" fmla="*/ 32 w 138"/>
                <a:gd name="T63" fmla="*/ 161 h 130"/>
                <a:gd name="T64" fmla="*/ 32 w 138"/>
                <a:gd name="T65" fmla="*/ 33 h 130"/>
                <a:gd name="T66" fmla="*/ 224 w 138"/>
                <a:gd name="T67" fmla="*/ 33 h 130"/>
                <a:gd name="T68" fmla="*/ 224 w 138"/>
                <a:gd name="T69" fmla="*/ 161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8"/>
                <a:gd name="T106" fmla="*/ 0 h 130"/>
                <a:gd name="T107" fmla="*/ 138 w 138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8" h="130">
                  <a:moveTo>
                    <a:pt x="1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7" y="104"/>
                    <a:pt x="17" y="10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30" y="104"/>
                    <a:pt x="138" y="96"/>
                    <a:pt x="138" y="8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  <a:moveTo>
                    <a:pt x="86" y="52"/>
                  </a:moveTo>
                  <a:cubicBezTo>
                    <a:pt x="103" y="70"/>
                    <a:pt x="103" y="70"/>
                    <a:pt x="103" y="70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86" y="52"/>
                    <a:pt x="86" y="52"/>
                    <a:pt x="86" y="52"/>
                  </a:cubicBezTo>
                  <a:close/>
                  <a:moveTo>
                    <a:pt x="121" y="87"/>
                  </a:moveTo>
                  <a:cubicBezTo>
                    <a:pt x="17" y="87"/>
                    <a:pt x="17" y="87"/>
                    <a:pt x="17" y="8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7"/>
                    <a:pt x="121" y="87"/>
                    <a:pt x="121" y="8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Oval 44"/>
            <p:cNvSpPr>
              <a:spLocks noChangeArrowheads="1"/>
            </p:cNvSpPr>
            <p:nvPr/>
          </p:nvSpPr>
          <p:spPr bwMode="auto">
            <a:xfrm>
              <a:off x="3611" y="2374"/>
              <a:ext cx="396" cy="396"/>
            </a:xfrm>
            <a:prstGeom prst="ellipse">
              <a:avLst/>
            </a:prstGeom>
            <a:solidFill>
              <a:srgbClr val="065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35" name="Freeform 45"/>
            <p:cNvSpPr>
              <a:spLocks noEditPoints="1"/>
            </p:cNvSpPr>
            <p:nvPr/>
          </p:nvSpPr>
          <p:spPr bwMode="auto">
            <a:xfrm>
              <a:off x="3697" y="2467"/>
              <a:ext cx="224" cy="210"/>
            </a:xfrm>
            <a:custGeom>
              <a:avLst/>
              <a:gdLst>
                <a:gd name="T0" fmla="*/ 52 w 121"/>
                <a:gd name="T1" fmla="*/ 165 h 113"/>
                <a:gd name="T2" fmla="*/ 30 w 121"/>
                <a:gd name="T3" fmla="*/ 188 h 113"/>
                <a:gd name="T4" fmla="*/ 52 w 121"/>
                <a:gd name="T5" fmla="*/ 210 h 113"/>
                <a:gd name="T6" fmla="*/ 76 w 121"/>
                <a:gd name="T7" fmla="*/ 188 h 113"/>
                <a:gd name="T8" fmla="*/ 52 w 121"/>
                <a:gd name="T9" fmla="*/ 165 h 113"/>
                <a:gd name="T10" fmla="*/ 165 w 121"/>
                <a:gd name="T11" fmla="*/ 134 h 113"/>
                <a:gd name="T12" fmla="*/ 165 w 121"/>
                <a:gd name="T13" fmla="*/ 59 h 113"/>
                <a:gd name="T14" fmla="*/ 180 w 121"/>
                <a:gd name="T15" fmla="*/ 59 h 113"/>
                <a:gd name="T16" fmla="*/ 180 w 121"/>
                <a:gd name="T17" fmla="*/ 108 h 113"/>
                <a:gd name="T18" fmla="*/ 165 w 121"/>
                <a:gd name="T19" fmla="*/ 134 h 113"/>
                <a:gd name="T20" fmla="*/ 150 w 121"/>
                <a:gd name="T21" fmla="*/ 134 h 113"/>
                <a:gd name="T22" fmla="*/ 135 w 121"/>
                <a:gd name="T23" fmla="*/ 134 h 113"/>
                <a:gd name="T24" fmla="*/ 135 w 121"/>
                <a:gd name="T25" fmla="*/ 59 h 113"/>
                <a:gd name="T26" fmla="*/ 150 w 121"/>
                <a:gd name="T27" fmla="*/ 59 h 113"/>
                <a:gd name="T28" fmla="*/ 150 w 121"/>
                <a:gd name="T29" fmla="*/ 134 h 113"/>
                <a:gd name="T30" fmla="*/ 120 w 121"/>
                <a:gd name="T31" fmla="*/ 134 h 113"/>
                <a:gd name="T32" fmla="*/ 106 w 121"/>
                <a:gd name="T33" fmla="*/ 134 h 113"/>
                <a:gd name="T34" fmla="*/ 106 w 121"/>
                <a:gd name="T35" fmla="*/ 59 h 113"/>
                <a:gd name="T36" fmla="*/ 120 w 121"/>
                <a:gd name="T37" fmla="*/ 59 h 113"/>
                <a:gd name="T38" fmla="*/ 120 w 121"/>
                <a:gd name="T39" fmla="*/ 134 h 113"/>
                <a:gd name="T40" fmla="*/ 91 w 121"/>
                <a:gd name="T41" fmla="*/ 134 h 113"/>
                <a:gd name="T42" fmla="*/ 76 w 121"/>
                <a:gd name="T43" fmla="*/ 134 h 113"/>
                <a:gd name="T44" fmla="*/ 76 w 121"/>
                <a:gd name="T45" fmla="*/ 59 h 113"/>
                <a:gd name="T46" fmla="*/ 91 w 121"/>
                <a:gd name="T47" fmla="*/ 59 h 113"/>
                <a:gd name="T48" fmla="*/ 91 w 121"/>
                <a:gd name="T49" fmla="*/ 134 h 113"/>
                <a:gd name="T50" fmla="*/ 59 w 121"/>
                <a:gd name="T51" fmla="*/ 134 h 113"/>
                <a:gd name="T52" fmla="*/ 44 w 121"/>
                <a:gd name="T53" fmla="*/ 134 h 113"/>
                <a:gd name="T54" fmla="*/ 44 w 121"/>
                <a:gd name="T55" fmla="*/ 59 h 113"/>
                <a:gd name="T56" fmla="*/ 59 w 121"/>
                <a:gd name="T57" fmla="*/ 59 h 113"/>
                <a:gd name="T58" fmla="*/ 59 w 121"/>
                <a:gd name="T59" fmla="*/ 134 h 113"/>
                <a:gd name="T60" fmla="*/ 44 w 121"/>
                <a:gd name="T61" fmla="*/ 45 h 113"/>
                <a:gd name="T62" fmla="*/ 44 w 121"/>
                <a:gd name="T63" fmla="*/ 15 h 113"/>
                <a:gd name="T64" fmla="*/ 44 w 121"/>
                <a:gd name="T65" fmla="*/ 0 h 113"/>
                <a:gd name="T66" fmla="*/ 0 w 121"/>
                <a:gd name="T67" fmla="*/ 0 h 113"/>
                <a:gd name="T68" fmla="*/ 0 w 121"/>
                <a:gd name="T69" fmla="*/ 15 h 113"/>
                <a:gd name="T70" fmla="*/ 30 w 121"/>
                <a:gd name="T71" fmla="*/ 15 h 113"/>
                <a:gd name="T72" fmla="*/ 30 w 121"/>
                <a:gd name="T73" fmla="*/ 45 h 113"/>
                <a:gd name="T74" fmla="*/ 30 w 121"/>
                <a:gd name="T75" fmla="*/ 59 h 113"/>
                <a:gd name="T76" fmla="*/ 30 w 121"/>
                <a:gd name="T77" fmla="*/ 149 h 113"/>
                <a:gd name="T78" fmla="*/ 180 w 121"/>
                <a:gd name="T79" fmla="*/ 149 h 113"/>
                <a:gd name="T80" fmla="*/ 224 w 121"/>
                <a:gd name="T81" fmla="*/ 45 h 113"/>
                <a:gd name="T82" fmla="*/ 44 w 121"/>
                <a:gd name="T83" fmla="*/ 45 h 113"/>
                <a:gd name="T84" fmla="*/ 157 w 121"/>
                <a:gd name="T85" fmla="*/ 165 h 113"/>
                <a:gd name="T86" fmla="*/ 135 w 121"/>
                <a:gd name="T87" fmla="*/ 188 h 113"/>
                <a:gd name="T88" fmla="*/ 157 w 121"/>
                <a:gd name="T89" fmla="*/ 210 h 113"/>
                <a:gd name="T90" fmla="*/ 180 w 121"/>
                <a:gd name="T91" fmla="*/ 188 h 113"/>
                <a:gd name="T92" fmla="*/ 157 w 121"/>
                <a:gd name="T93" fmla="*/ 165 h 1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1"/>
                <a:gd name="T142" fmla="*/ 0 h 113"/>
                <a:gd name="T143" fmla="*/ 121 w 121"/>
                <a:gd name="T144" fmla="*/ 113 h 11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1" h="113">
                  <a:moveTo>
                    <a:pt x="28" y="89"/>
                  </a:moveTo>
                  <a:cubicBezTo>
                    <a:pt x="22" y="89"/>
                    <a:pt x="16" y="94"/>
                    <a:pt x="16" y="101"/>
                  </a:cubicBezTo>
                  <a:cubicBezTo>
                    <a:pt x="16" y="107"/>
                    <a:pt x="22" y="113"/>
                    <a:pt x="28" y="113"/>
                  </a:cubicBezTo>
                  <a:cubicBezTo>
                    <a:pt x="35" y="113"/>
                    <a:pt x="41" y="107"/>
                    <a:pt x="41" y="101"/>
                  </a:cubicBezTo>
                  <a:cubicBezTo>
                    <a:pt x="41" y="94"/>
                    <a:pt x="35" y="89"/>
                    <a:pt x="28" y="89"/>
                  </a:cubicBezTo>
                  <a:close/>
                  <a:moveTo>
                    <a:pt x="89" y="72"/>
                  </a:moveTo>
                  <a:cubicBezTo>
                    <a:pt x="89" y="32"/>
                    <a:pt x="89" y="32"/>
                    <a:pt x="89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89" y="72"/>
                    <a:pt x="89" y="72"/>
                    <a:pt x="89" y="72"/>
                  </a:cubicBezTo>
                  <a:close/>
                  <a:moveTo>
                    <a:pt x="81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72"/>
                    <a:pt x="81" y="72"/>
                    <a:pt x="81" y="72"/>
                  </a:cubicBezTo>
                  <a:close/>
                  <a:moveTo>
                    <a:pt x="65" y="72"/>
                  </a:moveTo>
                  <a:cubicBezTo>
                    <a:pt x="57" y="72"/>
                    <a:pt x="57" y="72"/>
                    <a:pt x="57" y="7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72"/>
                    <a:pt x="65" y="72"/>
                    <a:pt x="65" y="72"/>
                  </a:cubicBezTo>
                  <a:close/>
                  <a:moveTo>
                    <a:pt x="49" y="72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72"/>
                    <a:pt x="49" y="72"/>
                    <a:pt x="49" y="72"/>
                  </a:cubicBezTo>
                  <a:close/>
                  <a:moveTo>
                    <a:pt x="32" y="72"/>
                  </a:moveTo>
                  <a:cubicBezTo>
                    <a:pt x="24" y="72"/>
                    <a:pt x="24" y="72"/>
                    <a:pt x="24" y="7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72"/>
                    <a:pt x="32" y="72"/>
                    <a:pt x="32" y="72"/>
                  </a:cubicBezTo>
                  <a:close/>
                  <a:moveTo>
                    <a:pt x="24" y="24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  <a:moveTo>
                    <a:pt x="85" y="89"/>
                  </a:moveTo>
                  <a:cubicBezTo>
                    <a:pt x="78" y="89"/>
                    <a:pt x="73" y="94"/>
                    <a:pt x="73" y="101"/>
                  </a:cubicBezTo>
                  <a:cubicBezTo>
                    <a:pt x="73" y="107"/>
                    <a:pt x="78" y="113"/>
                    <a:pt x="85" y="113"/>
                  </a:cubicBezTo>
                  <a:cubicBezTo>
                    <a:pt x="92" y="113"/>
                    <a:pt x="97" y="107"/>
                    <a:pt x="97" y="101"/>
                  </a:cubicBezTo>
                  <a:cubicBezTo>
                    <a:pt x="97" y="94"/>
                    <a:pt x="92" y="89"/>
                    <a:pt x="85" y="8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Oval 46"/>
            <p:cNvSpPr>
              <a:spLocks noChangeArrowheads="1"/>
            </p:cNvSpPr>
            <p:nvPr/>
          </p:nvSpPr>
          <p:spPr bwMode="auto">
            <a:xfrm>
              <a:off x="1816" y="3867"/>
              <a:ext cx="544" cy="544"/>
            </a:xfrm>
            <a:prstGeom prst="ellipse">
              <a:avLst/>
            </a:prstGeom>
            <a:solidFill>
              <a:srgbClr val="065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37" name="Freeform 47"/>
            <p:cNvSpPr>
              <a:spLocks noEditPoints="1"/>
            </p:cNvSpPr>
            <p:nvPr/>
          </p:nvSpPr>
          <p:spPr bwMode="auto">
            <a:xfrm>
              <a:off x="1918" y="3971"/>
              <a:ext cx="338" cy="338"/>
            </a:xfrm>
            <a:custGeom>
              <a:avLst/>
              <a:gdLst>
                <a:gd name="T0" fmla="*/ 80 w 182"/>
                <a:gd name="T1" fmla="*/ 160 h 182"/>
                <a:gd name="T2" fmla="*/ 160 w 182"/>
                <a:gd name="T3" fmla="*/ 74 h 182"/>
                <a:gd name="T4" fmla="*/ 130 w 182"/>
                <a:gd name="T5" fmla="*/ 178 h 182"/>
                <a:gd name="T6" fmla="*/ 178 w 182"/>
                <a:gd name="T7" fmla="*/ 156 h 182"/>
                <a:gd name="T8" fmla="*/ 256 w 182"/>
                <a:gd name="T9" fmla="*/ 58 h 182"/>
                <a:gd name="T10" fmla="*/ 178 w 182"/>
                <a:gd name="T11" fmla="*/ 0 h 182"/>
                <a:gd name="T12" fmla="*/ 76 w 182"/>
                <a:gd name="T13" fmla="*/ 56 h 182"/>
                <a:gd name="T14" fmla="*/ 58 w 182"/>
                <a:gd name="T15" fmla="*/ 56 h 182"/>
                <a:gd name="T16" fmla="*/ 58 w 182"/>
                <a:gd name="T17" fmla="*/ 74 h 182"/>
                <a:gd name="T18" fmla="*/ 0 w 182"/>
                <a:gd name="T19" fmla="*/ 178 h 182"/>
                <a:gd name="T20" fmla="*/ 318 w 182"/>
                <a:gd name="T21" fmla="*/ 56 h 182"/>
                <a:gd name="T22" fmla="*/ 288 w 182"/>
                <a:gd name="T23" fmla="*/ 74 h 182"/>
                <a:gd name="T24" fmla="*/ 269 w 182"/>
                <a:gd name="T25" fmla="*/ 61 h 182"/>
                <a:gd name="T26" fmla="*/ 267 w 182"/>
                <a:gd name="T27" fmla="*/ 61 h 182"/>
                <a:gd name="T28" fmla="*/ 266 w 182"/>
                <a:gd name="T29" fmla="*/ 61 h 182"/>
                <a:gd name="T30" fmla="*/ 262 w 182"/>
                <a:gd name="T31" fmla="*/ 63 h 182"/>
                <a:gd name="T32" fmla="*/ 254 w 182"/>
                <a:gd name="T33" fmla="*/ 74 h 182"/>
                <a:gd name="T34" fmla="*/ 195 w 182"/>
                <a:gd name="T35" fmla="*/ 160 h 182"/>
                <a:gd name="T36" fmla="*/ 160 w 182"/>
                <a:gd name="T37" fmla="*/ 208 h 182"/>
                <a:gd name="T38" fmla="*/ 93 w 182"/>
                <a:gd name="T39" fmla="*/ 171 h 182"/>
                <a:gd name="T40" fmla="*/ 89 w 182"/>
                <a:gd name="T41" fmla="*/ 169 h 182"/>
                <a:gd name="T42" fmla="*/ 85 w 182"/>
                <a:gd name="T43" fmla="*/ 169 h 182"/>
                <a:gd name="T44" fmla="*/ 78 w 182"/>
                <a:gd name="T45" fmla="*/ 178 h 182"/>
                <a:gd name="T46" fmla="*/ 17 w 182"/>
                <a:gd name="T47" fmla="*/ 262 h 182"/>
                <a:gd name="T48" fmla="*/ 0 w 182"/>
                <a:gd name="T49" fmla="*/ 295 h 182"/>
                <a:gd name="T50" fmla="*/ 48 w 182"/>
                <a:gd name="T51" fmla="*/ 280 h 182"/>
                <a:gd name="T52" fmla="*/ 154 w 182"/>
                <a:gd name="T53" fmla="*/ 260 h 182"/>
                <a:gd name="T54" fmla="*/ 158 w 182"/>
                <a:gd name="T55" fmla="*/ 262 h 182"/>
                <a:gd name="T56" fmla="*/ 160 w 182"/>
                <a:gd name="T57" fmla="*/ 262 h 182"/>
                <a:gd name="T58" fmla="*/ 178 w 182"/>
                <a:gd name="T59" fmla="*/ 240 h 182"/>
                <a:gd name="T60" fmla="*/ 264 w 182"/>
                <a:gd name="T61" fmla="*/ 121 h 182"/>
                <a:gd name="T62" fmla="*/ 299 w 182"/>
                <a:gd name="T63" fmla="*/ 126 h 182"/>
                <a:gd name="T64" fmla="*/ 303 w 182"/>
                <a:gd name="T65" fmla="*/ 128 h 182"/>
                <a:gd name="T66" fmla="*/ 305 w 182"/>
                <a:gd name="T67" fmla="*/ 128 h 182"/>
                <a:gd name="T68" fmla="*/ 308 w 182"/>
                <a:gd name="T69" fmla="*/ 126 h 182"/>
                <a:gd name="T70" fmla="*/ 338 w 182"/>
                <a:gd name="T71" fmla="*/ 56 h 182"/>
                <a:gd name="T72" fmla="*/ 279 w 182"/>
                <a:gd name="T73" fmla="*/ 56 h 182"/>
                <a:gd name="T74" fmla="*/ 282 w 182"/>
                <a:gd name="T75" fmla="*/ 50 h 182"/>
                <a:gd name="T76" fmla="*/ 264 w 182"/>
                <a:gd name="T77" fmla="*/ 52 h 182"/>
                <a:gd name="T78" fmla="*/ 277 w 182"/>
                <a:gd name="T79" fmla="*/ 121 h 182"/>
                <a:gd name="T80" fmla="*/ 249 w 182"/>
                <a:gd name="T81" fmla="*/ 160 h 182"/>
                <a:gd name="T82" fmla="*/ 264 w 182"/>
                <a:gd name="T83" fmla="*/ 262 h 182"/>
                <a:gd name="T84" fmla="*/ 175 w 182"/>
                <a:gd name="T85" fmla="*/ 269 h 182"/>
                <a:gd name="T86" fmla="*/ 147 w 182"/>
                <a:gd name="T87" fmla="*/ 273 h 182"/>
                <a:gd name="T88" fmla="*/ 134 w 182"/>
                <a:gd name="T89" fmla="*/ 262 h 182"/>
                <a:gd name="T90" fmla="*/ 58 w 182"/>
                <a:gd name="T91" fmla="*/ 338 h 182"/>
                <a:gd name="T92" fmla="*/ 160 w 182"/>
                <a:gd name="T93" fmla="*/ 280 h 182"/>
                <a:gd name="T94" fmla="*/ 178 w 182"/>
                <a:gd name="T95" fmla="*/ 280 h 182"/>
                <a:gd name="T96" fmla="*/ 282 w 182"/>
                <a:gd name="T97" fmla="*/ 338 h 182"/>
                <a:gd name="T98" fmla="*/ 338 w 182"/>
                <a:gd name="T99" fmla="*/ 262 h 182"/>
                <a:gd name="T100" fmla="*/ 338 w 182"/>
                <a:gd name="T101" fmla="*/ 178 h 182"/>
                <a:gd name="T102" fmla="*/ 282 w 182"/>
                <a:gd name="T103" fmla="*/ 126 h 1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2"/>
                <a:gd name="T157" fmla="*/ 0 h 182"/>
                <a:gd name="T158" fmla="*/ 182 w 182"/>
                <a:gd name="T159" fmla="*/ 182 h 1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2" h="182">
                  <a:moveTo>
                    <a:pt x="31" y="102"/>
                  </a:move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1" y="88"/>
                    <a:pt x="43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9" y="30"/>
                    <a:pt x="139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102"/>
                    <a:pt x="31" y="102"/>
                    <a:pt x="31" y="102"/>
                  </a:cubicBezTo>
                  <a:close/>
                  <a:moveTo>
                    <a:pt x="171" y="30"/>
                  </a:moveTo>
                  <a:cubicBezTo>
                    <a:pt x="164" y="40"/>
                    <a:pt x="164" y="40"/>
                    <a:pt x="164" y="40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41" y="34"/>
                    <a:pt x="141" y="35"/>
                    <a:pt x="141" y="35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49" y="91"/>
                    <a:pt x="49" y="91"/>
                  </a:cubicBezTo>
                  <a:cubicBezTo>
                    <a:pt x="49" y="91"/>
                    <a:pt x="49" y="91"/>
                    <a:pt x="48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1"/>
                    <a:pt x="46" y="91"/>
                    <a:pt x="46" y="91"/>
                  </a:cubicBezTo>
                  <a:cubicBezTo>
                    <a:pt x="46" y="91"/>
                    <a:pt x="45" y="91"/>
                    <a:pt x="45" y="92"/>
                  </a:cubicBezTo>
                  <a:cubicBezTo>
                    <a:pt x="44" y="92"/>
                    <a:pt x="44" y="92"/>
                    <a:pt x="44" y="93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12" y="172"/>
                    <a:pt x="19" y="161"/>
                    <a:pt x="26" y="151"/>
                  </a:cubicBezTo>
                  <a:cubicBezTo>
                    <a:pt x="31" y="143"/>
                    <a:pt x="37" y="136"/>
                    <a:pt x="41" y="130"/>
                  </a:cubicBezTo>
                  <a:cubicBezTo>
                    <a:pt x="47" y="121"/>
                    <a:pt x="50" y="115"/>
                    <a:pt x="50" y="115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0"/>
                    <a:pt x="87" y="140"/>
                    <a:pt x="87" y="140"/>
                  </a:cubicBezTo>
                  <a:cubicBezTo>
                    <a:pt x="88" y="140"/>
                    <a:pt x="88" y="140"/>
                    <a:pt x="89" y="139"/>
                  </a:cubicBezTo>
                  <a:cubicBezTo>
                    <a:pt x="89" y="139"/>
                    <a:pt x="92" y="135"/>
                    <a:pt x="96" y="129"/>
                  </a:cubicBezTo>
                  <a:cubicBezTo>
                    <a:pt x="102" y="121"/>
                    <a:pt x="111" y="108"/>
                    <a:pt x="120" y="96"/>
                  </a:cubicBezTo>
                  <a:cubicBezTo>
                    <a:pt x="123" y="92"/>
                    <a:pt x="125" y="89"/>
                    <a:pt x="127" y="86"/>
                  </a:cubicBezTo>
                  <a:cubicBezTo>
                    <a:pt x="133" y="78"/>
                    <a:pt x="138" y="71"/>
                    <a:pt x="142" y="65"/>
                  </a:cubicBezTo>
                  <a:cubicBezTo>
                    <a:pt x="145" y="61"/>
                    <a:pt x="147" y="57"/>
                    <a:pt x="147" y="57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2" y="68"/>
                    <a:pt x="162" y="68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9"/>
                    <a:pt x="163" y="69"/>
                    <a:pt x="163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69"/>
                    <a:pt x="163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6" y="69"/>
                    <a:pt x="166" y="69"/>
                  </a:cubicBezTo>
                  <a:cubicBezTo>
                    <a:pt x="166" y="69"/>
                    <a:pt x="166" y="68"/>
                    <a:pt x="166" y="68"/>
                  </a:cubicBezTo>
                  <a:cubicBezTo>
                    <a:pt x="182" y="46"/>
                    <a:pt x="182" y="46"/>
                    <a:pt x="182" y="46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171" y="30"/>
                    <a:pt x="171" y="30"/>
                    <a:pt x="171" y="30"/>
                  </a:cubicBezTo>
                  <a:close/>
                  <a:moveTo>
                    <a:pt x="150" y="30"/>
                  </a:moveTo>
                  <a:cubicBezTo>
                    <a:pt x="152" y="32"/>
                    <a:pt x="152" y="32"/>
                    <a:pt x="152" y="32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5" y="27"/>
                    <a:pt x="147" y="29"/>
                    <a:pt x="150" y="30"/>
                  </a:cubicBezTo>
                  <a:close/>
                  <a:moveTo>
                    <a:pt x="152" y="68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46" y="69"/>
                    <a:pt x="144" y="72"/>
                    <a:pt x="142" y="75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2" y="89"/>
                    <a:pt x="130" y="93"/>
                    <a:pt x="127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96" y="143"/>
                    <a:pt x="95" y="144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3" y="146"/>
                    <a:pt x="91" y="147"/>
                    <a:pt x="89" y="148"/>
                  </a:cubicBezTo>
                  <a:cubicBezTo>
                    <a:pt x="88" y="148"/>
                    <a:pt x="86" y="149"/>
                    <a:pt x="85" y="149"/>
                  </a:cubicBezTo>
                  <a:cubicBezTo>
                    <a:pt x="83" y="149"/>
                    <a:pt x="81" y="148"/>
                    <a:pt x="79" y="147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39" y="147"/>
                    <a:pt x="35" y="153"/>
                    <a:pt x="31" y="159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41" y="182"/>
                    <a:pt x="41" y="182"/>
                    <a:pt x="41" y="182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151"/>
                    <a:pt x="96" y="151"/>
                    <a:pt x="96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82"/>
                    <a:pt x="142" y="182"/>
                    <a:pt x="142" y="182"/>
                  </a:cubicBezTo>
                  <a:cubicBezTo>
                    <a:pt x="152" y="182"/>
                    <a:pt x="152" y="182"/>
                    <a:pt x="152" y="182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82" y="151"/>
                    <a:pt x="182" y="151"/>
                    <a:pt x="182" y="151"/>
                  </a:cubicBezTo>
                  <a:cubicBezTo>
                    <a:pt x="182" y="141"/>
                    <a:pt x="182" y="141"/>
                    <a:pt x="18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52" y="96"/>
                    <a:pt x="152" y="96"/>
                    <a:pt x="15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152" y="68"/>
                    <a:pt x="152" y="68"/>
                    <a:pt x="152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Oval 48"/>
            <p:cNvSpPr>
              <a:spLocks noChangeArrowheads="1"/>
            </p:cNvSpPr>
            <p:nvPr/>
          </p:nvSpPr>
          <p:spPr bwMode="auto">
            <a:xfrm>
              <a:off x="3294" y="1501"/>
              <a:ext cx="343" cy="346"/>
            </a:xfrm>
            <a:prstGeom prst="ellipse">
              <a:avLst/>
            </a:prstGeom>
            <a:solidFill>
              <a:srgbClr val="228E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539" name="Freeform 49"/>
            <p:cNvSpPr>
              <a:spLocks noEditPoints="1"/>
            </p:cNvSpPr>
            <p:nvPr/>
          </p:nvSpPr>
          <p:spPr bwMode="auto">
            <a:xfrm>
              <a:off x="3355" y="1570"/>
              <a:ext cx="102" cy="208"/>
            </a:xfrm>
            <a:custGeom>
              <a:avLst/>
              <a:gdLst>
                <a:gd name="T0" fmla="*/ 102 w 55"/>
                <a:gd name="T1" fmla="*/ 152 h 112"/>
                <a:gd name="T2" fmla="*/ 83 w 55"/>
                <a:gd name="T3" fmla="*/ 124 h 112"/>
                <a:gd name="T4" fmla="*/ 83 w 55"/>
                <a:gd name="T5" fmla="*/ 111 h 112"/>
                <a:gd name="T6" fmla="*/ 0 w 55"/>
                <a:gd name="T7" fmla="*/ 111 h 112"/>
                <a:gd name="T8" fmla="*/ 0 w 55"/>
                <a:gd name="T9" fmla="*/ 180 h 112"/>
                <a:gd name="T10" fmla="*/ 28 w 55"/>
                <a:gd name="T11" fmla="*/ 208 h 112"/>
                <a:gd name="T12" fmla="*/ 102 w 55"/>
                <a:gd name="T13" fmla="*/ 208 h 112"/>
                <a:gd name="T14" fmla="*/ 102 w 55"/>
                <a:gd name="T15" fmla="*/ 152 h 112"/>
                <a:gd name="T16" fmla="*/ 102 w 55"/>
                <a:gd name="T17" fmla="*/ 111 h 112"/>
                <a:gd name="T18" fmla="*/ 96 w 55"/>
                <a:gd name="T19" fmla="*/ 111 h 112"/>
                <a:gd name="T20" fmla="*/ 96 w 55"/>
                <a:gd name="T21" fmla="*/ 139 h 112"/>
                <a:gd name="T22" fmla="*/ 102 w 55"/>
                <a:gd name="T23" fmla="*/ 139 h 112"/>
                <a:gd name="T24" fmla="*/ 102 w 55"/>
                <a:gd name="T25" fmla="*/ 111 h 112"/>
                <a:gd name="T26" fmla="*/ 102 w 55"/>
                <a:gd name="T27" fmla="*/ 0 h 112"/>
                <a:gd name="T28" fmla="*/ 96 w 55"/>
                <a:gd name="T29" fmla="*/ 0 h 112"/>
                <a:gd name="T30" fmla="*/ 96 w 55"/>
                <a:gd name="T31" fmla="*/ 0 h 112"/>
                <a:gd name="T32" fmla="*/ 69 w 55"/>
                <a:gd name="T33" fmla="*/ 28 h 112"/>
                <a:gd name="T34" fmla="*/ 69 w 55"/>
                <a:gd name="T35" fmla="*/ 43 h 112"/>
                <a:gd name="T36" fmla="*/ 28 w 55"/>
                <a:gd name="T37" fmla="*/ 43 h 112"/>
                <a:gd name="T38" fmla="*/ 0 w 55"/>
                <a:gd name="T39" fmla="*/ 71 h 112"/>
                <a:gd name="T40" fmla="*/ 0 w 55"/>
                <a:gd name="T41" fmla="*/ 97 h 112"/>
                <a:gd name="T42" fmla="*/ 102 w 55"/>
                <a:gd name="T43" fmla="*/ 97 h 112"/>
                <a:gd name="T44" fmla="*/ 102 w 55"/>
                <a:gd name="T45" fmla="*/ 43 h 112"/>
                <a:gd name="T46" fmla="*/ 83 w 55"/>
                <a:gd name="T47" fmla="*/ 43 h 112"/>
                <a:gd name="T48" fmla="*/ 102 w 55"/>
                <a:gd name="T49" fmla="*/ 15 h 112"/>
                <a:gd name="T50" fmla="*/ 102 w 55"/>
                <a:gd name="T51" fmla="*/ 0 h 1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5"/>
                <a:gd name="T79" fmla="*/ 0 h 112"/>
                <a:gd name="T80" fmla="*/ 55 w 55"/>
                <a:gd name="T81" fmla="*/ 112 h 1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5" h="112">
                  <a:moveTo>
                    <a:pt x="55" y="82"/>
                  </a:moveTo>
                  <a:cubicBezTo>
                    <a:pt x="49" y="80"/>
                    <a:pt x="45" y="74"/>
                    <a:pt x="45" y="67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5" y="82"/>
                    <a:pt x="55" y="82"/>
                    <a:pt x="55" y="82"/>
                  </a:cubicBezTo>
                  <a:close/>
                  <a:moveTo>
                    <a:pt x="55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5" y="60"/>
                    <a:pt x="55" y="60"/>
                    <a:pt x="55" y="60"/>
                  </a:cubicBezTo>
                  <a:close/>
                  <a:moveTo>
                    <a:pt x="55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7" y="23"/>
                    <a:pt x="0" y="29"/>
                    <a:pt x="0" y="3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16"/>
                    <a:pt x="49" y="10"/>
                    <a:pt x="55" y="8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Freeform 50"/>
            <p:cNvSpPr>
              <a:spLocks noEditPoints="1"/>
            </p:cNvSpPr>
            <p:nvPr/>
          </p:nvSpPr>
          <p:spPr bwMode="auto">
            <a:xfrm>
              <a:off x="3457" y="1570"/>
              <a:ext cx="119" cy="208"/>
            </a:xfrm>
            <a:custGeom>
              <a:avLst/>
              <a:gdLst>
                <a:gd name="T0" fmla="*/ 35 w 64"/>
                <a:gd name="T1" fmla="*/ 124 h 112"/>
                <a:gd name="T2" fmla="*/ 9 w 64"/>
                <a:gd name="T3" fmla="*/ 152 h 112"/>
                <a:gd name="T4" fmla="*/ 0 w 64"/>
                <a:gd name="T5" fmla="*/ 152 h 112"/>
                <a:gd name="T6" fmla="*/ 0 w 64"/>
                <a:gd name="T7" fmla="*/ 208 h 112"/>
                <a:gd name="T8" fmla="*/ 91 w 64"/>
                <a:gd name="T9" fmla="*/ 208 h 112"/>
                <a:gd name="T10" fmla="*/ 119 w 64"/>
                <a:gd name="T11" fmla="*/ 180 h 112"/>
                <a:gd name="T12" fmla="*/ 119 w 64"/>
                <a:gd name="T13" fmla="*/ 111 h 112"/>
                <a:gd name="T14" fmla="*/ 35 w 64"/>
                <a:gd name="T15" fmla="*/ 111 h 112"/>
                <a:gd name="T16" fmla="*/ 35 w 64"/>
                <a:gd name="T17" fmla="*/ 124 h 112"/>
                <a:gd name="T18" fmla="*/ 22 w 64"/>
                <a:gd name="T19" fmla="*/ 111 h 112"/>
                <a:gd name="T20" fmla="*/ 0 w 64"/>
                <a:gd name="T21" fmla="*/ 111 h 112"/>
                <a:gd name="T22" fmla="*/ 0 w 64"/>
                <a:gd name="T23" fmla="*/ 139 h 112"/>
                <a:gd name="T24" fmla="*/ 22 w 64"/>
                <a:gd name="T25" fmla="*/ 139 h 112"/>
                <a:gd name="T26" fmla="*/ 22 w 64"/>
                <a:gd name="T27" fmla="*/ 111 h 112"/>
                <a:gd name="T28" fmla="*/ 91 w 64"/>
                <a:gd name="T29" fmla="*/ 43 h 112"/>
                <a:gd name="T30" fmla="*/ 50 w 64"/>
                <a:gd name="T31" fmla="*/ 43 h 112"/>
                <a:gd name="T32" fmla="*/ 50 w 64"/>
                <a:gd name="T33" fmla="*/ 28 h 112"/>
                <a:gd name="T34" fmla="*/ 24 w 64"/>
                <a:gd name="T35" fmla="*/ 0 h 112"/>
                <a:gd name="T36" fmla="*/ 24 w 64"/>
                <a:gd name="T37" fmla="*/ 0 h 112"/>
                <a:gd name="T38" fmla="*/ 0 w 64"/>
                <a:gd name="T39" fmla="*/ 0 h 112"/>
                <a:gd name="T40" fmla="*/ 0 w 64"/>
                <a:gd name="T41" fmla="*/ 15 h 112"/>
                <a:gd name="T42" fmla="*/ 9 w 64"/>
                <a:gd name="T43" fmla="*/ 15 h 112"/>
                <a:gd name="T44" fmla="*/ 35 w 64"/>
                <a:gd name="T45" fmla="*/ 43 h 112"/>
                <a:gd name="T46" fmla="*/ 0 w 64"/>
                <a:gd name="T47" fmla="*/ 43 h 112"/>
                <a:gd name="T48" fmla="*/ 0 w 64"/>
                <a:gd name="T49" fmla="*/ 97 h 112"/>
                <a:gd name="T50" fmla="*/ 119 w 64"/>
                <a:gd name="T51" fmla="*/ 97 h 112"/>
                <a:gd name="T52" fmla="*/ 119 w 64"/>
                <a:gd name="T53" fmla="*/ 71 h 112"/>
                <a:gd name="T54" fmla="*/ 91 w 64"/>
                <a:gd name="T55" fmla="*/ 43 h 1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4"/>
                <a:gd name="T85" fmla="*/ 0 h 112"/>
                <a:gd name="T86" fmla="*/ 64 w 64"/>
                <a:gd name="T87" fmla="*/ 112 h 1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4" h="112">
                  <a:moveTo>
                    <a:pt x="19" y="67"/>
                  </a:moveTo>
                  <a:cubicBezTo>
                    <a:pt x="19" y="76"/>
                    <a:pt x="13" y="82"/>
                    <a:pt x="5" y="82"/>
                  </a:cubicBezTo>
                  <a:cubicBezTo>
                    <a:pt x="3" y="82"/>
                    <a:pt x="2" y="82"/>
                    <a:pt x="0" y="8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7" y="112"/>
                    <a:pt x="64" y="105"/>
                    <a:pt x="64" y="9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7"/>
                    <a:pt x="19" y="67"/>
                    <a:pt x="19" y="67"/>
                  </a:cubicBezTo>
                  <a:close/>
                  <a:moveTo>
                    <a:pt x="12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49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7"/>
                    <a:pt x="21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13" y="8"/>
                    <a:pt x="19" y="14"/>
                    <a:pt x="1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29"/>
                    <a:pt x="57" y="23"/>
                    <a:pt x="49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</Words>
  <Application>Microsoft Office PowerPoint</Application>
  <PresentationFormat>全屏显示(16:9)</PresentationFormat>
  <Paragraphs>50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Calibri</vt:lpstr>
      <vt:lpstr>方正正中黑简体</vt:lpstr>
      <vt:lpstr>方正彩云简体</vt:lpstr>
      <vt:lpstr>汉仪娃娃篆简</vt:lpstr>
      <vt:lpstr>经典综艺体简</vt:lpstr>
      <vt:lpstr>★懐流体</vt:lpstr>
      <vt:lpstr>方正琥珀简体</vt:lpstr>
      <vt:lpstr>方正细珊瑚简体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chenkui</dc:creator>
  <cp:lastModifiedBy>微软用户</cp:lastModifiedBy>
  <cp:revision>30</cp:revision>
  <dcterms:created xsi:type="dcterms:W3CDTF">2006-08-16T00:00:00Z</dcterms:created>
  <dcterms:modified xsi:type="dcterms:W3CDTF">2015-04-12T07:02:55Z</dcterms:modified>
</cp:coreProperties>
</file>