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</p:sldIdLst>
  <p:sldSz cx="9144000" cy="6858000" type="screen4x3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12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3385" userDrawn="1">
          <p15:clr>
            <a:srgbClr val="A4A3A4"/>
          </p15:clr>
        </p15:guide>
        <p15:guide id="4" pos="263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4B3C"/>
    <a:srgbClr val="54B9B9"/>
    <a:srgbClr val="3B3838"/>
    <a:srgbClr val="EED95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67" d="100"/>
          <a:sy n="67" d="100"/>
        </p:scale>
        <p:origin x="1476" y="60"/>
      </p:cViewPr>
      <p:guideLst>
        <p:guide orient="horz" pos="1412"/>
        <p:guide pos="2880"/>
        <p:guide orient="horz" pos="3385"/>
        <p:guide pos="263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3B3838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explosion val="4"/>
            <c:spPr>
              <a:solidFill>
                <a:srgbClr val="3B3838"/>
              </a:solidFill>
              <a:ln w="19050">
                <a:noFill/>
              </a:ln>
              <a:effectLst/>
            </c:spPr>
          </c:dPt>
          <c:dPt>
            <c:idx val="2"/>
            <c:bubble3D val="0"/>
            <c:explosion val="6"/>
            <c:spPr>
              <a:solidFill>
                <a:srgbClr val="3B3838"/>
              </a:solidFill>
              <a:ln w="19050">
                <a:noFill/>
              </a:ln>
              <a:effectLst/>
            </c:spPr>
          </c:dPt>
          <c:dPt>
            <c:idx val="3"/>
            <c:bubble3D val="0"/>
            <c:explosion val="6"/>
            <c:spPr>
              <a:solidFill>
                <a:srgbClr val="E14B3C"/>
              </a:solidFill>
              <a:ln w="19050">
                <a:noFill/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HK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</c:dPt>
          <c:dPt>
            <c:idx val="2"/>
            <c:bubble3D val="0"/>
            <c:explosion val="4"/>
            <c:spPr>
              <a:solidFill>
                <a:srgbClr val="3B3838"/>
              </a:solidFill>
              <a:ln w="19050">
                <a:noFill/>
              </a:ln>
              <a:effectLst/>
            </c:spPr>
          </c:dPt>
          <c:dPt>
            <c:idx val="3"/>
            <c:bubble3D val="0"/>
            <c:spPr>
              <a:solidFill>
                <a:srgbClr val="E14B3C"/>
              </a:solidFill>
              <a:ln w="19050">
                <a:noFill/>
              </a:ln>
              <a:effectLst/>
            </c:spPr>
          </c:dPt>
          <c:cat>
            <c:strRef>
              <c:f>Sheet1!$A$2:$A$5</c:f>
              <c:strCache>
                <c:ptCount val="4"/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2">
                  <c:v>1.4</c:v>
                </c:pt>
                <c:pt idx="3">
                  <c:v>0.4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HK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</c:dPt>
          <c:dPt>
            <c:idx val="2"/>
            <c:bubble3D val="0"/>
            <c:explosion val="4"/>
            <c:spPr>
              <a:solidFill>
                <a:srgbClr val="3B3838"/>
              </a:solidFill>
              <a:ln w="19050">
                <a:noFill/>
              </a:ln>
              <a:effectLst/>
            </c:spPr>
          </c:dPt>
          <c:dPt>
            <c:idx val="3"/>
            <c:bubble3D val="0"/>
            <c:spPr>
              <a:solidFill>
                <a:srgbClr val="E14B3C"/>
              </a:solidFill>
              <a:ln w="19050">
                <a:noFill/>
              </a:ln>
              <a:effectLst/>
            </c:spPr>
          </c:dPt>
          <c:cat>
            <c:strRef>
              <c:f>Sheet1!$A$2:$A$5</c:f>
              <c:strCache>
                <c:ptCount val="4"/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2">
                  <c:v>1.4</c:v>
                </c:pt>
                <c:pt idx="3">
                  <c:v>0.9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HK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</c:dPt>
          <c:dPt>
            <c:idx val="2"/>
            <c:bubble3D val="0"/>
            <c:explosion val="4"/>
            <c:spPr>
              <a:solidFill>
                <a:srgbClr val="3B3838"/>
              </a:solidFill>
              <a:ln w="19050">
                <a:noFill/>
              </a:ln>
              <a:effectLst/>
            </c:spPr>
          </c:dPt>
          <c:dPt>
            <c:idx val="3"/>
            <c:bubble3D val="0"/>
            <c:spPr>
              <a:solidFill>
                <a:srgbClr val="E14B3C"/>
              </a:solidFill>
              <a:ln w="19050">
                <a:noFill/>
              </a:ln>
              <a:effectLst/>
            </c:spPr>
          </c:dPt>
          <c:cat>
            <c:strRef>
              <c:f>Sheet1!$A$2:$A$5</c:f>
              <c:strCache>
                <c:ptCount val="4"/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HK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C7670-776C-433C-BFF2-3817A3D58085}" type="datetimeFigureOut">
              <a:rPr lang="zh-HK" altLang="en-US" smtClean="0"/>
              <a:t>27/3/2015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E284-8F75-4560-9D30-12F6CF1CC512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184866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C7670-776C-433C-BFF2-3817A3D58085}" type="datetimeFigureOut">
              <a:rPr lang="zh-HK" altLang="en-US" smtClean="0"/>
              <a:t>27/3/2015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E284-8F75-4560-9D30-12F6CF1CC512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553686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C7670-776C-433C-BFF2-3817A3D58085}" type="datetimeFigureOut">
              <a:rPr lang="zh-HK" altLang="en-US" smtClean="0"/>
              <a:t>27/3/2015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E284-8F75-4560-9D30-12F6CF1CC512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213754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C7670-776C-433C-BFF2-3817A3D58085}" type="datetimeFigureOut">
              <a:rPr lang="zh-HK" altLang="en-US" smtClean="0"/>
              <a:t>27/3/2015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E284-8F75-4560-9D30-12F6CF1CC512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696144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C7670-776C-433C-BFF2-3817A3D58085}" type="datetimeFigureOut">
              <a:rPr lang="zh-HK" altLang="en-US" smtClean="0"/>
              <a:t>27/3/2015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E284-8F75-4560-9D30-12F6CF1CC512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750987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C7670-776C-433C-BFF2-3817A3D58085}" type="datetimeFigureOut">
              <a:rPr lang="zh-HK" altLang="en-US" smtClean="0"/>
              <a:t>27/3/2015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E284-8F75-4560-9D30-12F6CF1CC512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597819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C7670-776C-433C-BFF2-3817A3D58085}" type="datetimeFigureOut">
              <a:rPr lang="zh-HK" altLang="en-US" smtClean="0"/>
              <a:t>27/3/2015</a:t>
            </a:fld>
            <a:endParaRPr lang="zh-HK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E284-8F75-4560-9D30-12F6CF1CC512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437720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C7670-776C-433C-BFF2-3817A3D58085}" type="datetimeFigureOut">
              <a:rPr lang="zh-HK" altLang="en-US" smtClean="0"/>
              <a:t>27/3/2015</a:t>
            </a:fld>
            <a:endParaRPr lang="zh-HK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E284-8F75-4560-9D30-12F6CF1CC512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756736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C7670-776C-433C-BFF2-3817A3D58085}" type="datetimeFigureOut">
              <a:rPr lang="zh-HK" altLang="en-US" smtClean="0"/>
              <a:t>27/3/2015</a:t>
            </a:fld>
            <a:endParaRPr lang="zh-HK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E284-8F75-4560-9D30-12F6CF1CC512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683255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C7670-776C-433C-BFF2-3817A3D58085}" type="datetimeFigureOut">
              <a:rPr lang="zh-HK" altLang="en-US" smtClean="0"/>
              <a:t>27/3/2015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E284-8F75-4560-9D30-12F6CF1CC512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639383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C7670-776C-433C-BFF2-3817A3D58085}" type="datetimeFigureOut">
              <a:rPr lang="zh-HK" altLang="en-US" smtClean="0"/>
              <a:t>27/3/2015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E284-8F75-4560-9D30-12F6CF1CC512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994752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C7670-776C-433C-BFF2-3817A3D58085}" type="datetimeFigureOut">
              <a:rPr lang="zh-HK" altLang="en-US" smtClean="0"/>
              <a:t>27/3/2015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BE284-8F75-4560-9D30-12F6CF1CC512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800987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54" b="50644"/>
          <a:stretch/>
        </p:blipFill>
        <p:spPr>
          <a:xfrm>
            <a:off x="0" y="2518"/>
            <a:ext cx="9144000" cy="338362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87" r="23282"/>
          <a:stretch/>
        </p:blipFill>
        <p:spPr>
          <a:xfrm>
            <a:off x="3674071" y="2543805"/>
            <a:ext cx="1795860" cy="1770395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bg1">
                <a:lumMod val="95000"/>
              </a:schemeClr>
            </a:solidFill>
          </a:ln>
          <a:effectLst/>
        </p:spPr>
      </p:pic>
      <p:grpSp>
        <p:nvGrpSpPr>
          <p:cNvPr id="10" name="组合 9"/>
          <p:cNvGrpSpPr/>
          <p:nvPr/>
        </p:nvGrpSpPr>
        <p:grpSpPr>
          <a:xfrm>
            <a:off x="2832500" y="753847"/>
            <a:ext cx="3479007" cy="1107995"/>
            <a:chOff x="2832496" y="753845"/>
            <a:chExt cx="3479007" cy="1107996"/>
          </a:xfrm>
        </p:grpSpPr>
        <p:sp>
          <p:nvSpPr>
            <p:cNvPr id="7" name="文本框 6"/>
            <p:cNvSpPr txBox="1"/>
            <p:nvPr/>
          </p:nvSpPr>
          <p:spPr>
            <a:xfrm>
              <a:off x="2921793" y="753845"/>
              <a:ext cx="3300414" cy="707887"/>
            </a:xfrm>
            <a:prstGeom prst="rect">
              <a:avLst/>
            </a:prstGeom>
            <a:solidFill>
              <a:srgbClr val="EED959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HK" sz="4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It’s me</a:t>
              </a:r>
              <a:endParaRPr lang="zh-HK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832496" y="1461731"/>
              <a:ext cx="34790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HK" sz="2000" spc="300" dirty="0">
                  <a:solidFill>
                    <a:schemeClr val="bg1"/>
                  </a:solidFill>
                  <a:latin typeface="Showcard Gothic" panose="04020904020102020604" pitchFamily="82" charset="0"/>
                </a:rPr>
                <a:t>DAMEN POWER</a:t>
              </a:r>
              <a:endParaRPr lang="zh-HK" altLang="en-US" sz="2000" spc="300" dirty="0">
                <a:solidFill>
                  <a:schemeClr val="bg1"/>
                </a:solidFill>
                <a:latin typeface="Showcard Gothic" panose="04020904020102020604" pitchFamily="82" charset="0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3078956" y="5900719"/>
            <a:ext cx="2986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K" sz="2800" b="1" dirty="0">
                <a:solidFill>
                  <a:srgbClr val="3B3838"/>
                </a:solidFill>
                <a:latin typeface="Kozuka Gothic Pr6N B" panose="020B0800000000000000" pitchFamily="34" charset="-128"/>
                <a:ea typeface="Kozuka Gothic Pr6N B" panose="020B0800000000000000" pitchFamily="34" charset="-128"/>
                <a:cs typeface="Arial Unicode MS" panose="020B0604020202020204" pitchFamily="34" charset="-122"/>
              </a:rPr>
              <a:t>ABOUT ME</a:t>
            </a:r>
            <a:endParaRPr lang="zh-HK" altLang="en-US" sz="2800" b="1" dirty="0">
              <a:solidFill>
                <a:srgbClr val="3B3838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  <a:cs typeface="Arial Unicode MS" panose="020B0604020202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-785790" y="6320295"/>
            <a:ext cx="1071558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zh-HK" sz="1100" dirty="0">
                <a:solidFill>
                  <a:srgbClr val="3B38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 was the best of times, it was the worst of times; it was the age of wisdom, it was the age of foolishness</a:t>
            </a:r>
            <a:r>
              <a:rPr lang="zh-HK" altLang="zh-HK" sz="1100" dirty="0">
                <a:solidFill>
                  <a:srgbClr val="3B38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endParaRPr lang="zh-HK" altLang="zh-HK" sz="1100" dirty="0">
              <a:solidFill>
                <a:srgbClr val="3B383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等腰三角形 17"/>
          <p:cNvSpPr/>
          <p:nvPr/>
        </p:nvSpPr>
        <p:spPr>
          <a:xfrm rot="611392">
            <a:off x="5424274" y="5731335"/>
            <a:ext cx="58377" cy="200149"/>
          </a:xfrm>
          <a:prstGeom prst="triangle">
            <a:avLst/>
          </a:prstGeom>
          <a:solidFill>
            <a:srgbClr val="EED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HK" altLang="en-US"/>
          </a:p>
        </p:txBody>
      </p:sp>
      <p:sp>
        <p:nvSpPr>
          <p:cNvPr id="19" name="等腰三角形 18"/>
          <p:cNvSpPr/>
          <p:nvPr/>
        </p:nvSpPr>
        <p:spPr>
          <a:xfrm rot="1939838">
            <a:off x="5556793" y="5646854"/>
            <a:ext cx="103492" cy="354828"/>
          </a:xfrm>
          <a:prstGeom prst="triangle">
            <a:avLst/>
          </a:prstGeom>
          <a:solidFill>
            <a:srgbClr val="EED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HK" altLang="en-US"/>
          </a:p>
        </p:txBody>
      </p:sp>
      <p:sp>
        <p:nvSpPr>
          <p:cNvPr id="21" name="等腰三角形 20"/>
          <p:cNvSpPr/>
          <p:nvPr/>
        </p:nvSpPr>
        <p:spPr>
          <a:xfrm rot="3884241">
            <a:off x="5640990" y="5879357"/>
            <a:ext cx="58377" cy="200149"/>
          </a:xfrm>
          <a:prstGeom prst="triangle">
            <a:avLst/>
          </a:prstGeom>
          <a:solidFill>
            <a:srgbClr val="EED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77643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007520" y="156821"/>
            <a:ext cx="3128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b="1" spc="300" dirty="0">
                <a:solidFill>
                  <a:srgbClr val="3B3838"/>
                </a:solidFill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HOBBIES&amp;INTERESTS</a:t>
            </a:r>
            <a:endParaRPr lang="zh-HK" altLang="en-US" b="1" spc="300" dirty="0">
              <a:solidFill>
                <a:srgbClr val="3B3838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-277927" y="1844715"/>
            <a:ext cx="8522355" cy="3767481"/>
            <a:chOff x="-277927" y="1844715"/>
            <a:chExt cx="8522355" cy="3767481"/>
          </a:xfrm>
        </p:grpSpPr>
        <p:grpSp>
          <p:nvGrpSpPr>
            <p:cNvPr id="89" name="组合 88"/>
            <p:cNvGrpSpPr/>
            <p:nvPr/>
          </p:nvGrpSpPr>
          <p:grpSpPr>
            <a:xfrm>
              <a:off x="4953238" y="1844715"/>
              <a:ext cx="3291190" cy="3767481"/>
              <a:chOff x="4953238" y="2004151"/>
              <a:chExt cx="3291190" cy="3767481"/>
            </a:xfrm>
          </p:grpSpPr>
          <p:grpSp>
            <p:nvGrpSpPr>
              <p:cNvPr id="54" name="组合 53"/>
              <p:cNvGrpSpPr/>
              <p:nvPr/>
            </p:nvGrpSpPr>
            <p:grpSpPr>
              <a:xfrm>
                <a:off x="4953238" y="2004151"/>
                <a:ext cx="1385888" cy="1385888"/>
                <a:chOff x="7515225" y="1928921"/>
                <a:chExt cx="2376666" cy="2376666"/>
              </a:xfrm>
            </p:grpSpPr>
            <p:sp>
              <p:nvSpPr>
                <p:cNvPr id="53" name="椭圆 52"/>
                <p:cNvSpPr/>
                <p:nvPr/>
              </p:nvSpPr>
              <p:spPr>
                <a:xfrm>
                  <a:off x="7515225" y="1928921"/>
                  <a:ext cx="2376666" cy="2376666"/>
                </a:xfrm>
                <a:prstGeom prst="ellipse">
                  <a:avLst/>
                </a:prstGeom>
                <a:solidFill>
                  <a:srgbClr val="3B383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HK" altLang="en-US" b="1">
                    <a:solidFill>
                      <a:srgbClr val="3B3838"/>
                    </a:solidFill>
                  </a:endParaRPr>
                </a:p>
              </p:txBody>
            </p:sp>
            <p:grpSp>
              <p:nvGrpSpPr>
                <p:cNvPr id="39" name="Group 34"/>
                <p:cNvGrpSpPr>
                  <a:grpSpLocks noChangeAspect="1"/>
                </p:cNvGrpSpPr>
                <p:nvPr/>
              </p:nvGrpSpPr>
              <p:grpSpPr bwMode="auto">
                <a:xfrm>
                  <a:off x="8119577" y="2430451"/>
                  <a:ext cx="1167962" cy="1373606"/>
                  <a:chOff x="1039" y="746"/>
                  <a:chExt cx="2357" cy="2772"/>
                </a:xfrm>
                <a:solidFill>
                  <a:schemeClr val="bg1"/>
                </a:solidFill>
              </p:grpSpPr>
              <p:sp>
                <p:nvSpPr>
                  <p:cNvPr id="42" name="Freeform 36"/>
                  <p:cNvSpPr>
                    <a:spLocks/>
                  </p:cNvSpPr>
                  <p:nvPr/>
                </p:nvSpPr>
                <p:spPr bwMode="auto">
                  <a:xfrm>
                    <a:off x="2141" y="746"/>
                    <a:ext cx="1255" cy="1257"/>
                  </a:xfrm>
                  <a:custGeom>
                    <a:avLst/>
                    <a:gdLst>
                      <a:gd name="T0" fmla="*/ 265 w 530"/>
                      <a:gd name="T1" fmla="*/ 531 h 531"/>
                      <a:gd name="T2" fmla="*/ 0 w 530"/>
                      <a:gd name="T3" fmla="*/ 267 h 531"/>
                      <a:gd name="T4" fmla="*/ 264 w 530"/>
                      <a:gd name="T5" fmla="*/ 1 h 531"/>
                      <a:gd name="T6" fmla="*/ 530 w 530"/>
                      <a:gd name="T7" fmla="*/ 263 h 531"/>
                      <a:gd name="T8" fmla="*/ 265 w 530"/>
                      <a:gd name="T9" fmla="*/ 531 h 5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30" h="531">
                        <a:moveTo>
                          <a:pt x="265" y="531"/>
                        </a:moveTo>
                        <a:cubicBezTo>
                          <a:pt x="120" y="531"/>
                          <a:pt x="1" y="413"/>
                          <a:pt x="0" y="267"/>
                        </a:cubicBezTo>
                        <a:cubicBezTo>
                          <a:pt x="0" y="122"/>
                          <a:pt x="118" y="2"/>
                          <a:pt x="264" y="1"/>
                        </a:cubicBezTo>
                        <a:cubicBezTo>
                          <a:pt x="409" y="0"/>
                          <a:pt x="530" y="119"/>
                          <a:pt x="530" y="263"/>
                        </a:cubicBezTo>
                        <a:cubicBezTo>
                          <a:pt x="530" y="412"/>
                          <a:pt x="414" y="530"/>
                          <a:pt x="265" y="53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HK" altLang="en-US" b="1">
                      <a:solidFill>
                        <a:srgbClr val="3B3838"/>
                      </a:solidFill>
                    </a:endParaRPr>
                  </a:p>
                </p:txBody>
              </p:sp>
              <p:sp>
                <p:nvSpPr>
                  <p:cNvPr id="43" name="Freeform 37"/>
                  <p:cNvSpPr>
                    <a:spLocks/>
                  </p:cNvSpPr>
                  <p:nvPr/>
                </p:nvSpPr>
                <p:spPr bwMode="auto">
                  <a:xfrm>
                    <a:off x="1169" y="1721"/>
                    <a:ext cx="1396" cy="1418"/>
                  </a:xfrm>
                  <a:custGeom>
                    <a:avLst/>
                    <a:gdLst>
                      <a:gd name="T0" fmla="*/ 76 w 590"/>
                      <a:gd name="T1" fmla="*/ 599 h 599"/>
                      <a:gd name="T2" fmla="*/ 7 w 590"/>
                      <a:gd name="T3" fmla="*/ 530 h 599"/>
                      <a:gd name="T4" fmla="*/ 0 w 590"/>
                      <a:gd name="T5" fmla="*/ 522 h 599"/>
                      <a:gd name="T6" fmla="*/ 386 w 590"/>
                      <a:gd name="T7" fmla="*/ 0 h 599"/>
                      <a:gd name="T8" fmla="*/ 590 w 590"/>
                      <a:gd name="T9" fmla="*/ 164 h 599"/>
                      <a:gd name="T10" fmla="*/ 76 w 590"/>
                      <a:gd name="T11" fmla="*/ 599 h 59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590" h="599">
                        <a:moveTo>
                          <a:pt x="76" y="599"/>
                        </a:moveTo>
                        <a:cubicBezTo>
                          <a:pt x="52" y="575"/>
                          <a:pt x="30" y="553"/>
                          <a:pt x="7" y="530"/>
                        </a:cubicBezTo>
                        <a:cubicBezTo>
                          <a:pt x="5" y="528"/>
                          <a:pt x="3" y="525"/>
                          <a:pt x="0" y="522"/>
                        </a:cubicBezTo>
                        <a:cubicBezTo>
                          <a:pt x="128" y="348"/>
                          <a:pt x="256" y="175"/>
                          <a:pt x="386" y="0"/>
                        </a:cubicBezTo>
                        <a:cubicBezTo>
                          <a:pt x="426" y="89"/>
                          <a:pt x="493" y="143"/>
                          <a:pt x="590" y="164"/>
                        </a:cubicBezTo>
                        <a:cubicBezTo>
                          <a:pt x="418" y="309"/>
                          <a:pt x="248" y="453"/>
                          <a:pt x="76" y="59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HK" altLang="en-US" b="1">
                      <a:solidFill>
                        <a:srgbClr val="3B3838"/>
                      </a:solidFill>
                    </a:endParaRPr>
                  </a:p>
                </p:txBody>
              </p:sp>
              <p:sp>
                <p:nvSpPr>
                  <p:cNvPr id="44" name="Freeform 38"/>
                  <p:cNvSpPr>
                    <a:spLocks/>
                  </p:cNvSpPr>
                  <p:nvPr/>
                </p:nvSpPr>
                <p:spPr bwMode="auto">
                  <a:xfrm>
                    <a:off x="1039" y="2517"/>
                    <a:ext cx="2129" cy="1001"/>
                  </a:xfrm>
                  <a:custGeom>
                    <a:avLst/>
                    <a:gdLst>
                      <a:gd name="T0" fmla="*/ 53 w 900"/>
                      <a:gd name="T1" fmla="*/ 232 h 423"/>
                      <a:gd name="T2" fmla="*/ 76 w 900"/>
                      <a:gd name="T3" fmla="*/ 263 h 423"/>
                      <a:gd name="T4" fmla="*/ 48 w 900"/>
                      <a:gd name="T5" fmla="*/ 325 h 423"/>
                      <a:gd name="T6" fmla="*/ 85 w 900"/>
                      <a:gd name="T7" fmla="*/ 374 h 423"/>
                      <a:gd name="T8" fmla="*/ 251 w 900"/>
                      <a:gd name="T9" fmla="*/ 345 h 423"/>
                      <a:gd name="T10" fmla="*/ 343 w 900"/>
                      <a:gd name="T11" fmla="*/ 251 h 423"/>
                      <a:gd name="T12" fmla="*/ 469 w 900"/>
                      <a:gd name="T13" fmla="*/ 110 h 423"/>
                      <a:gd name="T14" fmla="*/ 680 w 900"/>
                      <a:gd name="T15" fmla="*/ 7 h 423"/>
                      <a:gd name="T16" fmla="*/ 823 w 900"/>
                      <a:gd name="T17" fmla="*/ 30 h 423"/>
                      <a:gd name="T18" fmla="*/ 898 w 900"/>
                      <a:gd name="T19" fmla="*/ 156 h 423"/>
                      <a:gd name="T20" fmla="*/ 865 w 900"/>
                      <a:gd name="T21" fmla="*/ 286 h 423"/>
                      <a:gd name="T22" fmla="*/ 831 w 900"/>
                      <a:gd name="T23" fmla="*/ 273 h 423"/>
                      <a:gd name="T24" fmla="*/ 857 w 900"/>
                      <a:gd name="T25" fmla="*/ 174 h 423"/>
                      <a:gd name="T26" fmla="*/ 794 w 900"/>
                      <a:gd name="T27" fmla="*/ 60 h 423"/>
                      <a:gd name="T28" fmla="*/ 607 w 900"/>
                      <a:gd name="T29" fmla="*/ 69 h 423"/>
                      <a:gd name="T30" fmla="*/ 416 w 900"/>
                      <a:gd name="T31" fmla="*/ 222 h 423"/>
                      <a:gd name="T32" fmla="*/ 313 w 900"/>
                      <a:gd name="T33" fmla="*/ 345 h 423"/>
                      <a:gd name="T34" fmla="*/ 148 w 900"/>
                      <a:gd name="T35" fmla="*/ 422 h 423"/>
                      <a:gd name="T36" fmla="*/ 64 w 900"/>
                      <a:gd name="T37" fmla="*/ 408 h 423"/>
                      <a:gd name="T38" fmla="*/ 11 w 900"/>
                      <a:gd name="T39" fmla="*/ 297 h 423"/>
                      <a:gd name="T40" fmla="*/ 53 w 900"/>
                      <a:gd name="T41" fmla="*/ 232 h 4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900" h="423">
                        <a:moveTo>
                          <a:pt x="53" y="232"/>
                        </a:moveTo>
                        <a:cubicBezTo>
                          <a:pt x="61" y="242"/>
                          <a:pt x="68" y="252"/>
                          <a:pt x="76" y="263"/>
                        </a:cubicBezTo>
                        <a:cubicBezTo>
                          <a:pt x="57" y="280"/>
                          <a:pt x="47" y="300"/>
                          <a:pt x="48" y="325"/>
                        </a:cubicBezTo>
                        <a:cubicBezTo>
                          <a:pt x="49" y="351"/>
                          <a:pt x="61" y="367"/>
                          <a:pt x="85" y="374"/>
                        </a:cubicBezTo>
                        <a:cubicBezTo>
                          <a:pt x="145" y="394"/>
                          <a:pt x="203" y="386"/>
                          <a:pt x="251" y="345"/>
                        </a:cubicBezTo>
                        <a:cubicBezTo>
                          <a:pt x="285" y="316"/>
                          <a:pt x="315" y="284"/>
                          <a:pt x="343" y="251"/>
                        </a:cubicBezTo>
                        <a:cubicBezTo>
                          <a:pt x="384" y="203"/>
                          <a:pt x="421" y="151"/>
                          <a:pt x="469" y="110"/>
                        </a:cubicBezTo>
                        <a:cubicBezTo>
                          <a:pt x="531" y="58"/>
                          <a:pt x="599" y="19"/>
                          <a:pt x="680" y="7"/>
                        </a:cubicBezTo>
                        <a:cubicBezTo>
                          <a:pt x="730" y="0"/>
                          <a:pt x="778" y="7"/>
                          <a:pt x="823" y="30"/>
                        </a:cubicBezTo>
                        <a:cubicBezTo>
                          <a:pt x="874" y="57"/>
                          <a:pt x="900" y="98"/>
                          <a:pt x="898" y="156"/>
                        </a:cubicBezTo>
                        <a:cubicBezTo>
                          <a:pt x="897" y="201"/>
                          <a:pt x="882" y="243"/>
                          <a:pt x="865" y="286"/>
                        </a:cubicBezTo>
                        <a:cubicBezTo>
                          <a:pt x="852" y="281"/>
                          <a:pt x="841" y="276"/>
                          <a:pt x="831" y="273"/>
                        </a:cubicBezTo>
                        <a:cubicBezTo>
                          <a:pt x="840" y="239"/>
                          <a:pt x="851" y="207"/>
                          <a:pt x="857" y="174"/>
                        </a:cubicBezTo>
                        <a:cubicBezTo>
                          <a:pt x="867" y="119"/>
                          <a:pt x="846" y="83"/>
                          <a:pt x="794" y="60"/>
                        </a:cubicBezTo>
                        <a:cubicBezTo>
                          <a:pt x="731" y="32"/>
                          <a:pt x="668" y="42"/>
                          <a:pt x="607" y="69"/>
                        </a:cubicBezTo>
                        <a:cubicBezTo>
                          <a:pt x="530" y="102"/>
                          <a:pt x="469" y="158"/>
                          <a:pt x="416" y="222"/>
                        </a:cubicBezTo>
                        <a:cubicBezTo>
                          <a:pt x="383" y="264"/>
                          <a:pt x="349" y="306"/>
                          <a:pt x="313" y="345"/>
                        </a:cubicBezTo>
                        <a:cubicBezTo>
                          <a:pt x="268" y="391"/>
                          <a:pt x="214" y="423"/>
                          <a:pt x="148" y="422"/>
                        </a:cubicBezTo>
                        <a:cubicBezTo>
                          <a:pt x="120" y="421"/>
                          <a:pt x="91" y="416"/>
                          <a:pt x="64" y="408"/>
                        </a:cubicBezTo>
                        <a:cubicBezTo>
                          <a:pt x="21" y="394"/>
                          <a:pt x="0" y="346"/>
                          <a:pt x="11" y="297"/>
                        </a:cubicBezTo>
                        <a:cubicBezTo>
                          <a:pt x="17" y="271"/>
                          <a:pt x="30" y="249"/>
                          <a:pt x="53" y="23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HK" altLang="en-US" b="1">
                      <a:solidFill>
                        <a:srgbClr val="3B3838"/>
                      </a:solidFill>
                    </a:endParaRPr>
                  </a:p>
                </p:txBody>
              </p:sp>
            </p:grpSp>
          </p:grpSp>
          <p:grpSp>
            <p:nvGrpSpPr>
              <p:cNvPr id="81" name="组合 80"/>
              <p:cNvGrpSpPr/>
              <p:nvPr/>
            </p:nvGrpSpPr>
            <p:grpSpPr>
              <a:xfrm>
                <a:off x="6858540" y="2004151"/>
                <a:ext cx="1385888" cy="1385888"/>
                <a:chOff x="6187018" y="2043112"/>
                <a:chExt cx="1385888" cy="1385888"/>
              </a:xfrm>
            </p:grpSpPr>
            <p:sp>
              <p:nvSpPr>
                <p:cNvPr id="62" name="椭圆 61"/>
                <p:cNvSpPr/>
                <p:nvPr/>
              </p:nvSpPr>
              <p:spPr>
                <a:xfrm>
                  <a:off x="6187018" y="2043112"/>
                  <a:ext cx="1385888" cy="1385888"/>
                </a:xfrm>
                <a:prstGeom prst="ellipse">
                  <a:avLst/>
                </a:prstGeom>
                <a:solidFill>
                  <a:srgbClr val="3B383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HK" altLang="en-US"/>
                </a:p>
              </p:txBody>
            </p:sp>
            <p:grpSp>
              <p:nvGrpSpPr>
                <p:cNvPr id="2" name="Group 4"/>
                <p:cNvGrpSpPr>
                  <a:grpSpLocks noChangeAspect="1"/>
                </p:cNvGrpSpPr>
                <p:nvPr/>
              </p:nvGrpSpPr>
              <p:grpSpPr bwMode="auto">
                <a:xfrm>
                  <a:off x="6389815" y="2323150"/>
                  <a:ext cx="980294" cy="825812"/>
                  <a:chOff x="1332" y="1011"/>
                  <a:chExt cx="2919" cy="2459"/>
                </a:xfrm>
                <a:solidFill>
                  <a:schemeClr val="bg1"/>
                </a:solidFill>
              </p:grpSpPr>
              <p:sp>
                <p:nvSpPr>
                  <p:cNvPr id="5" name="Freeform 6"/>
                  <p:cNvSpPr>
                    <a:spLocks noEditPoints="1"/>
                  </p:cNvSpPr>
                  <p:nvPr/>
                </p:nvSpPr>
                <p:spPr bwMode="auto">
                  <a:xfrm>
                    <a:off x="1332" y="1011"/>
                    <a:ext cx="1454" cy="2403"/>
                  </a:xfrm>
                  <a:custGeom>
                    <a:avLst/>
                    <a:gdLst>
                      <a:gd name="T0" fmla="*/ 539 w 615"/>
                      <a:gd name="T1" fmla="*/ 936 h 1015"/>
                      <a:gd name="T2" fmla="*/ 450 w 615"/>
                      <a:gd name="T3" fmla="*/ 966 h 1015"/>
                      <a:gd name="T4" fmla="*/ 350 w 615"/>
                      <a:gd name="T5" fmla="*/ 999 h 1015"/>
                      <a:gd name="T6" fmla="*/ 253 w 615"/>
                      <a:gd name="T7" fmla="*/ 950 h 1015"/>
                      <a:gd name="T8" fmla="*/ 139 w 615"/>
                      <a:gd name="T9" fmla="*/ 607 h 1015"/>
                      <a:gd name="T10" fmla="*/ 16 w 615"/>
                      <a:gd name="T11" fmla="*/ 237 h 1015"/>
                      <a:gd name="T12" fmla="*/ 67 w 615"/>
                      <a:gd name="T13" fmla="*/ 139 h 1015"/>
                      <a:gd name="T14" fmla="*/ 340 w 615"/>
                      <a:gd name="T15" fmla="*/ 48 h 1015"/>
                      <a:gd name="T16" fmla="*/ 452 w 615"/>
                      <a:gd name="T17" fmla="*/ 11 h 1015"/>
                      <a:gd name="T18" fmla="*/ 535 w 615"/>
                      <a:gd name="T19" fmla="*/ 54 h 1015"/>
                      <a:gd name="T20" fmla="*/ 612 w 615"/>
                      <a:gd name="T21" fmla="*/ 287 h 1015"/>
                      <a:gd name="T22" fmla="*/ 613 w 615"/>
                      <a:gd name="T23" fmla="*/ 306 h 1015"/>
                      <a:gd name="T24" fmla="*/ 485 w 615"/>
                      <a:gd name="T25" fmla="*/ 805 h 1015"/>
                      <a:gd name="T26" fmla="*/ 475 w 615"/>
                      <a:gd name="T27" fmla="*/ 842 h 1015"/>
                      <a:gd name="T28" fmla="*/ 526 w 615"/>
                      <a:gd name="T29" fmla="*/ 932 h 1015"/>
                      <a:gd name="T30" fmla="*/ 539 w 615"/>
                      <a:gd name="T31" fmla="*/ 936 h 1015"/>
                      <a:gd name="T32" fmla="*/ 474 w 615"/>
                      <a:gd name="T33" fmla="*/ 639 h 1015"/>
                      <a:gd name="T34" fmla="*/ 439 w 615"/>
                      <a:gd name="T35" fmla="*/ 600 h 1015"/>
                      <a:gd name="T36" fmla="*/ 520 w 615"/>
                      <a:gd name="T37" fmla="*/ 525 h 1015"/>
                      <a:gd name="T38" fmla="*/ 470 w 615"/>
                      <a:gd name="T39" fmla="*/ 451 h 1015"/>
                      <a:gd name="T40" fmla="*/ 354 w 615"/>
                      <a:gd name="T41" fmla="*/ 370 h 1015"/>
                      <a:gd name="T42" fmla="*/ 348 w 615"/>
                      <a:gd name="T43" fmla="*/ 367 h 1015"/>
                      <a:gd name="T44" fmla="*/ 336 w 615"/>
                      <a:gd name="T45" fmla="*/ 420 h 1015"/>
                      <a:gd name="T46" fmla="*/ 299 w 615"/>
                      <a:gd name="T47" fmla="*/ 525 h 1015"/>
                      <a:gd name="T48" fmla="*/ 319 w 615"/>
                      <a:gd name="T49" fmla="*/ 612 h 1015"/>
                      <a:gd name="T50" fmla="*/ 403 w 615"/>
                      <a:gd name="T51" fmla="*/ 615 h 1015"/>
                      <a:gd name="T52" fmla="*/ 412 w 615"/>
                      <a:gd name="T53" fmla="*/ 603 h 1015"/>
                      <a:gd name="T54" fmla="*/ 419 w 615"/>
                      <a:gd name="T55" fmla="*/ 606 h 1015"/>
                      <a:gd name="T56" fmla="*/ 409 w 615"/>
                      <a:gd name="T57" fmla="*/ 660 h 1015"/>
                      <a:gd name="T58" fmla="*/ 474 w 615"/>
                      <a:gd name="T59" fmla="*/ 639 h 1015"/>
                      <a:gd name="T60" fmla="*/ 116 w 615"/>
                      <a:gd name="T61" fmla="*/ 268 h 1015"/>
                      <a:gd name="T62" fmla="*/ 137 w 615"/>
                      <a:gd name="T63" fmla="*/ 245 h 1015"/>
                      <a:gd name="T64" fmla="*/ 129 w 615"/>
                      <a:gd name="T65" fmla="*/ 217 h 1015"/>
                      <a:gd name="T66" fmla="*/ 79 w 615"/>
                      <a:gd name="T67" fmla="*/ 181 h 1015"/>
                      <a:gd name="T68" fmla="*/ 61 w 615"/>
                      <a:gd name="T69" fmla="*/ 231 h 1015"/>
                      <a:gd name="T70" fmla="*/ 69 w 615"/>
                      <a:gd name="T71" fmla="*/ 267 h 1015"/>
                      <a:gd name="T72" fmla="*/ 102 w 615"/>
                      <a:gd name="T73" fmla="*/ 264 h 1015"/>
                      <a:gd name="T74" fmla="*/ 100 w 615"/>
                      <a:gd name="T75" fmla="*/ 283 h 1015"/>
                      <a:gd name="T76" fmla="*/ 122 w 615"/>
                      <a:gd name="T77" fmla="*/ 275 h 1015"/>
                      <a:gd name="T78" fmla="*/ 116 w 615"/>
                      <a:gd name="T79" fmla="*/ 268 h 10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</a:cxnLst>
                    <a:rect l="0" t="0" r="r" b="b"/>
                    <a:pathLst>
                      <a:path w="615" h="1015">
                        <a:moveTo>
                          <a:pt x="539" y="936"/>
                        </a:moveTo>
                        <a:cubicBezTo>
                          <a:pt x="507" y="946"/>
                          <a:pt x="479" y="956"/>
                          <a:pt x="450" y="966"/>
                        </a:cubicBezTo>
                        <a:cubicBezTo>
                          <a:pt x="417" y="977"/>
                          <a:pt x="383" y="988"/>
                          <a:pt x="350" y="999"/>
                        </a:cubicBezTo>
                        <a:cubicBezTo>
                          <a:pt x="305" y="1015"/>
                          <a:pt x="268" y="996"/>
                          <a:pt x="253" y="950"/>
                        </a:cubicBezTo>
                        <a:cubicBezTo>
                          <a:pt x="215" y="836"/>
                          <a:pt x="177" y="721"/>
                          <a:pt x="139" y="607"/>
                        </a:cubicBezTo>
                        <a:cubicBezTo>
                          <a:pt x="98" y="483"/>
                          <a:pt x="56" y="360"/>
                          <a:pt x="16" y="237"/>
                        </a:cubicBezTo>
                        <a:cubicBezTo>
                          <a:pt x="0" y="188"/>
                          <a:pt x="19" y="155"/>
                          <a:pt x="67" y="139"/>
                        </a:cubicBezTo>
                        <a:cubicBezTo>
                          <a:pt x="159" y="109"/>
                          <a:pt x="249" y="78"/>
                          <a:pt x="340" y="48"/>
                        </a:cubicBezTo>
                        <a:cubicBezTo>
                          <a:pt x="377" y="35"/>
                          <a:pt x="415" y="22"/>
                          <a:pt x="452" y="11"/>
                        </a:cubicBezTo>
                        <a:cubicBezTo>
                          <a:pt x="487" y="0"/>
                          <a:pt x="523" y="20"/>
                          <a:pt x="535" y="54"/>
                        </a:cubicBezTo>
                        <a:cubicBezTo>
                          <a:pt x="561" y="132"/>
                          <a:pt x="587" y="209"/>
                          <a:pt x="612" y="287"/>
                        </a:cubicBezTo>
                        <a:cubicBezTo>
                          <a:pt x="614" y="293"/>
                          <a:pt x="615" y="300"/>
                          <a:pt x="613" y="306"/>
                        </a:cubicBezTo>
                        <a:cubicBezTo>
                          <a:pt x="571" y="472"/>
                          <a:pt x="528" y="638"/>
                          <a:pt x="485" y="805"/>
                        </a:cubicBezTo>
                        <a:cubicBezTo>
                          <a:pt x="481" y="817"/>
                          <a:pt x="477" y="830"/>
                          <a:pt x="475" y="842"/>
                        </a:cubicBezTo>
                        <a:cubicBezTo>
                          <a:pt x="466" y="884"/>
                          <a:pt x="486" y="918"/>
                          <a:pt x="526" y="932"/>
                        </a:cubicBezTo>
                        <a:cubicBezTo>
                          <a:pt x="529" y="933"/>
                          <a:pt x="533" y="934"/>
                          <a:pt x="539" y="936"/>
                        </a:cubicBezTo>
                        <a:close/>
                        <a:moveTo>
                          <a:pt x="474" y="639"/>
                        </a:moveTo>
                        <a:cubicBezTo>
                          <a:pt x="462" y="625"/>
                          <a:pt x="450" y="613"/>
                          <a:pt x="439" y="600"/>
                        </a:cubicBezTo>
                        <a:cubicBezTo>
                          <a:pt x="494" y="605"/>
                          <a:pt x="524" y="578"/>
                          <a:pt x="520" y="525"/>
                        </a:cubicBezTo>
                        <a:cubicBezTo>
                          <a:pt x="517" y="491"/>
                          <a:pt x="498" y="469"/>
                          <a:pt x="470" y="451"/>
                        </a:cubicBezTo>
                        <a:cubicBezTo>
                          <a:pt x="431" y="425"/>
                          <a:pt x="388" y="404"/>
                          <a:pt x="354" y="370"/>
                        </a:cubicBezTo>
                        <a:cubicBezTo>
                          <a:pt x="353" y="368"/>
                          <a:pt x="351" y="368"/>
                          <a:pt x="348" y="367"/>
                        </a:cubicBezTo>
                        <a:cubicBezTo>
                          <a:pt x="344" y="385"/>
                          <a:pt x="342" y="403"/>
                          <a:pt x="336" y="420"/>
                        </a:cubicBezTo>
                        <a:cubicBezTo>
                          <a:pt x="324" y="456"/>
                          <a:pt x="311" y="490"/>
                          <a:pt x="299" y="525"/>
                        </a:cubicBezTo>
                        <a:cubicBezTo>
                          <a:pt x="288" y="558"/>
                          <a:pt x="297" y="587"/>
                          <a:pt x="319" y="612"/>
                        </a:cubicBezTo>
                        <a:cubicBezTo>
                          <a:pt x="343" y="639"/>
                          <a:pt x="377" y="640"/>
                          <a:pt x="403" y="615"/>
                        </a:cubicBezTo>
                        <a:cubicBezTo>
                          <a:pt x="406" y="611"/>
                          <a:pt x="409" y="607"/>
                          <a:pt x="412" y="603"/>
                        </a:cubicBezTo>
                        <a:cubicBezTo>
                          <a:pt x="414" y="604"/>
                          <a:pt x="417" y="605"/>
                          <a:pt x="419" y="606"/>
                        </a:cubicBezTo>
                        <a:cubicBezTo>
                          <a:pt x="416" y="624"/>
                          <a:pt x="412" y="642"/>
                          <a:pt x="409" y="660"/>
                        </a:cubicBezTo>
                        <a:cubicBezTo>
                          <a:pt x="430" y="653"/>
                          <a:pt x="453" y="646"/>
                          <a:pt x="474" y="639"/>
                        </a:cubicBezTo>
                        <a:close/>
                        <a:moveTo>
                          <a:pt x="116" y="268"/>
                        </a:moveTo>
                        <a:cubicBezTo>
                          <a:pt x="124" y="259"/>
                          <a:pt x="135" y="253"/>
                          <a:pt x="137" y="245"/>
                        </a:cubicBezTo>
                        <a:cubicBezTo>
                          <a:pt x="139" y="236"/>
                          <a:pt x="135" y="223"/>
                          <a:pt x="129" y="217"/>
                        </a:cubicBezTo>
                        <a:cubicBezTo>
                          <a:pt x="114" y="203"/>
                          <a:pt x="96" y="193"/>
                          <a:pt x="79" y="181"/>
                        </a:cubicBezTo>
                        <a:cubicBezTo>
                          <a:pt x="73" y="199"/>
                          <a:pt x="67" y="215"/>
                          <a:pt x="61" y="231"/>
                        </a:cubicBezTo>
                        <a:cubicBezTo>
                          <a:pt x="57" y="245"/>
                          <a:pt x="58" y="257"/>
                          <a:pt x="69" y="267"/>
                        </a:cubicBezTo>
                        <a:cubicBezTo>
                          <a:pt x="80" y="277"/>
                          <a:pt x="90" y="274"/>
                          <a:pt x="102" y="264"/>
                        </a:cubicBezTo>
                        <a:cubicBezTo>
                          <a:pt x="101" y="271"/>
                          <a:pt x="100" y="276"/>
                          <a:pt x="100" y="283"/>
                        </a:cubicBezTo>
                        <a:cubicBezTo>
                          <a:pt x="108" y="280"/>
                          <a:pt x="114" y="278"/>
                          <a:pt x="122" y="275"/>
                        </a:cubicBezTo>
                        <a:cubicBezTo>
                          <a:pt x="118" y="270"/>
                          <a:pt x="116" y="267"/>
                          <a:pt x="116" y="26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HK" altLang="en-US"/>
                  </a:p>
                </p:txBody>
              </p:sp>
              <p:sp>
                <p:nvSpPr>
                  <p:cNvPr id="6" name="Freeform 7"/>
                  <p:cNvSpPr>
                    <a:spLocks noEditPoints="1"/>
                  </p:cNvSpPr>
                  <p:nvPr/>
                </p:nvSpPr>
                <p:spPr bwMode="auto">
                  <a:xfrm>
                    <a:off x="2491" y="1103"/>
                    <a:ext cx="1760" cy="2367"/>
                  </a:xfrm>
                  <a:custGeom>
                    <a:avLst/>
                    <a:gdLst>
                      <a:gd name="T0" fmla="*/ 744 w 744"/>
                      <a:gd name="T1" fmla="*/ 194 h 1000"/>
                      <a:gd name="T2" fmla="*/ 720 w 744"/>
                      <a:gd name="T3" fmla="*/ 295 h 1000"/>
                      <a:gd name="T4" fmla="*/ 639 w 744"/>
                      <a:gd name="T5" fmla="*/ 606 h 1000"/>
                      <a:gd name="T6" fmla="*/ 564 w 744"/>
                      <a:gd name="T7" fmla="*/ 898 h 1000"/>
                      <a:gd name="T8" fmla="*/ 552 w 744"/>
                      <a:gd name="T9" fmla="*/ 941 h 1000"/>
                      <a:gd name="T10" fmla="*/ 454 w 744"/>
                      <a:gd name="T11" fmla="*/ 989 h 1000"/>
                      <a:gd name="T12" fmla="*/ 295 w 744"/>
                      <a:gd name="T13" fmla="*/ 947 h 1000"/>
                      <a:gd name="T14" fmla="*/ 77 w 744"/>
                      <a:gd name="T15" fmla="*/ 891 h 1000"/>
                      <a:gd name="T16" fmla="*/ 13 w 744"/>
                      <a:gd name="T17" fmla="*/ 789 h 1000"/>
                      <a:gd name="T18" fmla="*/ 91 w 744"/>
                      <a:gd name="T19" fmla="*/ 485 h 1000"/>
                      <a:gd name="T20" fmla="*/ 155 w 744"/>
                      <a:gd name="T21" fmla="*/ 235 h 1000"/>
                      <a:gd name="T22" fmla="*/ 200 w 744"/>
                      <a:gd name="T23" fmla="*/ 66 h 1000"/>
                      <a:gd name="T24" fmla="*/ 297 w 744"/>
                      <a:gd name="T25" fmla="*/ 11 h 1000"/>
                      <a:gd name="T26" fmla="*/ 678 w 744"/>
                      <a:gd name="T27" fmla="*/ 110 h 1000"/>
                      <a:gd name="T28" fmla="*/ 739 w 744"/>
                      <a:gd name="T29" fmla="*/ 160 h 1000"/>
                      <a:gd name="T30" fmla="*/ 744 w 744"/>
                      <a:gd name="T31" fmla="*/ 194 h 1000"/>
                      <a:gd name="T32" fmla="*/ 471 w 744"/>
                      <a:gd name="T33" fmla="*/ 968 h 1000"/>
                      <a:gd name="T34" fmla="*/ 535 w 744"/>
                      <a:gd name="T35" fmla="*/ 916 h 1000"/>
                      <a:gd name="T36" fmla="*/ 624 w 744"/>
                      <a:gd name="T37" fmla="*/ 571 h 1000"/>
                      <a:gd name="T38" fmla="*/ 717 w 744"/>
                      <a:gd name="T39" fmla="*/ 210 h 1000"/>
                      <a:gd name="T40" fmla="*/ 669 w 744"/>
                      <a:gd name="T41" fmla="*/ 132 h 1000"/>
                      <a:gd name="T42" fmla="*/ 512 w 744"/>
                      <a:gd name="T43" fmla="*/ 91 h 1000"/>
                      <a:gd name="T44" fmla="*/ 292 w 744"/>
                      <a:gd name="T45" fmla="*/ 34 h 1000"/>
                      <a:gd name="T46" fmla="*/ 221 w 744"/>
                      <a:gd name="T47" fmla="*/ 77 h 1000"/>
                      <a:gd name="T48" fmla="*/ 207 w 744"/>
                      <a:gd name="T49" fmla="*/ 130 h 1000"/>
                      <a:gd name="T50" fmla="*/ 116 w 744"/>
                      <a:gd name="T51" fmla="*/ 479 h 1000"/>
                      <a:gd name="T52" fmla="*/ 36 w 744"/>
                      <a:gd name="T53" fmla="*/ 787 h 1000"/>
                      <a:gd name="T54" fmla="*/ 82 w 744"/>
                      <a:gd name="T55" fmla="*/ 868 h 1000"/>
                      <a:gd name="T56" fmla="*/ 422 w 744"/>
                      <a:gd name="T57" fmla="*/ 956 h 1000"/>
                      <a:gd name="T58" fmla="*/ 471 w 744"/>
                      <a:gd name="T59" fmla="*/ 968 h 1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744" h="1000">
                        <a:moveTo>
                          <a:pt x="744" y="194"/>
                        </a:moveTo>
                        <a:cubicBezTo>
                          <a:pt x="737" y="225"/>
                          <a:pt x="729" y="260"/>
                          <a:pt x="720" y="295"/>
                        </a:cubicBezTo>
                        <a:cubicBezTo>
                          <a:pt x="693" y="399"/>
                          <a:pt x="666" y="502"/>
                          <a:pt x="639" y="606"/>
                        </a:cubicBezTo>
                        <a:cubicBezTo>
                          <a:pt x="614" y="703"/>
                          <a:pt x="589" y="801"/>
                          <a:pt x="564" y="898"/>
                        </a:cubicBezTo>
                        <a:cubicBezTo>
                          <a:pt x="560" y="912"/>
                          <a:pt x="557" y="927"/>
                          <a:pt x="552" y="941"/>
                        </a:cubicBezTo>
                        <a:cubicBezTo>
                          <a:pt x="536" y="981"/>
                          <a:pt x="499" y="1000"/>
                          <a:pt x="454" y="989"/>
                        </a:cubicBezTo>
                        <a:cubicBezTo>
                          <a:pt x="401" y="975"/>
                          <a:pt x="348" y="961"/>
                          <a:pt x="295" y="947"/>
                        </a:cubicBezTo>
                        <a:cubicBezTo>
                          <a:pt x="222" y="928"/>
                          <a:pt x="150" y="909"/>
                          <a:pt x="77" y="891"/>
                        </a:cubicBezTo>
                        <a:cubicBezTo>
                          <a:pt x="27" y="879"/>
                          <a:pt x="0" y="839"/>
                          <a:pt x="13" y="789"/>
                        </a:cubicBezTo>
                        <a:cubicBezTo>
                          <a:pt x="38" y="687"/>
                          <a:pt x="65" y="586"/>
                          <a:pt x="91" y="485"/>
                        </a:cubicBezTo>
                        <a:cubicBezTo>
                          <a:pt x="112" y="402"/>
                          <a:pt x="134" y="318"/>
                          <a:pt x="155" y="235"/>
                        </a:cubicBezTo>
                        <a:cubicBezTo>
                          <a:pt x="170" y="179"/>
                          <a:pt x="184" y="122"/>
                          <a:pt x="200" y="66"/>
                        </a:cubicBezTo>
                        <a:cubicBezTo>
                          <a:pt x="212" y="22"/>
                          <a:pt x="253" y="0"/>
                          <a:pt x="297" y="11"/>
                        </a:cubicBezTo>
                        <a:cubicBezTo>
                          <a:pt x="424" y="44"/>
                          <a:pt x="551" y="77"/>
                          <a:pt x="678" y="110"/>
                        </a:cubicBezTo>
                        <a:cubicBezTo>
                          <a:pt x="707" y="117"/>
                          <a:pt x="729" y="132"/>
                          <a:pt x="739" y="160"/>
                        </a:cubicBezTo>
                        <a:cubicBezTo>
                          <a:pt x="742" y="169"/>
                          <a:pt x="742" y="180"/>
                          <a:pt x="744" y="194"/>
                        </a:cubicBezTo>
                        <a:close/>
                        <a:moveTo>
                          <a:pt x="471" y="968"/>
                        </a:moveTo>
                        <a:cubicBezTo>
                          <a:pt x="508" y="969"/>
                          <a:pt x="526" y="951"/>
                          <a:pt x="535" y="916"/>
                        </a:cubicBezTo>
                        <a:cubicBezTo>
                          <a:pt x="565" y="801"/>
                          <a:pt x="594" y="686"/>
                          <a:pt x="624" y="571"/>
                        </a:cubicBezTo>
                        <a:cubicBezTo>
                          <a:pt x="655" y="451"/>
                          <a:pt x="686" y="330"/>
                          <a:pt x="717" y="210"/>
                        </a:cubicBezTo>
                        <a:cubicBezTo>
                          <a:pt x="728" y="167"/>
                          <a:pt x="712" y="143"/>
                          <a:pt x="669" y="132"/>
                        </a:cubicBezTo>
                        <a:cubicBezTo>
                          <a:pt x="617" y="119"/>
                          <a:pt x="565" y="105"/>
                          <a:pt x="512" y="91"/>
                        </a:cubicBezTo>
                        <a:cubicBezTo>
                          <a:pt x="439" y="72"/>
                          <a:pt x="366" y="53"/>
                          <a:pt x="292" y="34"/>
                        </a:cubicBezTo>
                        <a:cubicBezTo>
                          <a:pt x="256" y="25"/>
                          <a:pt x="230" y="42"/>
                          <a:pt x="221" y="77"/>
                        </a:cubicBezTo>
                        <a:cubicBezTo>
                          <a:pt x="216" y="95"/>
                          <a:pt x="212" y="112"/>
                          <a:pt x="207" y="130"/>
                        </a:cubicBezTo>
                        <a:cubicBezTo>
                          <a:pt x="177" y="246"/>
                          <a:pt x="147" y="362"/>
                          <a:pt x="116" y="479"/>
                        </a:cubicBezTo>
                        <a:cubicBezTo>
                          <a:pt x="90" y="582"/>
                          <a:pt x="63" y="685"/>
                          <a:pt x="36" y="787"/>
                        </a:cubicBezTo>
                        <a:cubicBezTo>
                          <a:pt x="25" y="829"/>
                          <a:pt x="40" y="857"/>
                          <a:pt x="82" y="868"/>
                        </a:cubicBezTo>
                        <a:cubicBezTo>
                          <a:pt x="195" y="898"/>
                          <a:pt x="309" y="927"/>
                          <a:pt x="422" y="956"/>
                        </a:cubicBezTo>
                        <a:cubicBezTo>
                          <a:pt x="441" y="961"/>
                          <a:pt x="459" y="965"/>
                          <a:pt x="471" y="96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HK" altLang="en-US"/>
                  </a:p>
                </p:txBody>
              </p:sp>
              <p:sp>
                <p:nvSpPr>
                  <p:cNvPr id="11" name="Freeform 11"/>
                  <p:cNvSpPr>
                    <a:spLocks/>
                  </p:cNvSpPr>
                  <p:nvPr/>
                </p:nvSpPr>
                <p:spPr bwMode="auto">
                  <a:xfrm>
                    <a:off x="3089" y="1953"/>
                    <a:ext cx="537" cy="660"/>
                  </a:xfrm>
                  <a:custGeom>
                    <a:avLst/>
                    <a:gdLst>
                      <a:gd name="T0" fmla="*/ 117 w 227"/>
                      <a:gd name="T1" fmla="*/ 200 h 279"/>
                      <a:gd name="T2" fmla="*/ 122 w 227"/>
                      <a:gd name="T3" fmla="*/ 279 h 279"/>
                      <a:gd name="T4" fmla="*/ 61 w 227"/>
                      <a:gd name="T5" fmla="*/ 263 h 279"/>
                      <a:gd name="T6" fmla="*/ 100 w 227"/>
                      <a:gd name="T7" fmla="*/ 192 h 279"/>
                      <a:gd name="T8" fmla="*/ 97 w 227"/>
                      <a:gd name="T9" fmla="*/ 188 h 279"/>
                      <a:gd name="T10" fmla="*/ 18 w 227"/>
                      <a:gd name="T11" fmla="*/ 186 h 279"/>
                      <a:gd name="T12" fmla="*/ 10 w 227"/>
                      <a:gd name="T13" fmla="*/ 120 h 279"/>
                      <a:gd name="T14" fmla="*/ 89 w 227"/>
                      <a:gd name="T15" fmla="*/ 94 h 279"/>
                      <a:gd name="T16" fmla="*/ 122 w 227"/>
                      <a:gd name="T17" fmla="*/ 10 h 279"/>
                      <a:gd name="T18" fmla="*/ 180 w 227"/>
                      <a:gd name="T19" fmla="*/ 24 h 279"/>
                      <a:gd name="T20" fmla="*/ 173 w 227"/>
                      <a:gd name="T21" fmla="*/ 111 h 279"/>
                      <a:gd name="T22" fmla="*/ 213 w 227"/>
                      <a:gd name="T23" fmla="*/ 137 h 279"/>
                      <a:gd name="T24" fmla="*/ 225 w 227"/>
                      <a:gd name="T25" fmla="*/ 174 h 279"/>
                      <a:gd name="T26" fmla="*/ 189 w 227"/>
                      <a:gd name="T27" fmla="*/ 229 h 279"/>
                      <a:gd name="T28" fmla="*/ 117 w 227"/>
                      <a:gd name="T29" fmla="*/ 200 h 27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227" h="279">
                        <a:moveTo>
                          <a:pt x="117" y="200"/>
                        </a:moveTo>
                        <a:cubicBezTo>
                          <a:pt x="112" y="226"/>
                          <a:pt x="104" y="252"/>
                          <a:pt x="122" y="279"/>
                        </a:cubicBezTo>
                        <a:cubicBezTo>
                          <a:pt x="98" y="273"/>
                          <a:pt x="78" y="268"/>
                          <a:pt x="61" y="263"/>
                        </a:cubicBezTo>
                        <a:cubicBezTo>
                          <a:pt x="74" y="239"/>
                          <a:pt x="87" y="216"/>
                          <a:pt x="100" y="192"/>
                        </a:cubicBezTo>
                        <a:cubicBezTo>
                          <a:pt x="99" y="191"/>
                          <a:pt x="98" y="190"/>
                          <a:pt x="97" y="188"/>
                        </a:cubicBezTo>
                        <a:cubicBezTo>
                          <a:pt x="69" y="207"/>
                          <a:pt x="42" y="212"/>
                          <a:pt x="18" y="186"/>
                        </a:cubicBezTo>
                        <a:cubicBezTo>
                          <a:pt x="0" y="167"/>
                          <a:pt x="0" y="144"/>
                          <a:pt x="10" y="120"/>
                        </a:cubicBezTo>
                        <a:cubicBezTo>
                          <a:pt x="26" y="86"/>
                          <a:pt x="55" y="84"/>
                          <a:pt x="89" y="94"/>
                        </a:cubicBezTo>
                        <a:cubicBezTo>
                          <a:pt x="80" y="56"/>
                          <a:pt x="87" y="26"/>
                          <a:pt x="122" y="10"/>
                        </a:cubicBezTo>
                        <a:cubicBezTo>
                          <a:pt x="142" y="0"/>
                          <a:pt x="167" y="7"/>
                          <a:pt x="180" y="24"/>
                        </a:cubicBezTo>
                        <a:cubicBezTo>
                          <a:pt x="205" y="56"/>
                          <a:pt x="195" y="86"/>
                          <a:pt x="173" y="111"/>
                        </a:cubicBezTo>
                        <a:cubicBezTo>
                          <a:pt x="187" y="119"/>
                          <a:pt x="203" y="125"/>
                          <a:pt x="213" y="137"/>
                        </a:cubicBezTo>
                        <a:cubicBezTo>
                          <a:pt x="221" y="146"/>
                          <a:pt x="224" y="161"/>
                          <a:pt x="225" y="174"/>
                        </a:cubicBezTo>
                        <a:cubicBezTo>
                          <a:pt x="227" y="198"/>
                          <a:pt x="211" y="221"/>
                          <a:pt x="189" y="229"/>
                        </a:cubicBezTo>
                        <a:cubicBezTo>
                          <a:pt x="157" y="241"/>
                          <a:pt x="135" y="225"/>
                          <a:pt x="117" y="20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HK" altLang="en-US"/>
                  </a:p>
                </p:txBody>
              </p:sp>
              <p:sp>
                <p:nvSpPr>
                  <p:cNvPr id="20" name="Freeform 12"/>
                  <p:cNvSpPr>
                    <a:spLocks/>
                  </p:cNvSpPr>
                  <p:nvPr/>
                </p:nvSpPr>
                <p:spPr bwMode="auto">
                  <a:xfrm>
                    <a:off x="3077" y="1252"/>
                    <a:ext cx="194" cy="220"/>
                  </a:xfrm>
                  <a:custGeom>
                    <a:avLst/>
                    <a:gdLst>
                      <a:gd name="T0" fmla="*/ 37 w 82"/>
                      <a:gd name="T1" fmla="*/ 93 h 93"/>
                      <a:gd name="T2" fmla="*/ 22 w 82"/>
                      <a:gd name="T3" fmla="*/ 90 h 93"/>
                      <a:gd name="T4" fmla="*/ 33 w 82"/>
                      <a:gd name="T5" fmla="*/ 66 h 93"/>
                      <a:gd name="T6" fmla="*/ 12 w 82"/>
                      <a:gd name="T7" fmla="*/ 66 h 93"/>
                      <a:gd name="T8" fmla="*/ 2 w 82"/>
                      <a:gd name="T9" fmla="*/ 49 h 93"/>
                      <a:gd name="T10" fmla="*/ 23 w 82"/>
                      <a:gd name="T11" fmla="*/ 28 h 93"/>
                      <a:gd name="T12" fmla="*/ 44 w 82"/>
                      <a:gd name="T13" fmla="*/ 2 h 93"/>
                      <a:gd name="T14" fmla="*/ 61 w 82"/>
                      <a:gd name="T15" fmla="*/ 8 h 93"/>
                      <a:gd name="T16" fmla="*/ 64 w 82"/>
                      <a:gd name="T17" fmla="*/ 38 h 93"/>
                      <a:gd name="T18" fmla="*/ 73 w 82"/>
                      <a:gd name="T19" fmla="*/ 70 h 93"/>
                      <a:gd name="T20" fmla="*/ 39 w 82"/>
                      <a:gd name="T21" fmla="*/ 68 h 93"/>
                      <a:gd name="T22" fmla="*/ 37 w 82"/>
                      <a:gd name="T23" fmla="*/ 93 h 9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82" h="93">
                        <a:moveTo>
                          <a:pt x="37" y="93"/>
                        </a:moveTo>
                        <a:cubicBezTo>
                          <a:pt x="32" y="92"/>
                          <a:pt x="28" y="91"/>
                          <a:pt x="22" y="90"/>
                        </a:cubicBezTo>
                        <a:cubicBezTo>
                          <a:pt x="26" y="82"/>
                          <a:pt x="30" y="74"/>
                          <a:pt x="33" y="66"/>
                        </a:cubicBezTo>
                        <a:cubicBezTo>
                          <a:pt x="25" y="66"/>
                          <a:pt x="17" y="68"/>
                          <a:pt x="12" y="66"/>
                        </a:cubicBezTo>
                        <a:cubicBezTo>
                          <a:pt x="7" y="63"/>
                          <a:pt x="3" y="55"/>
                          <a:pt x="2" y="49"/>
                        </a:cubicBezTo>
                        <a:cubicBezTo>
                          <a:pt x="0" y="36"/>
                          <a:pt x="10" y="29"/>
                          <a:pt x="23" y="28"/>
                        </a:cubicBezTo>
                        <a:cubicBezTo>
                          <a:pt x="31" y="17"/>
                          <a:pt x="36" y="8"/>
                          <a:pt x="44" y="2"/>
                        </a:cubicBezTo>
                        <a:cubicBezTo>
                          <a:pt x="47" y="0"/>
                          <a:pt x="60" y="4"/>
                          <a:pt x="61" y="8"/>
                        </a:cubicBezTo>
                        <a:cubicBezTo>
                          <a:pt x="65" y="16"/>
                          <a:pt x="63" y="26"/>
                          <a:pt x="64" y="38"/>
                        </a:cubicBezTo>
                        <a:cubicBezTo>
                          <a:pt x="78" y="49"/>
                          <a:pt x="82" y="59"/>
                          <a:pt x="73" y="70"/>
                        </a:cubicBezTo>
                        <a:cubicBezTo>
                          <a:pt x="65" y="81"/>
                          <a:pt x="58" y="81"/>
                          <a:pt x="39" y="68"/>
                        </a:cubicBezTo>
                        <a:cubicBezTo>
                          <a:pt x="38" y="76"/>
                          <a:pt x="38" y="83"/>
                          <a:pt x="37" y="9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HK" altLang="en-US"/>
                  </a:p>
                </p:txBody>
              </p:sp>
              <p:sp>
                <p:nvSpPr>
                  <p:cNvPr id="21" name="Freeform 13"/>
                  <p:cNvSpPr>
                    <a:spLocks/>
                  </p:cNvSpPr>
                  <p:nvPr/>
                </p:nvSpPr>
                <p:spPr bwMode="auto">
                  <a:xfrm>
                    <a:off x="3494" y="3127"/>
                    <a:ext cx="194" cy="216"/>
                  </a:xfrm>
                  <a:custGeom>
                    <a:avLst/>
                    <a:gdLst>
                      <a:gd name="T0" fmla="*/ 52 w 82"/>
                      <a:gd name="T1" fmla="*/ 64 h 91"/>
                      <a:gd name="T2" fmla="*/ 37 w 82"/>
                      <a:gd name="T3" fmla="*/ 91 h 91"/>
                      <a:gd name="T4" fmla="*/ 21 w 82"/>
                      <a:gd name="T5" fmla="*/ 86 h 91"/>
                      <a:gd name="T6" fmla="*/ 17 w 82"/>
                      <a:gd name="T7" fmla="*/ 54 h 91"/>
                      <a:gd name="T8" fmla="*/ 8 w 82"/>
                      <a:gd name="T9" fmla="*/ 23 h 91"/>
                      <a:gd name="T10" fmla="*/ 42 w 82"/>
                      <a:gd name="T11" fmla="*/ 24 h 91"/>
                      <a:gd name="T12" fmla="*/ 44 w 82"/>
                      <a:gd name="T13" fmla="*/ 0 h 91"/>
                      <a:gd name="T14" fmla="*/ 59 w 82"/>
                      <a:gd name="T15" fmla="*/ 4 h 91"/>
                      <a:gd name="T16" fmla="*/ 48 w 82"/>
                      <a:gd name="T17" fmla="*/ 26 h 91"/>
                      <a:gd name="T18" fmla="*/ 80 w 82"/>
                      <a:gd name="T19" fmla="*/ 41 h 91"/>
                      <a:gd name="T20" fmla="*/ 52 w 82"/>
                      <a:gd name="T21" fmla="*/ 64 h 9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82" h="91">
                        <a:moveTo>
                          <a:pt x="52" y="64"/>
                        </a:moveTo>
                        <a:cubicBezTo>
                          <a:pt x="51" y="76"/>
                          <a:pt x="51" y="88"/>
                          <a:pt x="37" y="91"/>
                        </a:cubicBezTo>
                        <a:cubicBezTo>
                          <a:pt x="32" y="91"/>
                          <a:pt x="22" y="89"/>
                          <a:pt x="21" y="86"/>
                        </a:cubicBezTo>
                        <a:cubicBezTo>
                          <a:pt x="18" y="77"/>
                          <a:pt x="18" y="67"/>
                          <a:pt x="17" y="54"/>
                        </a:cubicBezTo>
                        <a:cubicBezTo>
                          <a:pt x="5" y="46"/>
                          <a:pt x="0" y="34"/>
                          <a:pt x="8" y="23"/>
                        </a:cubicBezTo>
                        <a:cubicBezTo>
                          <a:pt x="14" y="13"/>
                          <a:pt x="25" y="13"/>
                          <a:pt x="42" y="24"/>
                        </a:cubicBezTo>
                        <a:cubicBezTo>
                          <a:pt x="43" y="15"/>
                          <a:pt x="44" y="8"/>
                          <a:pt x="44" y="0"/>
                        </a:cubicBezTo>
                        <a:cubicBezTo>
                          <a:pt x="49" y="1"/>
                          <a:pt x="54" y="2"/>
                          <a:pt x="59" y="4"/>
                        </a:cubicBezTo>
                        <a:cubicBezTo>
                          <a:pt x="55" y="12"/>
                          <a:pt x="52" y="18"/>
                          <a:pt x="48" y="26"/>
                        </a:cubicBezTo>
                        <a:cubicBezTo>
                          <a:pt x="70" y="25"/>
                          <a:pt x="79" y="29"/>
                          <a:pt x="80" y="41"/>
                        </a:cubicBezTo>
                        <a:cubicBezTo>
                          <a:pt x="82" y="55"/>
                          <a:pt x="73" y="62"/>
                          <a:pt x="52" y="6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HK" altLang="en-US"/>
                  </a:p>
                </p:txBody>
              </p:sp>
            </p:grpSp>
          </p:grpSp>
          <p:grpSp>
            <p:nvGrpSpPr>
              <p:cNvPr id="73" name="组合 72"/>
              <p:cNvGrpSpPr/>
              <p:nvPr/>
            </p:nvGrpSpPr>
            <p:grpSpPr>
              <a:xfrm>
                <a:off x="4953238" y="3896596"/>
                <a:ext cx="1385888" cy="1385888"/>
                <a:chOff x="4281716" y="3799319"/>
                <a:chExt cx="1385888" cy="1385888"/>
              </a:xfrm>
            </p:grpSpPr>
            <p:sp>
              <p:nvSpPr>
                <p:cNvPr id="68" name="椭圆 67"/>
                <p:cNvSpPr/>
                <p:nvPr/>
              </p:nvSpPr>
              <p:spPr>
                <a:xfrm>
                  <a:off x="4281716" y="3799319"/>
                  <a:ext cx="1385888" cy="1385888"/>
                </a:xfrm>
                <a:prstGeom prst="ellipse">
                  <a:avLst/>
                </a:prstGeom>
                <a:solidFill>
                  <a:srgbClr val="3B383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HK" altLang="en-US"/>
                </a:p>
              </p:txBody>
            </p:sp>
            <p:sp>
              <p:nvSpPr>
                <p:cNvPr id="25" name="Freeform 18"/>
                <p:cNvSpPr>
                  <a:spLocks noEditPoints="1"/>
                </p:cNvSpPr>
                <p:nvPr/>
              </p:nvSpPr>
              <p:spPr bwMode="auto">
                <a:xfrm>
                  <a:off x="4615886" y="4132377"/>
                  <a:ext cx="717548" cy="719773"/>
                </a:xfrm>
                <a:custGeom>
                  <a:avLst/>
                  <a:gdLst>
                    <a:gd name="T0" fmla="*/ 0 w 1227"/>
                    <a:gd name="T1" fmla="*/ 48 h 1230"/>
                    <a:gd name="T2" fmla="*/ 1179 w 1227"/>
                    <a:gd name="T3" fmla="*/ 0 h 1230"/>
                    <a:gd name="T4" fmla="*/ 1227 w 1227"/>
                    <a:gd name="T5" fmla="*/ 1182 h 1230"/>
                    <a:gd name="T6" fmla="*/ 48 w 1227"/>
                    <a:gd name="T7" fmla="*/ 1230 h 1230"/>
                    <a:gd name="T8" fmla="*/ 0 w 1227"/>
                    <a:gd name="T9" fmla="*/ 615 h 1230"/>
                    <a:gd name="T10" fmla="*/ 844 w 1227"/>
                    <a:gd name="T11" fmla="*/ 615 h 1230"/>
                    <a:gd name="T12" fmla="*/ 461 w 1227"/>
                    <a:gd name="T13" fmla="*/ 845 h 1230"/>
                    <a:gd name="T14" fmla="*/ 383 w 1227"/>
                    <a:gd name="T15" fmla="*/ 78 h 1230"/>
                    <a:gd name="T16" fmla="*/ 269 w 1227"/>
                    <a:gd name="T17" fmla="*/ 192 h 1230"/>
                    <a:gd name="T18" fmla="*/ 574 w 1227"/>
                    <a:gd name="T19" fmla="*/ 191 h 1230"/>
                    <a:gd name="T20" fmla="*/ 461 w 1227"/>
                    <a:gd name="T21" fmla="*/ 78 h 1230"/>
                    <a:gd name="T22" fmla="*/ 574 w 1227"/>
                    <a:gd name="T23" fmla="*/ 191 h 1230"/>
                    <a:gd name="T24" fmla="*/ 653 w 1227"/>
                    <a:gd name="T25" fmla="*/ 191 h 1230"/>
                    <a:gd name="T26" fmla="*/ 766 w 1227"/>
                    <a:gd name="T27" fmla="*/ 78 h 1230"/>
                    <a:gd name="T28" fmla="*/ 844 w 1227"/>
                    <a:gd name="T29" fmla="*/ 191 h 1230"/>
                    <a:gd name="T30" fmla="*/ 958 w 1227"/>
                    <a:gd name="T31" fmla="*/ 78 h 1230"/>
                    <a:gd name="T32" fmla="*/ 844 w 1227"/>
                    <a:gd name="T33" fmla="*/ 191 h 1230"/>
                    <a:gd name="T34" fmla="*/ 383 w 1227"/>
                    <a:gd name="T35" fmla="*/ 1039 h 1230"/>
                    <a:gd name="T36" fmla="*/ 269 w 1227"/>
                    <a:gd name="T37" fmla="*/ 1152 h 1230"/>
                    <a:gd name="T38" fmla="*/ 461 w 1227"/>
                    <a:gd name="T39" fmla="*/ 1038 h 1230"/>
                    <a:gd name="T40" fmla="*/ 574 w 1227"/>
                    <a:gd name="T41" fmla="*/ 1151 h 1230"/>
                    <a:gd name="T42" fmla="*/ 461 w 1227"/>
                    <a:gd name="T43" fmla="*/ 1038 h 1230"/>
                    <a:gd name="T44" fmla="*/ 766 w 1227"/>
                    <a:gd name="T45" fmla="*/ 1152 h 1230"/>
                    <a:gd name="T46" fmla="*/ 652 w 1227"/>
                    <a:gd name="T47" fmla="*/ 1039 h 1230"/>
                    <a:gd name="T48" fmla="*/ 844 w 1227"/>
                    <a:gd name="T49" fmla="*/ 1038 h 1230"/>
                    <a:gd name="T50" fmla="*/ 958 w 1227"/>
                    <a:gd name="T51" fmla="*/ 1152 h 1230"/>
                    <a:gd name="T52" fmla="*/ 844 w 1227"/>
                    <a:gd name="T53" fmla="*/ 1038 h 1230"/>
                    <a:gd name="T54" fmla="*/ 191 w 1227"/>
                    <a:gd name="T55" fmla="*/ 78 h 1230"/>
                    <a:gd name="T56" fmla="*/ 78 w 1227"/>
                    <a:gd name="T57" fmla="*/ 192 h 1230"/>
                    <a:gd name="T58" fmla="*/ 1149 w 1227"/>
                    <a:gd name="T59" fmla="*/ 78 h 1230"/>
                    <a:gd name="T60" fmla="*/ 1036 w 1227"/>
                    <a:gd name="T61" fmla="*/ 191 h 1230"/>
                    <a:gd name="T62" fmla="*/ 1149 w 1227"/>
                    <a:gd name="T63" fmla="*/ 78 h 1230"/>
                    <a:gd name="T64" fmla="*/ 191 w 1227"/>
                    <a:gd name="T65" fmla="*/ 1039 h 1230"/>
                    <a:gd name="T66" fmla="*/ 78 w 1227"/>
                    <a:gd name="T67" fmla="*/ 1152 h 1230"/>
                    <a:gd name="T68" fmla="*/ 1149 w 1227"/>
                    <a:gd name="T69" fmla="*/ 1152 h 1230"/>
                    <a:gd name="T70" fmla="*/ 1036 w 1227"/>
                    <a:gd name="T71" fmla="*/ 1039 h 1230"/>
                    <a:gd name="T72" fmla="*/ 1149 w 1227"/>
                    <a:gd name="T73" fmla="*/ 1152 h 12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227" h="1230">
                      <a:moveTo>
                        <a:pt x="0" y="615"/>
                      </a:moveTo>
                      <a:cubicBezTo>
                        <a:pt x="0" y="426"/>
                        <a:pt x="0" y="237"/>
                        <a:pt x="0" y="48"/>
                      </a:cubicBezTo>
                      <a:cubicBezTo>
                        <a:pt x="0" y="14"/>
                        <a:pt x="14" y="0"/>
                        <a:pt x="48" y="0"/>
                      </a:cubicBezTo>
                      <a:cubicBezTo>
                        <a:pt x="425" y="0"/>
                        <a:pt x="802" y="0"/>
                        <a:pt x="1179" y="0"/>
                      </a:cubicBezTo>
                      <a:cubicBezTo>
                        <a:pt x="1213" y="0"/>
                        <a:pt x="1227" y="14"/>
                        <a:pt x="1227" y="48"/>
                      </a:cubicBezTo>
                      <a:cubicBezTo>
                        <a:pt x="1227" y="426"/>
                        <a:pt x="1227" y="804"/>
                        <a:pt x="1227" y="1182"/>
                      </a:cubicBezTo>
                      <a:cubicBezTo>
                        <a:pt x="1227" y="1216"/>
                        <a:pt x="1213" y="1230"/>
                        <a:pt x="1179" y="1230"/>
                      </a:cubicBezTo>
                      <a:cubicBezTo>
                        <a:pt x="802" y="1230"/>
                        <a:pt x="425" y="1230"/>
                        <a:pt x="48" y="1230"/>
                      </a:cubicBezTo>
                      <a:cubicBezTo>
                        <a:pt x="14" y="1230"/>
                        <a:pt x="0" y="1216"/>
                        <a:pt x="0" y="1182"/>
                      </a:cubicBezTo>
                      <a:cubicBezTo>
                        <a:pt x="0" y="993"/>
                        <a:pt x="0" y="804"/>
                        <a:pt x="0" y="615"/>
                      </a:cubicBezTo>
                      <a:close/>
                      <a:moveTo>
                        <a:pt x="461" y="845"/>
                      </a:moveTo>
                      <a:cubicBezTo>
                        <a:pt x="589" y="768"/>
                        <a:pt x="715" y="692"/>
                        <a:pt x="844" y="615"/>
                      </a:cubicBezTo>
                      <a:cubicBezTo>
                        <a:pt x="714" y="537"/>
                        <a:pt x="588" y="462"/>
                        <a:pt x="461" y="385"/>
                      </a:cubicBezTo>
                      <a:cubicBezTo>
                        <a:pt x="461" y="540"/>
                        <a:pt x="461" y="691"/>
                        <a:pt x="461" y="845"/>
                      </a:cubicBezTo>
                      <a:close/>
                      <a:moveTo>
                        <a:pt x="383" y="192"/>
                      </a:moveTo>
                      <a:cubicBezTo>
                        <a:pt x="383" y="153"/>
                        <a:pt x="383" y="116"/>
                        <a:pt x="383" y="78"/>
                      </a:cubicBezTo>
                      <a:cubicBezTo>
                        <a:pt x="345" y="78"/>
                        <a:pt x="307" y="78"/>
                        <a:pt x="269" y="78"/>
                      </a:cubicBezTo>
                      <a:cubicBezTo>
                        <a:pt x="269" y="117"/>
                        <a:pt x="269" y="154"/>
                        <a:pt x="269" y="192"/>
                      </a:cubicBezTo>
                      <a:cubicBezTo>
                        <a:pt x="307" y="192"/>
                        <a:pt x="344" y="192"/>
                        <a:pt x="383" y="192"/>
                      </a:cubicBezTo>
                      <a:close/>
                      <a:moveTo>
                        <a:pt x="574" y="191"/>
                      </a:moveTo>
                      <a:cubicBezTo>
                        <a:pt x="574" y="154"/>
                        <a:pt x="574" y="116"/>
                        <a:pt x="574" y="78"/>
                      </a:cubicBezTo>
                      <a:cubicBezTo>
                        <a:pt x="536" y="78"/>
                        <a:pt x="499" y="78"/>
                        <a:pt x="461" y="78"/>
                      </a:cubicBezTo>
                      <a:cubicBezTo>
                        <a:pt x="461" y="116"/>
                        <a:pt x="461" y="153"/>
                        <a:pt x="461" y="191"/>
                      </a:cubicBezTo>
                      <a:cubicBezTo>
                        <a:pt x="499" y="191"/>
                        <a:pt x="536" y="191"/>
                        <a:pt x="574" y="191"/>
                      </a:cubicBezTo>
                      <a:close/>
                      <a:moveTo>
                        <a:pt x="653" y="78"/>
                      </a:moveTo>
                      <a:cubicBezTo>
                        <a:pt x="653" y="117"/>
                        <a:pt x="653" y="154"/>
                        <a:pt x="653" y="191"/>
                      </a:cubicBezTo>
                      <a:cubicBezTo>
                        <a:pt x="691" y="191"/>
                        <a:pt x="728" y="191"/>
                        <a:pt x="766" y="191"/>
                      </a:cubicBezTo>
                      <a:cubicBezTo>
                        <a:pt x="766" y="153"/>
                        <a:pt x="766" y="116"/>
                        <a:pt x="766" y="78"/>
                      </a:cubicBezTo>
                      <a:cubicBezTo>
                        <a:pt x="728" y="78"/>
                        <a:pt x="690" y="78"/>
                        <a:pt x="653" y="78"/>
                      </a:cubicBezTo>
                      <a:close/>
                      <a:moveTo>
                        <a:pt x="844" y="191"/>
                      </a:moveTo>
                      <a:cubicBezTo>
                        <a:pt x="882" y="191"/>
                        <a:pt x="920" y="191"/>
                        <a:pt x="958" y="191"/>
                      </a:cubicBezTo>
                      <a:cubicBezTo>
                        <a:pt x="958" y="153"/>
                        <a:pt x="958" y="116"/>
                        <a:pt x="958" y="78"/>
                      </a:cubicBezTo>
                      <a:cubicBezTo>
                        <a:pt x="919" y="78"/>
                        <a:pt x="882" y="78"/>
                        <a:pt x="844" y="78"/>
                      </a:cubicBezTo>
                      <a:cubicBezTo>
                        <a:pt x="844" y="116"/>
                        <a:pt x="844" y="153"/>
                        <a:pt x="844" y="191"/>
                      </a:cubicBezTo>
                      <a:close/>
                      <a:moveTo>
                        <a:pt x="383" y="1152"/>
                      </a:moveTo>
                      <a:cubicBezTo>
                        <a:pt x="383" y="1113"/>
                        <a:pt x="383" y="1076"/>
                        <a:pt x="383" y="1039"/>
                      </a:cubicBezTo>
                      <a:cubicBezTo>
                        <a:pt x="344" y="1039"/>
                        <a:pt x="307" y="1039"/>
                        <a:pt x="269" y="1039"/>
                      </a:cubicBezTo>
                      <a:cubicBezTo>
                        <a:pt x="269" y="1077"/>
                        <a:pt x="269" y="1114"/>
                        <a:pt x="269" y="1152"/>
                      </a:cubicBezTo>
                      <a:cubicBezTo>
                        <a:pt x="307" y="1152"/>
                        <a:pt x="345" y="1152"/>
                        <a:pt x="383" y="1152"/>
                      </a:cubicBezTo>
                      <a:close/>
                      <a:moveTo>
                        <a:pt x="461" y="1038"/>
                      </a:moveTo>
                      <a:cubicBezTo>
                        <a:pt x="461" y="1077"/>
                        <a:pt x="461" y="1114"/>
                        <a:pt x="461" y="1151"/>
                      </a:cubicBezTo>
                      <a:cubicBezTo>
                        <a:pt x="499" y="1151"/>
                        <a:pt x="537" y="1151"/>
                        <a:pt x="574" y="1151"/>
                      </a:cubicBezTo>
                      <a:cubicBezTo>
                        <a:pt x="574" y="1113"/>
                        <a:pt x="574" y="1076"/>
                        <a:pt x="574" y="1038"/>
                      </a:cubicBezTo>
                      <a:cubicBezTo>
                        <a:pt x="536" y="1038"/>
                        <a:pt x="499" y="1038"/>
                        <a:pt x="461" y="1038"/>
                      </a:cubicBezTo>
                      <a:close/>
                      <a:moveTo>
                        <a:pt x="652" y="1152"/>
                      </a:moveTo>
                      <a:cubicBezTo>
                        <a:pt x="691" y="1152"/>
                        <a:pt x="728" y="1152"/>
                        <a:pt x="766" y="1152"/>
                      </a:cubicBezTo>
                      <a:cubicBezTo>
                        <a:pt x="766" y="1113"/>
                        <a:pt x="766" y="1076"/>
                        <a:pt x="766" y="1039"/>
                      </a:cubicBezTo>
                      <a:cubicBezTo>
                        <a:pt x="728" y="1039"/>
                        <a:pt x="690" y="1039"/>
                        <a:pt x="652" y="1039"/>
                      </a:cubicBezTo>
                      <a:cubicBezTo>
                        <a:pt x="652" y="1077"/>
                        <a:pt x="652" y="1114"/>
                        <a:pt x="652" y="1152"/>
                      </a:cubicBezTo>
                      <a:close/>
                      <a:moveTo>
                        <a:pt x="844" y="1038"/>
                      </a:moveTo>
                      <a:cubicBezTo>
                        <a:pt x="844" y="1077"/>
                        <a:pt x="844" y="1114"/>
                        <a:pt x="844" y="1152"/>
                      </a:cubicBezTo>
                      <a:cubicBezTo>
                        <a:pt x="882" y="1152"/>
                        <a:pt x="920" y="1152"/>
                        <a:pt x="958" y="1152"/>
                      </a:cubicBezTo>
                      <a:cubicBezTo>
                        <a:pt x="958" y="1113"/>
                        <a:pt x="958" y="1076"/>
                        <a:pt x="958" y="1038"/>
                      </a:cubicBezTo>
                      <a:cubicBezTo>
                        <a:pt x="920" y="1038"/>
                        <a:pt x="883" y="1038"/>
                        <a:pt x="844" y="1038"/>
                      </a:cubicBezTo>
                      <a:close/>
                      <a:moveTo>
                        <a:pt x="191" y="192"/>
                      </a:moveTo>
                      <a:cubicBezTo>
                        <a:pt x="191" y="153"/>
                        <a:pt x="191" y="116"/>
                        <a:pt x="191" y="78"/>
                      </a:cubicBezTo>
                      <a:cubicBezTo>
                        <a:pt x="153" y="78"/>
                        <a:pt x="115" y="78"/>
                        <a:pt x="78" y="78"/>
                      </a:cubicBezTo>
                      <a:cubicBezTo>
                        <a:pt x="78" y="117"/>
                        <a:pt x="78" y="154"/>
                        <a:pt x="78" y="192"/>
                      </a:cubicBezTo>
                      <a:cubicBezTo>
                        <a:pt x="116" y="192"/>
                        <a:pt x="153" y="192"/>
                        <a:pt x="191" y="192"/>
                      </a:cubicBezTo>
                      <a:close/>
                      <a:moveTo>
                        <a:pt x="1149" y="78"/>
                      </a:moveTo>
                      <a:cubicBezTo>
                        <a:pt x="1111" y="78"/>
                        <a:pt x="1073" y="78"/>
                        <a:pt x="1036" y="78"/>
                      </a:cubicBezTo>
                      <a:cubicBezTo>
                        <a:pt x="1036" y="117"/>
                        <a:pt x="1036" y="154"/>
                        <a:pt x="1036" y="191"/>
                      </a:cubicBezTo>
                      <a:cubicBezTo>
                        <a:pt x="1074" y="191"/>
                        <a:pt x="1111" y="191"/>
                        <a:pt x="1149" y="191"/>
                      </a:cubicBezTo>
                      <a:cubicBezTo>
                        <a:pt x="1149" y="153"/>
                        <a:pt x="1149" y="116"/>
                        <a:pt x="1149" y="78"/>
                      </a:cubicBezTo>
                      <a:close/>
                      <a:moveTo>
                        <a:pt x="191" y="1152"/>
                      </a:moveTo>
                      <a:cubicBezTo>
                        <a:pt x="191" y="1114"/>
                        <a:pt x="191" y="1076"/>
                        <a:pt x="191" y="1039"/>
                      </a:cubicBezTo>
                      <a:cubicBezTo>
                        <a:pt x="153" y="1039"/>
                        <a:pt x="115" y="1039"/>
                        <a:pt x="78" y="1039"/>
                      </a:cubicBezTo>
                      <a:cubicBezTo>
                        <a:pt x="78" y="1077"/>
                        <a:pt x="78" y="1114"/>
                        <a:pt x="78" y="1152"/>
                      </a:cubicBezTo>
                      <a:cubicBezTo>
                        <a:pt x="116" y="1152"/>
                        <a:pt x="153" y="1152"/>
                        <a:pt x="191" y="1152"/>
                      </a:cubicBezTo>
                      <a:close/>
                      <a:moveTo>
                        <a:pt x="1149" y="1152"/>
                      </a:moveTo>
                      <a:cubicBezTo>
                        <a:pt x="1149" y="1113"/>
                        <a:pt x="1149" y="1076"/>
                        <a:pt x="1149" y="1039"/>
                      </a:cubicBezTo>
                      <a:cubicBezTo>
                        <a:pt x="1111" y="1039"/>
                        <a:pt x="1073" y="1039"/>
                        <a:pt x="1036" y="1039"/>
                      </a:cubicBezTo>
                      <a:cubicBezTo>
                        <a:pt x="1036" y="1077"/>
                        <a:pt x="1036" y="1114"/>
                        <a:pt x="1036" y="1152"/>
                      </a:cubicBezTo>
                      <a:cubicBezTo>
                        <a:pt x="1074" y="1152"/>
                        <a:pt x="1111" y="1152"/>
                        <a:pt x="1149" y="1152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HK" altLang="en-US"/>
                </a:p>
              </p:txBody>
            </p:sp>
          </p:grpSp>
          <p:grpSp>
            <p:nvGrpSpPr>
              <p:cNvPr id="80" name="组合 79"/>
              <p:cNvGrpSpPr/>
              <p:nvPr/>
            </p:nvGrpSpPr>
            <p:grpSpPr>
              <a:xfrm>
                <a:off x="6858540" y="3896596"/>
                <a:ext cx="1385888" cy="1385888"/>
                <a:chOff x="6779044" y="4167039"/>
                <a:chExt cx="1385888" cy="1385888"/>
              </a:xfrm>
            </p:grpSpPr>
            <p:sp>
              <p:nvSpPr>
                <p:cNvPr id="75" name="椭圆 74"/>
                <p:cNvSpPr/>
                <p:nvPr/>
              </p:nvSpPr>
              <p:spPr>
                <a:xfrm>
                  <a:off x="6779044" y="4167039"/>
                  <a:ext cx="1385888" cy="1385888"/>
                </a:xfrm>
                <a:prstGeom prst="ellipse">
                  <a:avLst/>
                </a:prstGeom>
                <a:solidFill>
                  <a:srgbClr val="E14B3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HK" altLang="en-US"/>
                </a:p>
              </p:txBody>
            </p:sp>
            <p:grpSp>
              <p:nvGrpSpPr>
                <p:cNvPr id="45" name="Group 41"/>
                <p:cNvGrpSpPr>
                  <a:grpSpLocks noChangeAspect="1"/>
                </p:cNvGrpSpPr>
                <p:nvPr/>
              </p:nvGrpSpPr>
              <p:grpSpPr bwMode="auto">
                <a:xfrm>
                  <a:off x="7044876" y="4369520"/>
                  <a:ext cx="854225" cy="980927"/>
                  <a:chOff x="2208" y="1085"/>
                  <a:chExt cx="2117" cy="2431"/>
                </a:xfrm>
                <a:solidFill>
                  <a:schemeClr val="bg1"/>
                </a:solidFill>
              </p:grpSpPr>
              <p:sp>
                <p:nvSpPr>
                  <p:cNvPr id="48" name="Freeform 43"/>
                  <p:cNvSpPr>
                    <a:spLocks/>
                  </p:cNvSpPr>
                  <p:nvPr/>
                </p:nvSpPr>
                <p:spPr bwMode="auto">
                  <a:xfrm>
                    <a:off x="2490" y="1595"/>
                    <a:ext cx="1835" cy="1840"/>
                  </a:xfrm>
                  <a:custGeom>
                    <a:avLst/>
                    <a:gdLst>
                      <a:gd name="T0" fmla="*/ 213 w 775"/>
                      <a:gd name="T1" fmla="*/ 138 h 777"/>
                      <a:gd name="T2" fmla="*/ 92 w 775"/>
                      <a:gd name="T3" fmla="*/ 299 h 777"/>
                      <a:gd name="T4" fmla="*/ 0 w 775"/>
                      <a:gd name="T5" fmla="*/ 257 h 777"/>
                      <a:gd name="T6" fmla="*/ 176 w 775"/>
                      <a:gd name="T7" fmla="*/ 36 h 777"/>
                      <a:gd name="T8" fmla="*/ 338 w 775"/>
                      <a:gd name="T9" fmla="*/ 13 h 777"/>
                      <a:gd name="T10" fmla="*/ 548 w 775"/>
                      <a:gd name="T11" fmla="*/ 78 h 777"/>
                      <a:gd name="T12" fmla="*/ 753 w 775"/>
                      <a:gd name="T13" fmla="*/ 190 h 777"/>
                      <a:gd name="T14" fmla="*/ 775 w 775"/>
                      <a:gd name="T15" fmla="*/ 202 h 777"/>
                      <a:gd name="T16" fmla="*/ 726 w 775"/>
                      <a:gd name="T17" fmla="*/ 292 h 777"/>
                      <a:gd name="T18" fmla="*/ 472 w 775"/>
                      <a:gd name="T19" fmla="*/ 153 h 777"/>
                      <a:gd name="T20" fmla="*/ 236 w 775"/>
                      <a:gd name="T21" fmla="*/ 777 h 777"/>
                      <a:gd name="T22" fmla="*/ 140 w 775"/>
                      <a:gd name="T23" fmla="*/ 741 h 777"/>
                      <a:gd name="T24" fmla="*/ 269 w 775"/>
                      <a:gd name="T25" fmla="*/ 400 h 777"/>
                      <a:gd name="T26" fmla="*/ 222 w 775"/>
                      <a:gd name="T27" fmla="*/ 387 h 777"/>
                      <a:gd name="T28" fmla="*/ 158 w 775"/>
                      <a:gd name="T29" fmla="*/ 529 h 777"/>
                      <a:gd name="T30" fmla="*/ 67 w 775"/>
                      <a:gd name="T31" fmla="*/ 488 h 777"/>
                      <a:gd name="T32" fmla="*/ 213 w 775"/>
                      <a:gd name="T33" fmla="*/ 138 h 77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775" h="777">
                        <a:moveTo>
                          <a:pt x="213" y="138"/>
                        </a:moveTo>
                        <a:cubicBezTo>
                          <a:pt x="145" y="171"/>
                          <a:pt x="119" y="235"/>
                          <a:pt x="92" y="299"/>
                        </a:cubicBezTo>
                        <a:cubicBezTo>
                          <a:pt x="60" y="284"/>
                          <a:pt x="30" y="271"/>
                          <a:pt x="0" y="257"/>
                        </a:cubicBezTo>
                        <a:cubicBezTo>
                          <a:pt x="34" y="163"/>
                          <a:pt x="86" y="84"/>
                          <a:pt x="176" y="36"/>
                        </a:cubicBezTo>
                        <a:cubicBezTo>
                          <a:pt x="227" y="9"/>
                          <a:pt x="282" y="0"/>
                          <a:pt x="338" y="13"/>
                        </a:cubicBezTo>
                        <a:cubicBezTo>
                          <a:pt x="410" y="29"/>
                          <a:pt x="483" y="42"/>
                          <a:pt x="548" y="78"/>
                        </a:cubicBezTo>
                        <a:cubicBezTo>
                          <a:pt x="616" y="115"/>
                          <a:pt x="685" y="152"/>
                          <a:pt x="753" y="190"/>
                        </a:cubicBezTo>
                        <a:cubicBezTo>
                          <a:pt x="760" y="194"/>
                          <a:pt x="767" y="197"/>
                          <a:pt x="775" y="202"/>
                        </a:cubicBezTo>
                        <a:cubicBezTo>
                          <a:pt x="759" y="232"/>
                          <a:pt x="743" y="261"/>
                          <a:pt x="726" y="292"/>
                        </a:cubicBezTo>
                        <a:cubicBezTo>
                          <a:pt x="642" y="246"/>
                          <a:pt x="558" y="200"/>
                          <a:pt x="472" y="153"/>
                        </a:cubicBezTo>
                        <a:cubicBezTo>
                          <a:pt x="393" y="362"/>
                          <a:pt x="315" y="569"/>
                          <a:pt x="236" y="777"/>
                        </a:cubicBezTo>
                        <a:cubicBezTo>
                          <a:pt x="204" y="765"/>
                          <a:pt x="173" y="754"/>
                          <a:pt x="140" y="741"/>
                        </a:cubicBezTo>
                        <a:cubicBezTo>
                          <a:pt x="183" y="627"/>
                          <a:pt x="226" y="514"/>
                          <a:pt x="269" y="400"/>
                        </a:cubicBezTo>
                        <a:cubicBezTo>
                          <a:pt x="253" y="395"/>
                          <a:pt x="239" y="391"/>
                          <a:pt x="222" y="387"/>
                        </a:cubicBezTo>
                        <a:cubicBezTo>
                          <a:pt x="201" y="434"/>
                          <a:pt x="180" y="481"/>
                          <a:pt x="158" y="529"/>
                        </a:cubicBezTo>
                        <a:cubicBezTo>
                          <a:pt x="127" y="515"/>
                          <a:pt x="97" y="501"/>
                          <a:pt x="67" y="488"/>
                        </a:cubicBezTo>
                        <a:cubicBezTo>
                          <a:pt x="116" y="370"/>
                          <a:pt x="165" y="254"/>
                          <a:pt x="213" y="13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HK" altLang="en-US"/>
                  </a:p>
                </p:txBody>
              </p:sp>
              <p:sp>
                <p:nvSpPr>
                  <p:cNvPr id="49" name="Freeform 44"/>
                  <p:cNvSpPr>
                    <a:spLocks/>
                  </p:cNvSpPr>
                  <p:nvPr/>
                </p:nvSpPr>
                <p:spPr bwMode="auto">
                  <a:xfrm>
                    <a:off x="2208" y="3028"/>
                    <a:ext cx="485" cy="488"/>
                  </a:xfrm>
                  <a:custGeom>
                    <a:avLst/>
                    <a:gdLst>
                      <a:gd name="T0" fmla="*/ 205 w 205"/>
                      <a:gd name="T1" fmla="*/ 103 h 206"/>
                      <a:gd name="T2" fmla="*/ 103 w 205"/>
                      <a:gd name="T3" fmla="*/ 205 h 206"/>
                      <a:gd name="T4" fmla="*/ 0 w 205"/>
                      <a:gd name="T5" fmla="*/ 104 h 206"/>
                      <a:gd name="T6" fmla="*/ 103 w 205"/>
                      <a:gd name="T7" fmla="*/ 1 h 206"/>
                      <a:gd name="T8" fmla="*/ 205 w 205"/>
                      <a:gd name="T9" fmla="*/ 103 h 2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5" h="206">
                        <a:moveTo>
                          <a:pt x="205" y="103"/>
                        </a:moveTo>
                        <a:cubicBezTo>
                          <a:pt x="205" y="160"/>
                          <a:pt x="159" y="205"/>
                          <a:pt x="103" y="205"/>
                        </a:cubicBezTo>
                        <a:cubicBezTo>
                          <a:pt x="47" y="206"/>
                          <a:pt x="1" y="160"/>
                          <a:pt x="0" y="104"/>
                        </a:cubicBezTo>
                        <a:cubicBezTo>
                          <a:pt x="0" y="47"/>
                          <a:pt x="46" y="0"/>
                          <a:pt x="103" y="1"/>
                        </a:cubicBezTo>
                        <a:cubicBezTo>
                          <a:pt x="159" y="1"/>
                          <a:pt x="205" y="47"/>
                          <a:pt x="205" y="10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HK" altLang="en-US"/>
                  </a:p>
                </p:txBody>
              </p:sp>
              <p:sp>
                <p:nvSpPr>
                  <p:cNvPr id="50" name="Freeform 45"/>
                  <p:cNvSpPr>
                    <a:spLocks/>
                  </p:cNvSpPr>
                  <p:nvPr/>
                </p:nvSpPr>
                <p:spPr bwMode="auto">
                  <a:xfrm>
                    <a:off x="3179" y="1085"/>
                    <a:ext cx="483" cy="486"/>
                  </a:xfrm>
                  <a:custGeom>
                    <a:avLst/>
                    <a:gdLst>
                      <a:gd name="T0" fmla="*/ 102 w 204"/>
                      <a:gd name="T1" fmla="*/ 205 h 205"/>
                      <a:gd name="T2" fmla="*/ 0 w 204"/>
                      <a:gd name="T3" fmla="*/ 103 h 205"/>
                      <a:gd name="T4" fmla="*/ 101 w 204"/>
                      <a:gd name="T5" fmla="*/ 0 h 205"/>
                      <a:gd name="T6" fmla="*/ 204 w 204"/>
                      <a:gd name="T7" fmla="*/ 103 h 205"/>
                      <a:gd name="T8" fmla="*/ 102 w 204"/>
                      <a:gd name="T9" fmla="*/ 205 h 2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4" h="205">
                        <a:moveTo>
                          <a:pt x="102" y="205"/>
                        </a:moveTo>
                        <a:cubicBezTo>
                          <a:pt x="45" y="205"/>
                          <a:pt x="0" y="160"/>
                          <a:pt x="0" y="103"/>
                        </a:cubicBezTo>
                        <a:cubicBezTo>
                          <a:pt x="0" y="47"/>
                          <a:pt x="45" y="1"/>
                          <a:pt x="101" y="0"/>
                        </a:cubicBezTo>
                        <a:cubicBezTo>
                          <a:pt x="158" y="0"/>
                          <a:pt x="204" y="46"/>
                          <a:pt x="204" y="103"/>
                        </a:cubicBezTo>
                        <a:cubicBezTo>
                          <a:pt x="204" y="160"/>
                          <a:pt x="158" y="205"/>
                          <a:pt x="102" y="20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HK" altLang="en-US"/>
                  </a:p>
                </p:txBody>
              </p:sp>
            </p:grpSp>
          </p:grpSp>
          <p:sp>
            <p:nvSpPr>
              <p:cNvPr id="83" name="文本框 82"/>
              <p:cNvSpPr txBox="1"/>
              <p:nvPr/>
            </p:nvSpPr>
            <p:spPr>
              <a:xfrm>
                <a:off x="5120323" y="3478954"/>
                <a:ext cx="10517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HK" b="1" dirty="0" smtClean="0">
                    <a:solidFill>
                      <a:srgbClr val="3B3838"/>
                    </a:solidFill>
                  </a:rPr>
                  <a:t>SING</a:t>
                </a:r>
                <a:endParaRPr lang="zh-HK" altLang="en-US" b="1" dirty="0">
                  <a:solidFill>
                    <a:srgbClr val="3B3838"/>
                  </a:solidFill>
                </a:endParaRPr>
              </a:p>
            </p:txBody>
          </p:sp>
          <p:sp>
            <p:nvSpPr>
              <p:cNvPr id="84" name="文本框 83"/>
              <p:cNvSpPr txBox="1"/>
              <p:nvPr/>
            </p:nvSpPr>
            <p:spPr>
              <a:xfrm>
                <a:off x="7023778" y="3478954"/>
                <a:ext cx="10517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HK" b="1" dirty="0" smtClean="0">
                    <a:solidFill>
                      <a:srgbClr val="3B3838"/>
                    </a:solidFill>
                  </a:rPr>
                  <a:t>GAME</a:t>
                </a:r>
                <a:endParaRPr lang="zh-HK" altLang="en-US" b="1" dirty="0">
                  <a:solidFill>
                    <a:srgbClr val="3B3838"/>
                  </a:solidFill>
                </a:endParaRPr>
              </a:p>
            </p:txBody>
          </p:sp>
          <p:sp>
            <p:nvSpPr>
              <p:cNvPr id="85" name="文本框 84"/>
              <p:cNvSpPr txBox="1"/>
              <p:nvPr/>
            </p:nvSpPr>
            <p:spPr>
              <a:xfrm>
                <a:off x="5120323" y="5402300"/>
                <a:ext cx="10517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HK" b="1" dirty="0" smtClean="0">
                    <a:solidFill>
                      <a:srgbClr val="3B3838"/>
                    </a:solidFill>
                  </a:rPr>
                  <a:t>VIDEO</a:t>
                </a:r>
                <a:endParaRPr lang="zh-HK" altLang="en-US" b="1" dirty="0">
                  <a:solidFill>
                    <a:srgbClr val="3B3838"/>
                  </a:solidFill>
                </a:endParaRPr>
              </a:p>
            </p:txBody>
          </p:sp>
          <p:sp>
            <p:nvSpPr>
              <p:cNvPr id="86" name="文本框 85"/>
              <p:cNvSpPr txBox="1"/>
              <p:nvPr/>
            </p:nvSpPr>
            <p:spPr>
              <a:xfrm>
                <a:off x="7082520" y="5402300"/>
                <a:ext cx="10517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HK" b="1" dirty="0" smtClean="0">
                    <a:solidFill>
                      <a:srgbClr val="FF0000"/>
                    </a:solidFill>
                  </a:rPr>
                  <a:t>BALL</a:t>
                </a:r>
                <a:endParaRPr lang="zh-HK" altLang="en-US" b="1" dirty="0">
                  <a:solidFill>
                    <a:srgbClr val="FF0000"/>
                  </a:solidFill>
                </a:endParaRPr>
              </a:p>
            </p:txBody>
          </p:sp>
        </p:grpSp>
        <p:graphicFrame>
          <p:nvGraphicFramePr>
            <p:cNvPr id="8" name="图表 7"/>
            <p:cNvGraphicFramePr/>
            <p:nvPr>
              <p:extLst>
                <p:ext uri="{D42A27DB-BD31-4B8C-83A1-F6EECF244321}">
                  <p14:modId xmlns:p14="http://schemas.microsoft.com/office/powerpoint/2010/main" val="2122883547"/>
                </p:ext>
              </p:extLst>
            </p:nvPr>
          </p:nvGraphicFramePr>
          <p:xfrm>
            <a:off x="-277927" y="1984734"/>
            <a:ext cx="5231165" cy="348744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88885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3078956" y="157144"/>
            <a:ext cx="2986088" cy="1012280"/>
            <a:chOff x="3078956" y="157144"/>
            <a:chExt cx="2986088" cy="1012280"/>
          </a:xfrm>
        </p:grpSpPr>
        <p:sp>
          <p:nvSpPr>
            <p:cNvPr id="2" name="文本框 1"/>
            <p:cNvSpPr txBox="1"/>
            <p:nvPr/>
          </p:nvSpPr>
          <p:spPr>
            <a:xfrm>
              <a:off x="3078956" y="157144"/>
              <a:ext cx="29860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HK" sz="2800" b="1" dirty="0" smtClean="0">
                  <a:solidFill>
                    <a:srgbClr val="3B3838"/>
                  </a:solidFill>
                  <a:latin typeface="Kozuka Gothic Pr6N B" panose="020B0800000000000000" pitchFamily="34" charset="-128"/>
                  <a:ea typeface="Kozuka Gothic Pr6N B" panose="020B0800000000000000" pitchFamily="34" charset="-128"/>
                  <a:cs typeface="Arial Unicode MS" panose="020B0604020202020204" pitchFamily="34" charset="-122"/>
                </a:rPr>
                <a:t>RESUME</a:t>
              </a:r>
              <a:endParaRPr lang="zh-HK" altLang="en-US" sz="2800" b="1" dirty="0">
                <a:solidFill>
                  <a:srgbClr val="3B3838"/>
                </a:solidFill>
                <a:latin typeface="Kozuka Gothic Pr6N B" panose="020B0800000000000000" pitchFamily="34" charset="-128"/>
                <a:ea typeface="Kozuka Gothic Pr6N B" panose="020B0800000000000000" pitchFamily="34" charset="-128"/>
                <a:cs typeface="Arial Unicode MS" panose="020B0604020202020204" pitchFamily="34" charset="-122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4200526" y="657504"/>
              <a:ext cx="742949" cy="45719"/>
            </a:xfrm>
            <a:prstGeom prst="rect">
              <a:avLst/>
            </a:prstGeom>
            <a:solidFill>
              <a:srgbClr val="3B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3539728" y="800092"/>
              <a:ext cx="2064544" cy="36933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HK" b="1" spc="300" dirty="0" smtClean="0">
                  <a:solidFill>
                    <a:schemeClr val="bg1"/>
                  </a:solidFill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EXPERIENCES</a:t>
              </a:r>
              <a:endParaRPr lang="zh-HK" altLang="en-US" b="1" spc="300" dirty="0">
                <a:solidFill>
                  <a:schemeClr val="bg1"/>
                </a:solidFill>
                <a:latin typeface="Adobe Gothic Std B" panose="020B0800000000000000" pitchFamily="34" charset="-128"/>
              </a:endParaRPr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4572000" y="1169424"/>
            <a:ext cx="0" cy="5688576"/>
          </a:xfrm>
          <a:prstGeom prst="line">
            <a:avLst/>
          </a:prstGeom>
          <a:ln w="28575">
            <a:solidFill>
              <a:srgbClr val="3B38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组合 30"/>
          <p:cNvGrpSpPr/>
          <p:nvPr/>
        </p:nvGrpSpPr>
        <p:grpSpPr>
          <a:xfrm>
            <a:off x="4061024" y="1538756"/>
            <a:ext cx="1021953" cy="1021953"/>
            <a:chOff x="4061024" y="1538756"/>
            <a:chExt cx="1021953" cy="1021953"/>
          </a:xfrm>
        </p:grpSpPr>
        <p:sp>
          <p:nvSpPr>
            <p:cNvPr id="27" name="椭圆 26"/>
            <p:cNvSpPr/>
            <p:nvPr/>
          </p:nvSpPr>
          <p:spPr>
            <a:xfrm>
              <a:off x="4061024" y="1538756"/>
              <a:ext cx="1021953" cy="1021953"/>
            </a:xfrm>
            <a:prstGeom prst="ellipse">
              <a:avLst/>
            </a:prstGeom>
            <a:solidFill>
              <a:srgbClr val="3B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grpSp>
          <p:nvGrpSpPr>
            <p:cNvPr id="30" name="组合 29"/>
            <p:cNvGrpSpPr/>
            <p:nvPr/>
          </p:nvGrpSpPr>
          <p:grpSpPr>
            <a:xfrm>
              <a:off x="4309645" y="1692525"/>
              <a:ext cx="524711" cy="714415"/>
              <a:chOff x="4309771" y="1699588"/>
              <a:chExt cx="524711" cy="714415"/>
            </a:xfrm>
          </p:grpSpPr>
          <p:sp>
            <p:nvSpPr>
              <p:cNvPr id="19" name="Freeform 7"/>
              <p:cNvSpPr>
                <a:spLocks/>
              </p:cNvSpPr>
              <p:nvPr/>
            </p:nvSpPr>
            <p:spPr bwMode="auto">
              <a:xfrm>
                <a:off x="4568090" y="2290393"/>
                <a:ext cx="10343" cy="123610"/>
              </a:xfrm>
              <a:custGeom>
                <a:avLst/>
                <a:gdLst>
                  <a:gd name="T0" fmla="*/ 0 w 17"/>
                  <a:gd name="T1" fmla="*/ 0 h 207"/>
                  <a:gd name="T2" fmla="*/ 17 w 17"/>
                  <a:gd name="T3" fmla="*/ 0 h 207"/>
                  <a:gd name="T4" fmla="*/ 17 w 17"/>
                  <a:gd name="T5" fmla="*/ 207 h 207"/>
                  <a:gd name="T6" fmla="*/ 0 w 17"/>
                  <a:gd name="T7" fmla="*/ 207 h 207"/>
                  <a:gd name="T8" fmla="*/ 0 w 17"/>
                  <a:gd name="T9" fmla="*/ 0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207">
                    <a:moveTo>
                      <a:pt x="0" y="0"/>
                    </a:moveTo>
                    <a:cubicBezTo>
                      <a:pt x="5" y="0"/>
                      <a:pt x="11" y="0"/>
                      <a:pt x="17" y="0"/>
                    </a:cubicBezTo>
                    <a:cubicBezTo>
                      <a:pt x="17" y="69"/>
                      <a:pt x="17" y="138"/>
                      <a:pt x="17" y="207"/>
                    </a:cubicBezTo>
                    <a:cubicBezTo>
                      <a:pt x="11" y="207"/>
                      <a:pt x="6" y="207"/>
                      <a:pt x="0" y="207"/>
                    </a:cubicBezTo>
                    <a:cubicBezTo>
                      <a:pt x="0" y="138"/>
                      <a:pt x="0" y="69"/>
                      <a:pt x="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  <p:sp>
            <p:nvSpPr>
              <p:cNvPr id="20" name="Freeform 8"/>
              <p:cNvSpPr>
                <a:spLocks/>
              </p:cNvSpPr>
              <p:nvPr/>
            </p:nvSpPr>
            <p:spPr bwMode="auto">
              <a:xfrm>
                <a:off x="4475004" y="2290393"/>
                <a:ext cx="10090" cy="66850"/>
              </a:xfrm>
              <a:custGeom>
                <a:avLst/>
                <a:gdLst>
                  <a:gd name="T0" fmla="*/ 17 w 17"/>
                  <a:gd name="T1" fmla="*/ 112 h 112"/>
                  <a:gd name="T2" fmla="*/ 0 w 17"/>
                  <a:gd name="T3" fmla="*/ 112 h 112"/>
                  <a:gd name="T4" fmla="*/ 0 w 17"/>
                  <a:gd name="T5" fmla="*/ 0 h 112"/>
                  <a:gd name="T6" fmla="*/ 17 w 17"/>
                  <a:gd name="T7" fmla="*/ 0 h 112"/>
                  <a:gd name="T8" fmla="*/ 17 w 17"/>
                  <a:gd name="T9" fmla="*/ 112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12">
                    <a:moveTo>
                      <a:pt x="17" y="112"/>
                    </a:moveTo>
                    <a:cubicBezTo>
                      <a:pt x="11" y="112"/>
                      <a:pt x="6" y="112"/>
                      <a:pt x="0" y="112"/>
                    </a:cubicBezTo>
                    <a:cubicBezTo>
                      <a:pt x="0" y="74"/>
                      <a:pt x="0" y="37"/>
                      <a:pt x="0" y="0"/>
                    </a:cubicBezTo>
                    <a:cubicBezTo>
                      <a:pt x="6" y="0"/>
                      <a:pt x="11" y="0"/>
                      <a:pt x="17" y="0"/>
                    </a:cubicBezTo>
                    <a:cubicBezTo>
                      <a:pt x="17" y="37"/>
                      <a:pt x="17" y="74"/>
                      <a:pt x="17" y="11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  <p:sp>
            <p:nvSpPr>
              <p:cNvPr id="21" name="Freeform 9"/>
              <p:cNvSpPr>
                <a:spLocks/>
              </p:cNvSpPr>
              <p:nvPr/>
            </p:nvSpPr>
            <p:spPr bwMode="auto">
              <a:xfrm>
                <a:off x="4658906" y="2290393"/>
                <a:ext cx="10090" cy="66850"/>
              </a:xfrm>
              <a:custGeom>
                <a:avLst/>
                <a:gdLst>
                  <a:gd name="T0" fmla="*/ 0 w 17"/>
                  <a:gd name="T1" fmla="*/ 0 h 112"/>
                  <a:gd name="T2" fmla="*/ 17 w 17"/>
                  <a:gd name="T3" fmla="*/ 0 h 112"/>
                  <a:gd name="T4" fmla="*/ 17 w 17"/>
                  <a:gd name="T5" fmla="*/ 111 h 112"/>
                  <a:gd name="T6" fmla="*/ 0 w 17"/>
                  <a:gd name="T7" fmla="*/ 112 h 112"/>
                  <a:gd name="T8" fmla="*/ 0 w 17"/>
                  <a:gd name="T9" fmla="*/ 0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12">
                    <a:moveTo>
                      <a:pt x="0" y="0"/>
                    </a:moveTo>
                    <a:cubicBezTo>
                      <a:pt x="6" y="0"/>
                      <a:pt x="11" y="0"/>
                      <a:pt x="17" y="0"/>
                    </a:cubicBezTo>
                    <a:cubicBezTo>
                      <a:pt x="17" y="37"/>
                      <a:pt x="17" y="73"/>
                      <a:pt x="17" y="111"/>
                    </a:cubicBezTo>
                    <a:cubicBezTo>
                      <a:pt x="12" y="112"/>
                      <a:pt x="7" y="112"/>
                      <a:pt x="0" y="112"/>
                    </a:cubicBezTo>
                    <a:cubicBezTo>
                      <a:pt x="0" y="75"/>
                      <a:pt x="0" y="38"/>
                      <a:pt x="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  <p:sp>
            <p:nvSpPr>
              <p:cNvPr id="22" name="Freeform 10"/>
              <p:cNvSpPr>
                <a:spLocks noEditPoints="1"/>
              </p:cNvSpPr>
              <p:nvPr/>
            </p:nvSpPr>
            <p:spPr bwMode="auto">
              <a:xfrm>
                <a:off x="4417236" y="1699588"/>
                <a:ext cx="306250" cy="551956"/>
              </a:xfrm>
              <a:custGeom>
                <a:avLst/>
                <a:gdLst>
                  <a:gd name="T0" fmla="*/ 258 w 513"/>
                  <a:gd name="T1" fmla="*/ 923 h 924"/>
                  <a:gd name="T2" fmla="*/ 123 w 513"/>
                  <a:gd name="T3" fmla="*/ 923 h 924"/>
                  <a:gd name="T4" fmla="*/ 106 w 513"/>
                  <a:gd name="T5" fmla="*/ 910 h 924"/>
                  <a:gd name="T6" fmla="*/ 14 w 513"/>
                  <a:gd name="T7" fmla="*/ 492 h 924"/>
                  <a:gd name="T8" fmla="*/ 19 w 513"/>
                  <a:gd name="T9" fmla="*/ 290 h 924"/>
                  <a:gd name="T10" fmla="*/ 162 w 513"/>
                  <a:gd name="T11" fmla="*/ 69 h 924"/>
                  <a:gd name="T12" fmla="*/ 250 w 513"/>
                  <a:gd name="T13" fmla="*/ 3 h 924"/>
                  <a:gd name="T14" fmla="*/ 268 w 513"/>
                  <a:gd name="T15" fmla="*/ 3 h 924"/>
                  <a:gd name="T16" fmla="*/ 466 w 513"/>
                  <a:gd name="T17" fmla="*/ 207 h 924"/>
                  <a:gd name="T18" fmla="*/ 511 w 513"/>
                  <a:gd name="T19" fmla="*/ 394 h 924"/>
                  <a:gd name="T20" fmla="*/ 451 w 513"/>
                  <a:gd name="T21" fmla="*/ 775 h 924"/>
                  <a:gd name="T22" fmla="*/ 412 w 513"/>
                  <a:gd name="T23" fmla="*/ 912 h 924"/>
                  <a:gd name="T24" fmla="*/ 395 w 513"/>
                  <a:gd name="T25" fmla="*/ 924 h 924"/>
                  <a:gd name="T26" fmla="*/ 258 w 513"/>
                  <a:gd name="T27" fmla="*/ 923 h 924"/>
                  <a:gd name="T28" fmla="*/ 258 w 513"/>
                  <a:gd name="T29" fmla="*/ 923 h 924"/>
                  <a:gd name="T30" fmla="*/ 354 w 513"/>
                  <a:gd name="T31" fmla="*/ 268 h 924"/>
                  <a:gd name="T32" fmla="*/ 258 w 513"/>
                  <a:gd name="T33" fmla="*/ 173 h 924"/>
                  <a:gd name="T34" fmla="*/ 163 w 513"/>
                  <a:gd name="T35" fmla="*/ 269 h 924"/>
                  <a:gd name="T36" fmla="*/ 258 w 513"/>
                  <a:gd name="T37" fmla="*/ 365 h 924"/>
                  <a:gd name="T38" fmla="*/ 354 w 513"/>
                  <a:gd name="T39" fmla="*/ 268 h 9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13" h="924">
                    <a:moveTo>
                      <a:pt x="258" y="923"/>
                    </a:moveTo>
                    <a:cubicBezTo>
                      <a:pt x="213" y="923"/>
                      <a:pt x="168" y="922"/>
                      <a:pt x="123" y="923"/>
                    </a:cubicBezTo>
                    <a:cubicBezTo>
                      <a:pt x="113" y="923"/>
                      <a:pt x="109" y="919"/>
                      <a:pt x="106" y="910"/>
                    </a:cubicBezTo>
                    <a:cubicBezTo>
                      <a:pt x="61" y="774"/>
                      <a:pt x="29" y="635"/>
                      <a:pt x="14" y="492"/>
                    </a:cubicBezTo>
                    <a:cubicBezTo>
                      <a:pt x="6" y="425"/>
                      <a:pt x="0" y="357"/>
                      <a:pt x="19" y="290"/>
                    </a:cubicBezTo>
                    <a:cubicBezTo>
                      <a:pt x="43" y="201"/>
                      <a:pt x="94" y="129"/>
                      <a:pt x="162" y="69"/>
                    </a:cubicBezTo>
                    <a:cubicBezTo>
                      <a:pt x="189" y="45"/>
                      <a:pt x="220" y="25"/>
                      <a:pt x="250" y="3"/>
                    </a:cubicBezTo>
                    <a:cubicBezTo>
                      <a:pt x="254" y="0"/>
                      <a:pt x="263" y="0"/>
                      <a:pt x="268" y="3"/>
                    </a:cubicBezTo>
                    <a:cubicBezTo>
                      <a:pt x="350" y="55"/>
                      <a:pt x="419" y="120"/>
                      <a:pt x="466" y="207"/>
                    </a:cubicBezTo>
                    <a:cubicBezTo>
                      <a:pt x="497" y="265"/>
                      <a:pt x="513" y="328"/>
                      <a:pt x="511" y="394"/>
                    </a:cubicBezTo>
                    <a:cubicBezTo>
                      <a:pt x="507" y="524"/>
                      <a:pt x="483" y="650"/>
                      <a:pt x="451" y="775"/>
                    </a:cubicBezTo>
                    <a:cubicBezTo>
                      <a:pt x="440" y="821"/>
                      <a:pt x="424" y="866"/>
                      <a:pt x="412" y="912"/>
                    </a:cubicBezTo>
                    <a:cubicBezTo>
                      <a:pt x="409" y="922"/>
                      <a:pt x="404" y="924"/>
                      <a:pt x="395" y="924"/>
                    </a:cubicBezTo>
                    <a:cubicBezTo>
                      <a:pt x="349" y="923"/>
                      <a:pt x="304" y="923"/>
                      <a:pt x="258" y="923"/>
                    </a:cubicBezTo>
                    <a:cubicBezTo>
                      <a:pt x="258" y="923"/>
                      <a:pt x="258" y="923"/>
                      <a:pt x="258" y="923"/>
                    </a:cubicBezTo>
                    <a:close/>
                    <a:moveTo>
                      <a:pt x="354" y="268"/>
                    </a:moveTo>
                    <a:cubicBezTo>
                      <a:pt x="354" y="216"/>
                      <a:pt x="310" y="173"/>
                      <a:pt x="258" y="173"/>
                    </a:cubicBezTo>
                    <a:cubicBezTo>
                      <a:pt x="206" y="173"/>
                      <a:pt x="163" y="216"/>
                      <a:pt x="163" y="269"/>
                    </a:cubicBezTo>
                    <a:cubicBezTo>
                      <a:pt x="163" y="321"/>
                      <a:pt x="206" y="364"/>
                      <a:pt x="258" y="365"/>
                    </a:cubicBezTo>
                    <a:cubicBezTo>
                      <a:pt x="310" y="365"/>
                      <a:pt x="354" y="321"/>
                      <a:pt x="354" y="26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  <p:sp>
            <p:nvSpPr>
              <p:cNvPr id="23" name="Freeform 11"/>
              <p:cNvSpPr>
                <a:spLocks/>
              </p:cNvSpPr>
              <p:nvPr/>
            </p:nvSpPr>
            <p:spPr bwMode="auto">
              <a:xfrm>
                <a:off x="4706079" y="2018704"/>
                <a:ext cx="128403" cy="188694"/>
              </a:xfrm>
              <a:custGeom>
                <a:avLst/>
                <a:gdLst>
                  <a:gd name="T0" fmla="*/ 215 w 215"/>
                  <a:gd name="T1" fmla="*/ 316 h 316"/>
                  <a:gd name="T2" fmla="*/ 0 w 215"/>
                  <a:gd name="T3" fmla="*/ 198 h 316"/>
                  <a:gd name="T4" fmla="*/ 36 w 215"/>
                  <a:gd name="T5" fmla="*/ 0 h 316"/>
                  <a:gd name="T6" fmla="*/ 86 w 215"/>
                  <a:gd name="T7" fmla="*/ 19 h 316"/>
                  <a:gd name="T8" fmla="*/ 173 w 215"/>
                  <a:gd name="T9" fmla="*/ 140 h 316"/>
                  <a:gd name="T10" fmla="*/ 215 w 215"/>
                  <a:gd name="T11" fmla="*/ 308 h 316"/>
                  <a:gd name="T12" fmla="*/ 215 w 215"/>
                  <a:gd name="T13" fmla="*/ 316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5" h="316">
                    <a:moveTo>
                      <a:pt x="215" y="316"/>
                    </a:moveTo>
                    <a:cubicBezTo>
                      <a:pt x="137" y="237"/>
                      <a:pt x="119" y="227"/>
                      <a:pt x="0" y="198"/>
                    </a:cubicBezTo>
                    <a:cubicBezTo>
                      <a:pt x="12" y="132"/>
                      <a:pt x="24" y="67"/>
                      <a:pt x="36" y="0"/>
                    </a:cubicBezTo>
                    <a:cubicBezTo>
                      <a:pt x="55" y="0"/>
                      <a:pt x="71" y="8"/>
                      <a:pt x="86" y="19"/>
                    </a:cubicBezTo>
                    <a:cubicBezTo>
                      <a:pt x="129" y="49"/>
                      <a:pt x="154" y="93"/>
                      <a:pt x="173" y="140"/>
                    </a:cubicBezTo>
                    <a:cubicBezTo>
                      <a:pt x="196" y="194"/>
                      <a:pt x="208" y="250"/>
                      <a:pt x="215" y="308"/>
                    </a:cubicBezTo>
                    <a:cubicBezTo>
                      <a:pt x="215" y="310"/>
                      <a:pt x="215" y="312"/>
                      <a:pt x="215" y="31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  <p:sp>
            <p:nvSpPr>
              <p:cNvPr id="24" name="Freeform 12"/>
              <p:cNvSpPr>
                <a:spLocks/>
              </p:cNvSpPr>
              <p:nvPr/>
            </p:nvSpPr>
            <p:spPr bwMode="auto">
              <a:xfrm>
                <a:off x="4309771" y="2018704"/>
                <a:ext cx="127646" cy="187433"/>
              </a:xfrm>
              <a:custGeom>
                <a:avLst/>
                <a:gdLst>
                  <a:gd name="T0" fmla="*/ 178 w 214"/>
                  <a:gd name="T1" fmla="*/ 0 h 314"/>
                  <a:gd name="T2" fmla="*/ 214 w 214"/>
                  <a:gd name="T3" fmla="*/ 194 h 314"/>
                  <a:gd name="T4" fmla="*/ 97 w 214"/>
                  <a:gd name="T5" fmla="*/ 236 h 314"/>
                  <a:gd name="T6" fmla="*/ 0 w 214"/>
                  <a:gd name="T7" fmla="*/ 314 h 314"/>
                  <a:gd name="T8" fmla="*/ 3 w 214"/>
                  <a:gd name="T9" fmla="*/ 285 h 314"/>
                  <a:gd name="T10" fmla="*/ 80 w 214"/>
                  <a:gd name="T11" fmla="*/ 69 h 314"/>
                  <a:gd name="T12" fmla="*/ 168 w 214"/>
                  <a:gd name="T13" fmla="*/ 2 h 314"/>
                  <a:gd name="T14" fmla="*/ 178 w 214"/>
                  <a:gd name="T15" fmla="*/ 0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4" h="314">
                    <a:moveTo>
                      <a:pt x="178" y="0"/>
                    </a:moveTo>
                    <a:cubicBezTo>
                      <a:pt x="190" y="67"/>
                      <a:pt x="202" y="132"/>
                      <a:pt x="214" y="194"/>
                    </a:cubicBezTo>
                    <a:cubicBezTo>
                      <a:pt x="175" y="208"/>
                      <a:pt x="135" y="220"/>
                      <a:pt x="97" y="236"/>
                    </a:cubicBezTo>
                    <a:cubicBezTo>
                      <a:pt x="59" y="253"/>
                      <a:pt x="27" y="280"/>
                      <a:pt x="0" y="314"/>
                    </a:cubicBezTo>
                    <a:cubicBezTo>
                      <a:pt x="1" y="304"/>
                      <a:pt x="2" y="294"/>
                      <a:pt x="3" y="285"/>
                    </a:cubicBezTo>
                    <a:cubicBezTo>
                      <a:pt x="15" y="208"/>
                      <a:pt x="35" y="134"/>
                      <a:pt x="80" y="69"/>
                    </a:cubicBezTo>
                    <a:cubicBezTo>
                      <a:pt x="102" y="38"/>
                      <a:pt x="128" y="11"/>
                      <a:pt x="168" y="2"/>
                    </a:cubicBezTo>
                    <a:cubicBezTo>
                      <a:pt x="171" y="1"/>
                      <a:pt x="174" y="1"/>
                      <a:pt x="17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</p:grpSp>
      </p:grpSp>
      <p:sp>
        <p:nvSpPr>
          <p:cNvPr id="32" name="椭圆 31"/>
          <p:cNvSpPr/>
          <p:nvPr/>
        </p:nvSpPr>
        <p:spPr>
          <a:xfrm>
            <a:off x="4450556" y="2879825"/>
            <a:ext cx="242888" cy="242888"/>
          </a:xfrm>
          <a:prstGeom prst="ellipse">
            <a:avLst/>
          </a:prstGeom>
          <a:solidFill>
            <a:srgbClr val="3B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3" name="椭圆 32"/>
          <p:cNvSpPr/>
          <p:nvPr/>
        </p:nvSpPr>
        <p:spPr>
          <a:xfrm>
            <a:off x="4450556" y="3910251"/>
            <a:ext cx="242888" cy="242888"/>
          </a:xfrm>
          <a:prstGeom prst="ellipse">
            <a:avLst/>
          </a:prstGeom>
          <a:solidFill>
            <a:srgbClr val="3B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6" name="椭圆 35"/>
          <p:cNvSpPr/>
          <p:nvPr/>
        </p:nvSpPr>
        <p:spPr>
          <a:xfrm>
            <a:off x="4450556" y="5242889"/>
            <a:ext cx="242888" cy="242888"/>
          </a:xfrm>
          <a:prstGeom prst="ellipse">
            <a:avLst/>
          </a:prstGeom>
          <a:solidFill>
            <a:srgbClr val="3B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7" name="椭圆 36"/>
          <p:cNvSpPr/>
          <p:nvPr/>
        </p:nvSpPr>
        <p:spPr>
          <a:xfrm>
            <a:off x="4450556" y="6273315"/>
            <a:ext cx="242888" cy="242888"/>
          </a:xfrm>
          <a:prstGeom prst="ellipse">
            <a:avLst/>
          </a:prstGeom>
          <a:solidFill>
            <a:srgbClr val="3B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8" name="矩形 37"/>
          <p:cNvSpPr/>
          <p:nvPr/>
        </p:nvSpPr>
        <p:spPr>
          <a:xfrm>
            <a:off x="5082977" y="2930041"/>
            <a:ext cx="370760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altLang="zh-HK" sz="11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 was the best of times, it was the worst of times; it was the age of wisdom, it was the age of </a:t>
            </a:r>
            <a:r>
              <a:rPr lang="en-US" altLang="zh-HK" sz="11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foolishness.</a:t>
            </a:r>
            <a:r>
              <a:rPr lang="zh-HK" altLang="zh-HK" sz="11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It was the epoch of belief, and it was the epoch of </a:t>
            </a:r>
            <a:r>
              <a:rPr lang="zh-HK" altLang="zh-HK" sz="11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incredulity</a:t>
            </a:r>
            <a:endParaRPr lang="zh-HK" altLang="zh-HK" sz="11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5054401" y="2631937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b="1" dirty="0" smtClean="0">
                <a:solidFill>
                  <a:srgbClr val="3B3838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COMPANY</a:t>
            </a:r>
            <a:endParaRPr lang="zh-HK" altLang="en-US" b="1" dirty="0">
              <a:solidFill>
                <a:srgbClr val="3B3838"/>
              </a:solidFill>
              <a:latin typeface="Adobe Gothic Std B" panose="020B0800000000000000" pitchFamily="34" charset="-128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60957" y="3996677"/>
            <a:ext cx="370760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altLang="zh-HK" sz="11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 was the best of times, it was the worst of times; it was the age of wisdom, it was the age of </a:t>
            </a:r>
            <a:r>
              <a:rPr lang="en-US" altLang="zh-HK" sz="11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foolishness.</a:t>
            </a:r>
            <a:r>
              <a:rPr lang="zh-HK" altLang="zh-HK" sz="11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It was the epoch of belief, and it was the epoch of </a:t>
            </a:r>
            <a:r>
              <a:rPr lang="zh-HK" altLang="zh-HK" sz="11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incredulity</a:t>
            </a:r>
            <a:endParaRPr lang="zh-HK" altLang="zh-HK" sz="11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2815773" y="3698573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b="1" dirty="0" smtClean="0">
                <a:solidFill>
                  <a:srgbClr val="3B3838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COMPANY</a:t>
            </a:r>
            <a:endParaRPr lang="zh-HK" altLang="en-US" b="1" dirty="0">
              <a:solidFill>
                <a:srgbClr val="3B3838"/>
              </a:solidFill>
              <a:latin typeface="Adobe Gothic Std B" panose="020B0800000000000000" pitchFamily="34" charset="-128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5082977" y="5356327"/>
            <a:ext cx="370760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altLang="zh-HK" sz="11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 was the best of times, it was the worst of times; it was the age of wisdom, it was the age of </a:t>
            </a:r>
            <a:r>
              <a:rPr lang="en-US" altLang="zh-HK" sz="11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foolishness.</a:t>
            </a:r>
            <a:r>
              <a:rPr lang="zh-HK" altLang="zh-HK" sz="11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It was the epoch of belief, and it was the epoch of </a:t>
            </a:r>
            <a:r>
              <a:rPr lang="zh-HK" altLang="zh-HK" sz="11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incredulity</a:t>
            </a:r>
            <a:endParaRPr lang="zh-HK" altLang="zh-HK" sz="11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5054401" y="5058223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b="1" dirty="0" smtClean="0">
                <a:solidFill>
                  <a:srgbClr val="3B3838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COMPANY</a:t>
            </a:r>
            <a:endParaRPr lang="zh-HK" altLang="en-US" b="1" dirty="0">
              <a:solidFill>
                <a:srgbClr val="3B3838"/>
              </a:solidFill>
              <a:latin typeface="Adobe Gothic Std B" panose="020B0800000000000000" pitchFamily="34" charset="-128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360957" y="6076891"/>
            <a:ext cx="370760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altLang="zh-HK" sz="11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 was the best of times, it was the worst of times; it was the age of wisdom, it was the age of </a:t>
            </a:r>
            <a:r>
              <a:rPr lang="en-US" altLang="zh-HK" sz="11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foolishness.</a:t>
            </a:r>
            <a:r>
              <a:rPr lang="zh-HK" altLang="zh-HK" sz="11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It was the epoch of belief, and it was the epoch of </a:t>
            </a:r>
            <a:r>
              <a:rPr lang="zh-HK" altLang="zh-HK" sz="11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incredulity</a:t>
            </a:r>
            <a:endParaRPr lang="zh-HK" altLang="zh-HK" sz="11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2815773" y="5778787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b="1" dirty="0" smtClean="0">
                <a:solidFill>
                  <a:srgbClr val="3B3838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COMPANY</a:t>
            </a:r>
            <a:endParaRPr lang="zh-HK" altLang="en-US" b="1" dirty="0">
              <a:solidFill>
                <a:srgbClr val="3B3838"/>
              </a:solidFill>
              <a:latin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997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4572000" y="369314"/>
            <a:ext cx="0" cy="6488686"/>
          </a:xfrm>
          <a:prstGeom prst="line">
            <a:avLst/>
          </a:prstGeom>
          <a:ln w="28575">
            <a:solidFill>
              <a:srgbClr val="3B38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3539728" y="-18"/>
            <a:ext cx="2064544" cy="3693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HK" b="1" spc="300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EDUCATION</a:t>
            </a:r>
            <a:endParaRPr lang="zh-HK" altLang="en-US" b="1" spc="300" dirty="0">
              <a:solidFill>
                <a:schemeClr val="bg1"/>
              </a:solidFill>
              <a:latin typeface="Adobe Gothic Std B" panose="020B0800000000000000" pitchFamily="34" charset="-128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4061024" y="567193"/>
            <a:ext cx="1021953" cy="1021953"/>
            <a:chOff x="4061024" y="567193"/>
            <a:chExt cx="1021953" cy="1021953"/>
          </a:xfrm>
        </p:grpSpPr>
        <p:sp>
          <p:nvSpPr>
            <p:cNvPr id="5" name="椭圆 4"/>
            <p:cNvSpPr/>
            <p:nvPr/>
          </p:nvSpPr>
          <p:spPr>
            <a:xfrm>
              <a:off x="4061024" y="567193"/>
              <a:ext cx="1021953" cy="1021953"/>
            </a:xfrm>
            <a:prstGeom prst="ellipse">
              <a:avLst/>
            </a:prstGeom>
            <a:solidFill>
              <a:srgbClr val="3B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grpSp>
          <p:nvGrpSpPr>
            <p:cNvPr id="25" name="Group 4"/>
            <p:cNvGrpSpPr>
              <a:grpSpLocks noChangeAspect="1"/>
            </p:cNvGrpSpPr>
            <p:nvPr/>
          </p:nvGrpSpPr>
          <p:grpSpPr bwMode="auto">
            <a:xfrm>
              <a:off x="4208860" y="739960"/>
              <a:ext cx="726281" cy="676418"/>
              <a:chOff x="1164" y="687"/>
              <a:chExt cx="3219" cy="2998"/>
            </a:xfrm>
            <a:solidFill>
              <a:schemeClr val="bg1"/>
            </a:solidFill>
            <a:effectLst/>
          </p:grpSpPr>
          <p:sp>
            <p:nvSpPr>
              <p:cNvPr id="26" name="Freeform 6"/>
              <p:cNvSpPr>
                <a:spLocks/>
              </p:cNvSpPr>
              <p:nvPr/>
            </p:nvSpPr>
            <p:spPr bwMode="auto">
              <a:xfrm>
                <a:off x="1164" y="687"/>
                <a:ext cx="3219" cy="2998"/>
              </a:xfrm>
              <a:custGeom>
                <a:avLst/>
                <a:gdLst>
                  <a:gd name="T0" fmla="*/ 96 w 1360"/>
                  <a:gd name="T1" fmla="*/ 404 h 1266"/>
                  <a:gd name="T2" fmla="*/ 96 w 1360"/>
                  <a:gd name="T3" fmla="*/ 527 h 1266"/>
                  <a:gd name="T4" fmla="*/ 105 w 1360"/>
                  <a:gd name="T5" fmla="*/ 537 h 1266"/>
                  <a:gd name="T6" fmla="*/ 123 w 1360"/>
                  <a:gd name="T7" fmla="*/ 616 h 1266"/>
                  <a:gd name="T8" fmla="*/ 119 w 1360"/>
                  <a:gd name="T9" fmla="*/ 629 h 1266"/>
                  <a:gd name="T10" fmla="*/ 147 w 1360"/>
                  <a:gd name="T11" fmla="*/ 940 h 1266"/>
                  <a:gd name="T12" fmla="*/ 169 w 1360"/>
                  <a:gd name="T13" fmla="*/ 1194 h 1266"/>
                  <a:gd name="T14" fmla="*/ 175 w 1360"/>
                  <a:gd name="T15" fmla="*/ 1266 h 1266"/>
                  <a:gd name="T16" fmla="*/ 0 w 1360"/>
                  <a:gd name="T17" fmla="*/ 1266 h 1266"/>
                  <a:gd name="T18" fmla="*/ 6 w 1360"/>
                  <a:gd name="T19" fmla="*/ 1197 h 1266"/>
                  <a:gd name="T20" fmla="*/ 38 w 1360"/>
                  <a:gd name="T21" fmla="*/ 811 h 1266"/>
                  <a:gd name="T22" fmla="*/ 54 w 1360"/>
                  <a:gd name="T23" fmla="*/ 629 h 1266"/>
                  <a:gd name="T24" fmla="*/ 50 w 1360"/>
                  <a:gd name="T25" fmla="*/ 613 h 1266"/>
                  <a:gd name="T26" fmla="*/ 71 w 1360"/>
                  <a:gd name="T27" fmla="*/ 537 h 1266"/>
                  <a:gd name="T28" fmla="*/ 79 w 1360"/>
                  <a:gd name="T29" fmla="*/ 525 h 1266"/>
                  <a:gd name="T30" fmla="*/ 79 w 1360"/>
                  <a:gd name="T31" fmla="*/ 407 h 1266"/>
                  <a:gd name="T32" fmla="*/ 70 w 1360"/>
                  <a:gd name="T33" fmla="*/ 392 h 1266"/>
                  <a:gd name="T34" fmla="*/ 31 w 1360"/>
                  <a:gd name="T35" fmla="*/ 374 h 1266"/>
                  <a:gd name="T36" fmla="*/ 44 w 1360"/>
                  <a:gd name="T37" fmla="*/ 366 h 1266"/>
                  <a:gd name="T38" fmla="*/ 624 w 1360"/>
                  <a:gd name="T39" fmla="*/ 44 h 1266"/>
                  <a:gd name="T40" fmla="*/ 692 w 1360"/>
                  <a:gd name="T41" fmla="*/ 5 h 1266"/>
                  <a:gd name="T42" fmla="*/ 718 w 1360"/>
                  <a:gd name="T43" fmla="*/ 5 h 1266"/>
                  <a:gd name="T44" fmla="*/ 1255 w 1360"/>
                  <a:gd name="T45" fmla="*/ 275 h 1266"/>
                  <a:gd name="T46" fmla="*/ 1360 w 1360"/>
                  <a:gd name="T47" fmla="*/ 328 h 1266"/>
                  <a:gd name="T48" fmla="*/ 1302 w 1360"/>
                  <a:gd name="T49" fmla="*/ 360 h 1266"/>
                  <a:gd name="T50" fmla="*/ 723 w 1360"/>
                  <a:gd name="T51" fmla="*/ 666 h 1266"/>
                  <a:gd name="T52" fmla="*/ 688 w 1360"/>
                  <a:gd name="T53" fmla="*/ 668 h 1266"/>
                  <a:gd name="T54" fmla="*/ 112 w 1360"/>
                  <a:gd name="T55" fmla="*/ 411 h 1266"/>
                  <a:gd name="T56" fmla="*/ 96 w 1360"/>
                  <a:gd name="T57" fmla="*/ 404 h 1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60" h="1266">
                    <a:moveTo>
                      <a:pt x="96" y="404"/>
                    </a:moveTo>
                    <a:cubicBezTo>
                      <a:pt x="96" y="447"/>
                      <a:pt x="96" y="487"/>
                      <a:pt x="96" y="527"/>
                    </a:cubicBezTo>
                    <a:cubicBezTo>
                      <a:pt x="96" y="531"/>
                      <a:pt x="101" y="535"/>
                      <a:pt x="105" y="537"/>
                    </a:cubicBezTo>
                    <a:cubicBezTo>
                      <a:pt x="136" y="555"/>
                      <a:pt x="144" y="585"/>
                      <a:pt x="123" y="616"/>
                    </a:cubicBezTo>
                    <a:cubicBezTo>
                      <a:pt x="121" y="620"/>
                      <a:pt x="119" y="625"/>
                      <a:pt x="119" y="629"/>
                    </a:cubicBezTo>
                    <a:cubicBezTo>
                      <a:pt x="128" y="733"/>
                      <a:pt x="138" y="836"/>
                      <a:pt x="147" y="940"/>
                    </a:cubicBezTo>
                    <a:cubicBezTo>
                      <a:pt x="154" y="1024"/>
                      <a:pt x="162" y="1109"/>
                      <a:pt x="169" y="1194"/>
                    </a:cubicBezTo>
                    <a:cubicBezTo>
                      <a:pt x="171" y="1217"/>
                      <a:pt x="173" y="1239"/>
                      <a:pt x="175" y="1266"/>
                    </a:cubicBezTo>
                    <a:cubicBezTo>
                      <a:pt x="117" y="1266"/>
                      <a:pt x="60" y="1266"/>
                      <a:pt x="0" y="1266"/>
                    </a:cubicBezTo>
                    <a:cubicBezTo>
                      <a:pt x="2" y="1244"/>
                      <a:pt x="4" y="1220"/>
                      <a:pt x="6" y="1197"/>
                    </a:cubicBezTo>
                    <a:cubicBezTo>
                      <a:pt x="16" y="1068"/>
                      <a:pt x="27" y="940"/>
                      <a:pt x="38" y="811"/>
                    </a:cubicBezTo>
                    <a:cubicBezTo>
                      <a:pt x="43" y="750"/>
                      <a:pt x="49" y="690"/>
                      <a:pt x="54" y="629"/>
                    </a:cubicBezTo>
                    <a:cubicBezTo>
                      <a:pt x="54" y="624"/>
                      <a:pt x="52" y="617"/>
                      <a:pt x="50" y="613"/>
                    </a:cubicBezTo>
                    <a:cubicBezTo>
                      <a:pt x="32" y="583"/>
                      <a:pt x="40" y="553"/>
                      <a:pt x="71" y="537"/>
                    </a:cubicBezTo>
                    <a:cubicBezTo>
                      <a:pt x="75" y="535"/>
                      <a:pt x="79" y="529"/>
                      <a:pt x="79" y="525"/>
                    </a:cubicBezTo>
                    <a:cubicBezTo>
                      <a:pt x="79" y="486"/>
                      <a:pt x="80" y="446"/>
                      <a:pt x="79" y="407"/>
                    </a:cubicBezTo>
                    <a:cubicBezTo>
                      <a:pt x="79" y="402"/>
                      <a:pt x="74" y="395"/>
                      <a:pt x="70" y="392"/>
                    </a:cubicBezTo>
                    <a:cubicBezTo>
                      <a:pt x="58" y="386"/>
                      <a:pt x="45" y="381"/>
                      <a:pt x="31" y="374"/>
                    </a:cubicBezTo>
                    <a:cubicBezTo>
                      <a:pt x="36" y="371"/>
                      <a:pt x="40" y="368"/>
                      <a:pt x="44" y="366"/>
                    </a:cubicBezTo>
                    <a:cubicBezTo>
                      <a:pt x="237" y="259"/>
                      <a:pt x="431" y="151"/>
                      <a:pt x="624" y="44"/>
                    </a:cubicBezTo>
                    <a:cubicBezTo>
                      <a:pt x="647" y="31"/>
                      <a:pt x="670" y="19"/>
                      <a:pt x="692" y="5"/>
                    </a:cubicBezTo>
                    <a:cubicBezTo>
                      <a:pt x="702" y="0"/>
                      <a:pt x="709" y="1"/>
                      <a:pt x="718" y="5"/>
                    </a:cubicBezTo>
                    <a:cubicBezTo>
                      <a:pt x="897" y="96"/>
                      <a:pt x="1076" y="185"/>
                      <a:pt x="1255" y="275"/>
                    </a:cubicBezTo>
                    <a:cubicBezTo>
                      <a:pt x="1289" y="293"/>
                      <a:pt x="1324" y="310"/>
                      <a:pt x="1360" y="328"/>
                    </a:cubicBezTo>
                    <a:cubicBezTo>
                      <a:pt x="1339" y="340"/>
                      <a:pt x="1320" y="350"/>
                      <a:pt x="1302" y="360"/>
                    </a:cubicBezTo>
                    <a:cubicBezTo>
                      <a:pt x="1109" y="462"/>
                      <a:pt x="916" y="564"/>
                      <a:pt x="723" y="666"/>
                    </a:cubicBezTo>
                    <a:cubicBezTo>
                      <a:pt x="711" y="672"/>
                      <a:pt x="701" y="674"/>
                      <a:pt x="688" y="668"/>
                    </a:cubicBezTo>
                    <a:cubicBezTo>
                      <a:pt x="496" y="582"/>
                      <a:pt x="304" y="496"/>
                      <a:pt x="112" y="411"/>
                    </a:cubicBezTo>
                    <a:cubicBezTo>
                      <a:pt x="108" y="409"/>
                      <a:pt x="103" y="407"/>
                      <a:pt x="96" y="4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  <p:sp>
            <p:nvSpPr>
              <p:cNvPr id="27" name="Freeform 7"/>
              <p:cNvSpPr>
                <a:spLocks/>
              </p:cNvSpPr>
              <p:nvPr/>
            </p:nvSpPr>
            <p:spPr bwMode="auto">
              <a:xfrm>
                <a:off x="1829" y="1959"/>
                <a:ext cx="2000" cy="947"/>
              </a:xfrm>
              <a:custGeom>
                <a:avLst/>
                <a:gdLst>
                  <a:gd name="T0" fmla="*/ 0 w 845"/>
                  <a:gd name="T1" fmla="*/ 147 h 400"/>
                  <a:gd name="T2" fmla="*/ 78 w 845"/>
                  <a:gd name="T3" fmla="*/ 32 h 400"/>
                  <a:gd name="T4" fmla="*/ 96 w 845"/>
                  <a:gd name="T5" fmla="*/ 28 h 400"/>
                  <a:gd name="T6" fmla="*/ 262 w 845"/>
                  <a:gd name="T7" fmla="*/ 101 h 400"/>
                  <a:gd name="T8" fmla="*/ 417 w 845"/>
                  <a:gd name="T9" fmla="*/ 170 h 400"/>
                  <a:gd name="T10" fmla="*/ 434 w 845"/>
                  <a:gd name="T11" fmla="*/ 167 h 400"/>
                  <a:gd name="T12" fmla="*/ 724 w 845"/>
                  <a:gd name="T13" fmla="*/ 13 h 400"/>
                  <a:gd name="T14" fmla="*/ 749 w 845"/>
                  <a:gd name="T15" fmla="*/ 0 h 400"/>
                  <a:gd name="T16" fmla="*/ 845 w 845"/>
                  <a:gd name="T17" fmla="*/ 143 h 400"/>
                  <a:gd name="T18" fmla="*/ 743 w 845"/>
                  <a:gd name="T19" fmla="*/ 207 h 400"/>
                  <a:gd name="T20" fmla="*/ 448 w 845"/>
                  <a:gd name="T21" fmla="*/ 393 h 400"/>
                  <a:gd name="T22" fmla="*/ 421 w 845"/>
                  <a:gd name="T23" fmla="*/ 394 h 400"/>
                  <a:gd name="T24" fmla="*/ 8 w 845"/>
                  <a:gd name="T25" fmla="*/ 153 h 400"/>
                  <a:gd name="T26" fmla="*/ 0 w 845"/>
                  <a:gd name="T27" fmla="*/ 147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45" h="400">
                    <a:moveTo>
                      <a:pt x="0" y="147"/>
                    </a:moveTo>
                    <a:cubicBezTo>
                      <a:pt x="27" y="108"/>
                      <a:pt x="53" y="70"/>
                      <a:pt x="78" y="32"/>
                    </a:cubicBezTo>
                    <a:cubicBezTo>
                      <a:pt x="84" y="24"/>
                      <a:pt x="89" y="25"/>
                      <a:pt x="96" y="28"/>
                    </a:cubicBezTo>
                    <a:cubicBezTo>
                      <a:pt x="151" y="53"/>
                      <a:pt x="206" y="77"/>
                      <a:pt x="262" y="101"/>
                    </a:cubicBezTo>
                    <a:cubicBezTo>
                      <a:pt x="313" y="124"/>
                      <a:pt x="365" y="147"/>
                      <a:pt x="417" y="170"/>
                    </a:cubicBezTo>
                    <a:cubicBezTo>
                      <a:pt x="421" y="172"/>
                      <a:pt x="429" y="170"/>
                      <a:pt x="434" y="167"/>
                    </a:cubicBezTo>
                    <a:cubicBezTo>
                      <a:pt x="531" y="116"/>
                      <a:pt x="627" y="65"/>
                      <a:pt x="724" y="13"/>
                    </a:cubicBezTo>
                    <a:cubicBezTo>
                      <a:pt x="732" y="9"/>
                      <a:pt x="740" y="5"/>
                      <a:pt x="749" y="0"/>
                    </a:cubicBezTo>
                    <a:cubicBezTo>
                      <a:pt x="781" y="48"/>
                      <a:pt x="813" y="95"/>
                      <a:pt x="845" y="143"/>
                    </a:cubicBezTo>
                    <a:cubicBezTo>
                      <a:pt x="811" y="165"/>
                      <a:pt x="777" y="186"/>
                      <a:pt x="743" y="207"/>
                    </a:cubicBezTo>
                    <a:cubicBezTo>
                      <a:pt x="645" y="269"/>
                      <a:pt x="546" y="331"/>
                      <a:pt x="448" y="393"/>
                    </a:cubicBezTo>
                    <a:cubicBezTo>
                      <a:pt x="438" y="399"/>
                      <a:pt x="431" y="400"/>
                      <a:pt x="421" y="394"/>
                    </a:cubicBezTo>
                    <a:cubicBezTo>
                      <a:pt x="284" y="313"/>
                      <a:pt x="146" y="233"/>
                      <a:pt x="8" y="153"/>
                    </a:cubicBezTo>
                    <a:cubicBezTo>
                      <a:pt x="6" y="151"/>
                      <a:pt x="3" y="149"/>
                      <a:pt x="0" y="1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</p:grpSp>
      </p:grpSp>
      <p:sp>
        <p:nvSpPr>
          <p:cNvPr id="29" name="椭圆 28"/>
          <p:cNvSpPr/>
          <p:nvPr/>
        </p:nvSpPr>
        <p:spPr>
          <a:xfrm>
            <a:off x="4450556" y="2183138"/>
            <a:ext cx="242888" cy="242888"/>
          </a:xfrm>
          <a:prstGeom prst="ellipse">
            <a:avLst/>
          </a:prstGeom>
          <a:solidFill>
            <a:srgbClr val="3B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0" name="椭圆 29"/>
          <p:cNvSpPr/>
          <p:nvPr/>
        </p:nvSpPr>
        <p:spPr>
          <a:xfrm>
            <a:off x="4450556" y="3213564"/>
            <a:ext cx="242888" cy="242888"/>
          </a:xfrm>
          <a:prstGeom prst="ellipse">
            <a:avLst/>
          </a:prstGeom>
          <a:solidFill>
            <a:srgbClr val="3B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1" name="椭圆 30"/>
          <p:cNvSpPr/>
          <p:nvPr/>
        </p:nvSpPr>
        <p:spPr>
          <a:xfrm>
            <a:off x="4450556" y="4880032"/>
            <a:ext cx="242888" cy="242888"/>
          </a:xfrm>
          <a:prstGeom prst="ellipse">
            <a:avLst/>
          </a:prstGeom>
          <a:solidFill>
            <a:srgbClr val="3B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2" name="椭圆 31"/>
          <p:cNvSpPr/>
          <p:nvPr/>
        </p:nvSpPr>
        <p:spPr>
          <a:xfrm>
            <a:off x="4450556" y="5910458"/>
            <a:ext cx="242888" cy="242888"/>
          </a:xfrm>
          <a:prstGeom prst="ellipse">
            <a:avLst/>
          </a:prstGeom>
          <a:solidFill>
            <a:srgbClr val="3B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3" name="矩形 32"/>
          <p:cNvSpPr/>
          <p:nvPr/>
        </p:nvSpPr>
        <p:spPr>
          <a:xfrm>
            <a:off x="5082977" y="2247038"/>
            <a:ext cx="370760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altLang="zh-HK" sz="11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 was the best of times, it was the worst of times; it was the age of wisdom, it was the age of </a:t>
            </a:r>
            <a:r>
              <a:rPr lang="en-US" altLang="zh-HK" sz="11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foolishness.</a:t>
            </a:r>
            <a:r>
              <a:rPr lang="zh-HK" altLang="zh-HK" sz="11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It was the epoch of belief, and it was the epoch of </a:t>
            </a:r>
            <a:r>
              <a:rPr lang="zh-HK" altLang="zh-HK" sz="11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incredulity</a:t>
            </a:r>
            <a:endParaRPr lang="zh-HK" altLang="zh-HK" sz="11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5054401" y="1948934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b="1" dirty="0" smtClean="0">
                <a:solidFill>
                  <a:srgbClr val="3B3838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SCHOOL</a:t>
            </a:r>
            <a:endParaRPr lang="zh-HK" altLang="en-US" b="1" dirty="0">
              <a:solidFill>
                <a:srgbClr val="3B3838"/>
              </a:solidFill>
              <a:latin typeface="Adobe Gothic Std B" panose="020B0800000000000000" pitchFamily="34" charset="-128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082977" y="4808804"/>
            <a:ext cx="370760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altLang="zh-HK" sz="11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 was the best of times, it was the worst of times; it was the age of wisdom, it was the age of </a:t>
            </a:r>
            <a:r>
              <a:rPr lang="en-US" altLang="zh-HK" sz="11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foolishness.</a:t>
            </a:r>
            <a:r>
              <a:rPr lang="zh-HK" altLang="zh-HK" sz="11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It was the epoch of belief, and it was the epoch of </a:t>
            </a:r>
            <a:r>
              <a:rPr lang="zh-HK" altLang="zh-HK" sz="11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incredulity</a:t>
            </a:r>
            <a:endParaRPr lang="zh-HK" altLang="zh-HK" sz="11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5054401" y="4510700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b="1" dirty="0" smtClean="0">
                <a:solidFill>
                  <a:srgbClr val="3B3838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SCHOOL</a:t>
            </a:r>
            <a:endParaRPr lang="zh-HK" altLang="en-US" b="1" dirty="0">
              <a:solidFill>
                <a:srgbClr val="3B3838"/>
              </a:solidFill>
              <a:latin typeface="Adobe Gothic Std B" panose="020B0800000000000000" pitchFamily="34" charset="-128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53416" y="3252774"/>
            <a:ext cx="370760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altLang="zh-HK" sz="11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 was the best of times, it was the worst of times; it was the age of wisdom, it was the age of </a:t>
            </a:r>
            <a:r>
              <a:rPr lang="en-US" altLang="zh-HK" sz="11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foolishness.</a:t>
            </a:r>
            <a:r>
              <a:rPr lang="zh-HK" altLang="zh-HK" sz="11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It was the epoch of belief, and it was the epoch of </a:t>
            </a:r>
            <a:r>
              <a:rPr lang="zh-HK" altLang="zh-HK" sz="11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incredulity</a:t>
            </a:r>
            <a:endParaRPr lang="zh-HK" altLang="zh-HK" sz="11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3009987" y="2954670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b="1" dirty="0" smtClean="0">
                <a:solidFill>
                  <a:srgbClr val="3B3838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SCHOOL</a:t>
            </a:r>
            <a:endParaRPr lang="zh-HK" altLang="en-US" b="1" dirty="0">
              <a:solidFill>
                <a:srgbClr val="3B3838"/>
              </a:solidFill>
              <a:latin typeface="Adobe Gothic Std B" panose="020B0800000000000000" pitchFamily="34" charset="-128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353416" y="5876349"/>
            <a:ext cx="370760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altLang="zh-HK" sz="11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 was the best of times, it was the worst of times; it was the age of wisdom, it was the age of </a:t>
            </a:r>
            <a:r>
              <a:rPr lang="en-US" altLang="zh-HK" sz="11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foolishness.</a:t>
            </a:r>
            <a:r>
              <a:rPr lang="zh-HK" altLang="zh-HK" sz="11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It was the epoch of belief, and it was the epoch of </a:t>
            </a:r>
            <a:r>
              <a:rPr lang="zh-HK" altLang="zh-HK" sz="11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incredulity</a:t>
            </a:r>
            <a:endParaRPr lang="zh-HK" altLang="zh-HK" sz="11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3009987" y="5578245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b="1" dirty="0" smtClean="0">
                <a:solidFill>
                  <a:srgbClr val="3B3838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SCHOOL</a:t>
            </a:r>
            <a:endParaRPr lang="zh-HK" altLang="en-US" b="1" dirty="0">
              <a:solidFill>
                <a:srgbClr val="3B3838"/>
              </a:solidFill>
              <a:latin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1847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/>
        </p:nvCxnSpPr>
        <p:spPr>
          <a:xfrm>
            <a:off x="4572000" y="369314"/>
            <a:ext cx="0" cy="6084619"/>
          </a:xfrm>
          <a:prstGeom prst="line">
            <a:avLst/>
          </a:prstGeom>
          <a:ln w="28575">
            <a:solidFill>
              <a:srgbClr val="3B38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3539728" y="-18"/>
            <a:ext cx="2064544" cy="3693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HK" b="1" spc="300" dirty="0" smtClean="0">
                <a:solidFill>
                  <a:prstClr val="white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CONTANT</a:t>
            </a:r>
            <a:endParaRPr lang="zh-HK" altLang="en-US" b="1" spc="300" dirty="0">
              <a:solidFill>
                <a:prstClr val="white"/>
              </a:solidFill>
              <a:latin typeface="Adobe Gothic Std B" panose="020B0800000000000000" pitchFamily="34" charset="-128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4172500" y="678670"/>
            <a:ext cx="799002" cy="799000"/>
            <a:chOff x="4061024" y="567193"/>
            <a:chExt cx="1021953" cy="1021953"/>
          </a:xfrm>
        </p:grpSpPr>
        <p:sp>
          <p:nvSpPr>
            <p:cNvPr id="12" name="椭圆 11"/>
            <p:cNvSpPr/>
            <p:nvPr/>
          </p:nvSpPr>
          <p:spPr>
            <a:xfrm>
              <a:off x="4061024" y="567193"/>
              <a:ext cx="1021953" cy="1021953"/>
            </a:xfrm>
            <a:prstGeom prst="ellipse">
              <a:avLst/>
            </a:prstGeom>
            <a:solidFill>
              <a:srgbClr val="3B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4386262" y="724383"/>
              <a:ext cx="371476" cy="707572"/>
            </a:xfrm>
            <a:custGeom>
              <a:avLst/>
              <a:gdLst>
                <a:gd name="T0" fmla="*/ 87 w 104"/>
                <a:gd name="T1" fmla="*/ 0 h 200"/>
                <a:gd name="T2" fmla="*/ 16 w 104"/>
                <a:gd name="T3" fmla="*/ 0 h 200"/>
                <a:gd name="T4" fmla="*/ 0 w 104"/>
                <a:gd name="T5" fmla="*/ 17 h 200"/>
                <a:gd name="T6" fmla="*/ 0 w 104"/>
                <a:gd name="T7" fmla="*/ 183 h 200"/>
                <a:gd name="T8" fmla="*/ 16 w 104"/>
                <a:gd name="T9" fmla="*/ 200 h 200"/>
                <a:gd name="T10" fmla="*/ 87 w 104"/>
                <a:gd name="T11" fmla="*/ 200 h 200"/>
                <a:gd name="T12" fmla="*/ 104 w 104"/>
                <a:gd name="T13" fmla="*/ 183 h 200"/>
                <a:gd name="T14" fmla="*/ 104 w 104"/>
                <a:gd name="T15" fmla="*/ 17 h 200"/>
                <a:gd name="T16" fmla="*/ 87 w 104"/>
                <a:gd name="T17" fmla="*/ 0 h 200"/>
                <a:gd name="T18" fmla="*/ 43 w 104"/>
                <a:gd name="T19" fmla="*/ 13 h 200"/>
                <a:gd name="T20" fmla="*/ 63 w 104"/>
                <a:gd name="T21" fmla="*/ 13 h 200"/>
                <a:gd name="T22" fmla="*/ 66 w 104"/>
                <a:gd name="T23" fmla="*/ 17 h 200"/>
                <a:gd name="T24" fmla="*/ 63 w 104"/>
                <a:gd name="T25" fmla="*/ 20 h 200"/>
                <a:gd name="T26" fmla="*/ 43 w 104"/>
                <a:gd name="T27" fmla="*/ 20 h 200"/>
                <a:gd name="T28" fmla="*/ 40 w 104"/>
                <a:gd name="T29" fmla="*/ 17 h 200"/>
                <a:gd name="T30" fmla="*/ 43 w 104"/>
                <a:gd name="T31" fmla="*/ 13 h 200"/>
                <a:gd name="T32" fmla="*/ 53 w 104"/>
                <a:gd name="T33" fmla="*/ 193 h 200"/>
                <a:gd name="T34" fmla="*/ 43 w 104"/>
                <a:gd name="T35" fmla="*/ 183 h 200"/>
                <a:gd name="T36" fmla="*/ 53 w 104"/>
                <a:gd name="T37" fmla="*/ 173 h 200"/>
                <a:gd name="T38" fmla="*/ 63 w 104"/>
                <a:gd name="T39" fmla="*/ 183 h 200"/>
                <a:gd name="T40" fmla="*/ 53 w 104"/>
                <a:gd name="T41" fmla="*/ 193 h 200"/>
                <a:gd name="T42" fmla="*/ 96 w 104"/>
                <a:gd name="T43" fmla="*/ 164 h 200"/>
                <a:gd name="T44" fmla="*/ 8 w 104"/>
                <a:gd name="T45" fmla="*/ 164 h 200"/>
                <a:gd name="T46" fmla="*/ 8 w 104"/>
                <a:gd name="T47" fmla="*/ 32 h 200"/>
                <a:gd name="T48" fmla="*/ 96 w 104"/>
                <a:gd name="T49" fmla="*/ 32 h 200"/>
                <a:gd name="T50" fmla="*/ 96 w 104"/>
                <a:gd name="T51" fmla="*/ 164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4" h="200">
                  <a:moveTo>
                    <a:pt x="87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8"/>
                    <a:pt x="0" y="17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92"/>
                    <a:pt x="7" y="200"/>
                    <a:pt x="16" y="200"/>
                  </a:cubicBezTo>
                  <a:cubicBezTo>
                    <a:pt x="87" y="200"/>
                    <a:pt x="87" y="200"/>
                    <a:pt x="87" y="200"/>
                  </a:cubicBezTo>
                  <a:cubicBezTo>
                    <a:pt x="96" y="200"/>
                    <a:pt x="104" y="192"/>
                    <a:pt x="104" y="183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4" y="8"/>
                    <a:pt x="96" y="0"/>
                    <a:pt x="87" y="0"/>
                  </a:cubicBezTo>
                  <a:moveTo>
                    <a:pt x="43" y="13"/>
                  </a:moveTo>
                  <a:cubicBezTo>
                    <a:pt x="63" y="13"/>
                    <a:pt x="63" y="13"/>
                    <a:pt x="63" y="13"/>
                  </a:cubicBezTo>
                  <a:cubicBezTo>
                    <a:pt x="65" y="13"/>
                    <a:pt x="66" y="15"/>
                    <a:pt x="66" y="17"/>
                  </a:cubicBezTo>
                  <a:cubicBezTo>
                    <a:pt x="66" y="19"/>
                    <a:pt x="65" y="20"/>
                    <a:pt x="63" y="20"/>
                  </a:cubicBezTo>
                  <a:cubicBezTo>
                    <a:pt x="43" y="20"/>
                    <a:pt x="43" y="20"/>
                    <a:pt x="43" y="20"/>
                  </a:cubicBezTo>
                  <a:cubicBezTo>
                    <a:pt x="41" y="20"/>
                    <a:pt x="40" y="19"/>
                    <a:pt x="40" y="17"/>
                  </a:cubicBezTo>
                  <a:cubicBezTo>
                    <a:pt x="40" y="15"/>
                    <a:pt x="41" y="13"/>
                    <a:pt x="43" y="13"/>
                  </a:cubicBezTo>
                  <a:moveTo>
                    <a:pt x="53" y="193"/>
                  </a:moveTo>
                  <a:cubicBezTo>
                    <a:pt x="47" y="193"/>
                    <a:pt x="43" y="189"/>
                    <a:pt x="43" y="183"/>
                  </a:cubicBezTo>
                  <a:cubicBezTo>
                    <a:pt x="43" y="178"/>
                    <a:pt x="47" y="173"/>
                    <a:pt x="53" y="173"/>
                  </a:cubicBezTo>
                  <a:cubicBezTo>
                    <a:pt x="58" y="173"/>
                    <a:pt x="63" y="178"/>
                    <a:pt x="63" y="183"/>
                  </a:cubicBezTo>
                  <a:cubicBezTo>
                    <a:pt x="63" y="189"/>
                    <a:pt x="58" y="193"/>
                    <a:pt x="53" y="193"/>
                  </a:cubicBezTo>
                  <a:moveTo>
                    <a:pt x="96" y="164"/>
                  </a:moveTo>
                  <a:cubicBezTo>
                    <a:pt x="8" y="164"/>
                    <a:pt x="8" y="164"/>
                    <a:pt x="8" y="164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96" y="32"/>
                    <a:pt x="96" y="32"/>
                    <a:pt x="96" y="32"/>
                  </a:cubicBezTo>
                  <a:lnTo>
                    <a:pt x="96" y="16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4172500" y="2254010"/>
            <a:ext cx="799002" cy="799000"/>
            <a:chOff x="4061024" y="2659820"/>
            <a:chExt cx="1021953" cy="1021953"/>
          </a:xfrm>
        </p:grpSpPr>
        <p:sp>
          <p:nvSpPr>
            <p:cNvPr id="18" name="椭圆 17"/>
            <p:cNvSpPr/>
            <p:nvPr/>
          </p:nvSpPr>
          <p:spPr>
            <a:xfrm>
              <a:off x="4061024" y="2659820"/>
              <a:ext cx="1021953" cy="1021953"/>
            </a:xfrm>
            <a:prstGeom prst="ellipse">
              <a:avLst/>
            </a:prstGeom>
            <a:solidFill>
              <a:srgbClr val="3B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>
                <a:solidFill>
                  <a:prstClr val="white"/>
                </a:solidFill>
              </a:endParaRPr>
            </a:p>
          </p:txBody>
        </p:sp>
        <p:sp>
          <p:nvSpPr>
            <p:cNvPr id="3" name="Freeform 290"/>
            <p:cNvSpPr>
              <a:spLocks noEditPoints="1"/>
            </p:cNvSpPr>
            <p:nvPr/>
          </p:nvSpPr>
          <p:spPr bwMode="auto">
            <a:xfrm>
              <a:off x="4214812" y="2863248"/>
              <a:ext cx="714376" cy="615096"/>
            </a:xfrm>
            <a:custGeom>
              <a:avLst/>
              <a:gdLst>
                <a:gd name="T0" fmla="*/ 2297 w 2867"/>
                <a:gd name="T1" fmla="*/ 1415 h 2457"/>
                <a:gd name="T2" fmla="*/ 2172 w 2867"/>
                <a:gd name="T3" fmla="*/ 1289 h 2457"/>
                <a:gd name="T4" fmla="*/ 2297 w 2867"/>
                <a:gd name="T5" fmla="*/ 1164 h 2457"/>
                <a:gd name="T6" fmla="*/ 2421 w 2867"/>
                <a:gd name="T7" fmla="*/ 1289 h 2457"/>
                <a:gd name="T8" fmla="*/ 2297 w 2867"/>
                <a:gd name="T9" fmla="*/ 1415 h 2457"/>
                <a:gd name="T10" fmla="*/ 1658 w 2867"/>
                <a:gd name="T11" fmla="*/ 1415 h 2457"/>
                <a:gd name="T12" fmla="*/ 1533 w 2867"/>
                <a:gd name="T13" fmla="*/ 1289 h 2457"/>
                <a:gd name="T14" fmla="*/ 1658 w 2867"/>
                <a:gd name="T15" fmla="*/ 1164 h 2457"/>
                <a:gd name="T16" fmla="*/ 1782 w 2867"/>
                <a:gd name="T17" fmla="*/ 1289 h 2457"/>
                <a:gd name="T18" fmla="*/ 1658 w 2867"/>
                <a:gd name="T19" fmla="*/ 1415 h 2457"/>
                <a:gd name="T20" fmla="*/ 2867 w 2867"/>
                <a:gd name="T21" fmla="*/ 1594 h 2457"/>
                <a:gd name="T22" fmla="*/ 2047 w 2867"/>
                <a:gd name="T23" fmla="*/ 826 h 2457"/>
                <a:gd name="T24" fmla="*/ 1982 w 2867"/>
                <a:gd name="T25" fmla="*/ 824 h 2457"/>
                <a:gd name="T26" fmla="*/ 1097 w 2867"/>
                <a:gd name="T27" fmla="*/ 1594 h 2457"/>
                <a:gd name="T28" fmla="*/ 1123 w 2867"/>
                <a:gd name="T29" fmla="*/ 1779 h 2457"/>
                <a:gd name="T30" fmla="*/ 1982 w 2867"/>
                <a:gd name="T31" fmla="*/ 2364 h 2457"/>
                <a:gd name="T32" fmla="*/ 2375 w 2867"/>
                <a:gd name="T33" fmla="*/ 2284 h 2457"/>
                <a:gd name="T34" fmla="*/ 2574 w 2867"/>
                <a:gd name="T35" fmla="*/ 2420 h 2457"/>
                <a:gd name="T36" fmla="*/ 2622 w 2867"/>
                <a:gd name="T37" fmla="*/ 2386 h 2457"/>
                <a:gd name="T38" fmla="*/ 2566 w 2867"/>
                <a:gd name="T39" fmla="*/ 2173 h 2457"/>
                <a:gd name="T40" fmla="*/ 2867 w 2867"/>
                <a:gd name="T41" fmla="*/ 1594 h 2457"/>
                <a:gd name="T42" fmla="*/ 626 w 2867"/>
                <a:gd name="T43" fmla="*/ 728 h 2457"/>
                <a:gd name="T44" fmla="*/ 502 w 2867"/>
                <a:gd name="T45" fmla="*/ 602 h 2457"/>
                <a:gd name="T46" fmla="*/ 626 w 2867"/>
                <a:gd name="T47" fmla="*/ 476 h 2457"/>
                <a:gd name="T48" fmla="*/ 751 w 2867"/>
                <a:gd name="T49" fmla="*/ 602 h 2457"/>
                <a:gd name="T50" fmla="*/ 626 w 2867"/>
                <a:gd name="T51" fmla="*/ 728 h 2457"/>
                <a:gd name="T52" fmla="*/ 1409 w 2867"/>
                <a:gd name="T53" fmla="*/ 476 h 2457"/>
                <a:gd name="T54" fmla="*/ 1533 w 2867"/>
                <a:gd name="T55" fmla="*/ 602 h 2457"/>
                <a:gd name="T56" fmla="*/ 1409 w 2867"/>
                <a:gd name="T57" fmla="*/ 728 h 2457"/>
                <a:gd name="T58" fmla="*/ 1285 w 2867"/>
                <a:gd name="T59" fmla="*/ 602 h 2457"/>
                <a:gd name="T60" fmla="*/ 1409 w 2867"/>
                <a:gd name="T61" fmla="*/ 476 h 2457"/>
                <a:gd name="T62" fmla="*/ 1982 w 2867"/>
                <a:gd name="T63" fmla="*/ 759 h 2457"/>
                <a:gd name="T64" fmla="*/ 2039 w 2867"/>
                <a:gd name="T65" fmla="*/ 761 h 2457"/>
                <a:gd name="T66" fmla="*/ 1025 w 2867"/>
                <a:gd name="T67" fmla="*/ 0 h 2457"/>
                <a:gd name="T68" fmla="*/ 0 w 2867"/>
                <a:gd name="T69" fmla="*/ 892 h 2457"/>
                <a:gd name="T70" fmla="*/ 366 w 2867"/>
                <a:gd name="T71" fmla="*/ 1575 h 2457"/>
                <a:gd name="T72" fmla="*/ 291 w 2867"/>
                <a:gd name="T73" fmla="*/ 1861 h 2457"/>
                <a:gd name="T74" fmla="*/ 363 w 2867"/>
                <a:gd name="T75" fmla="*/ 1913 h 2457"/>
                <a:gd name="T76" fmla="*/ 645 w 2867"/>
                <a:gd name="T77" fmla="*/ 1720 h 2457"/>
                <a:gd name="T78" fmla="*/ 1025 w 2867"/>
                <a:gd name="T79" fmla="*/ 1784 h 2457"/>
                <a:gd name="T80" fmla="*/ 1059 w 2867"/>
                <a:gd name="T81" fmla="*/ 1783 h 2457"/>
                <a:gd name="T82" fmla="*/ 1033 w 2867"/>
                <a:gd name="T83" fmla="*/ 1594 h 2457"/>
                <a:gd name="T84" fmla="*/ 1982 w 2867"/>
                <a:gd name="T85" fmla="*/ 759 h 2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867" h="2457">
                  <a:moveTo>
                    <a:pt x="2297" y="1415"/>
                  </a:moveTo>
                  <a:cubicBezTo>
                    <a:pt x="2228" y="1415"/>
                    <a:pt x="2172" y="1359"/>
                    <a:pt x="2172" y="1289"/>
                  </a:cubicBezTo>
                  <a:cubicBezTo>
                    <a:pt x="2172" y="1220"/>
                    <a:pt x="2228" y="1164"/>
                    <a:pt x="2297" y="1164"/>
                  </a:cubicBezTo>
                  <a:cubicBezTo>
                    <a:pt x="2365" y="1164"/>
                    <a:pt x="2421" y="1220"/>
                    <a:pt x="2421" y="1289"/>
                  </a:cubicBezTo>
                  <a:cubicBezTo>
                    <a:pt x="2421" y="1359"/>
                    <a:pt x="2365" y="1415"/>
                    <a:pt x="2297" y="1415"/>
                  </a:cubicBezTo>
                  <a:moveTo>
                    <a:pt x="1658" y="1415"/>
                  </a:moveTo>
                  <a:cubicBezTo>
                    <a:pt x="1589" y="1415"/>
                    <a:pt x="1533" y="1359"/>
                    <a:pt x="1533" y="1289"/>
                  </a:cubicBezTo>
                  <a:cubicBezTo>
                    <a:pt x="1533" y="1220"/>
                    <a:pt x="1589" y="1164"/>
                    <a:pt x="1658" y="1164"/>
                  </a:cubicBezTo>
                  <a:cubicBezTo>
                    <a:pt x="1726" y="1164"/>
                    <a:pt x="1782" y="1220"/>
                    <a:pt x="1782" y="1289"/>
                  </a:cubicBezTo>
                  <a:cubicBezTo>
                    <a:pt x="1782" y="1359"/>
                    <a:pt x="1726" y="1415"/>
                    <a:pt x="1658" y="1415"/>
                  </a:cubicBezTo>
                  <a:moveTo>
                    <a:pt x="2867" y="1594"/>
                  </a:moveTo>
                  <a:cubicBezTo>
                    <a:pt x="2867" y="1187"/>
                    <a:pt x="2505" y="854"/>
                    <a:pt x="2047" y="826"/>
                  </a:cubicBezTo>
                  <a:cubicBezTo>
                    <a:pt x="2025" y="824"/>
                    <a:pt x="2004" y="824"/>
                    <a:pt x="1982" y="824"/>
                  </a:cubicBezTo>
                  <a:cubicBezTo>
                    <a:pt x="1493" y="824"/>
                    <a:pt x="1097" y="1169"/>
                    <a:pt x="1097" y="1594"/>
                  </a:cubicBezTo>
                  <a:cubicBezTo>
                    <a:pt x="1097" y="1658"/>
                    <a:pt x="1106" y="1720"/>
                    <a:pt x="1123" y="1779"/>
                  </a:cubicBezTo>
                  <a:cubicBezTo>
                    <a:pt x="1218" y="2115"/>
                    <a:pt x="1567" y="2364"/>
                    <a:pt x="1982" y="2364"/>
                  </a:cubicBezTo>
                  <a:cubicBezTo>
                    <a:pt x="2124" y="2364"/>
                    <a:pt x="2257" y="2335"/>
                    <a:pt x="2375" y="2284"/>
                  </a:cubicBezTo>
                  <a:cubicBezTo>
                    <a:pt x="2574" y="2420"/>
                    <a:pt x="2574" y="2420"/>
                    <a:pt x="2574" y="2420"/>
                  </a:cubicBezTo>
                  <a:cubicBezTo>
                    <a:pt x="2574" y="2420"/>
                    <a:pt x="2627" y="2457"/>
                    <a:pt x="2622" y="2386"/>
                  </a:cubicBezTo>
                  <a:cubicBezTo>
                    <a:pt x="2566" y="2173"/>
                    <a:pt x="2566" y="2173"/>
                    <a:pt x="2566" y="2173"/>
                  </a:cubicBezTo>
                  <a:cubicBezTo>
                    <a:pt x="2751" y="2032"/>
                    <a:pt x="2867" y="1825"/>
                    <a:pt x="2867" y="1594"/>
                  </a:cubicBezTo>
                  <a:moveTo>
                    <a:pt x="626" y="728"/>
                  </a:moveTo>
                  <a:cubicBezTo>
                    <a:pt x="558" y="728"/>
                    <a:pt x="502" y="672"/>
                    <a:pt x="502" y="602"/>
                  </a:cubicBezTo>
                  <a:cubicBezTo>
                    <a:pt x="502" y="533"/>
                    <a:pt x="558" y="476"/>
                    <a:pt x="626" y="476"/>
                  </a:cubicBezTo>
                  <a:cubicBezTo>
                    <a:pt x="695" y="476"/>
                    <a:pt x="751" y="533"/>
                    <a:pt x="751" y="602"/>
                  </a:cubicBezTo>
                  <a:cubicBezTo>
                    <a:pt x="751" y="672"/>
                    <a:pt x="695" y="728"/>
                    <a:pt x="626" y="728"/>
                  </a:cubicBezTo>
                  <a:moveTo>
                    <a:pt x="1409" y="476"/>
                  </a:moveTo>
                  <a:cubicBezTo>
                    <a:pt x="1478" y="476"/>
                    <a:pt x="1533" y="533"/>
                    <a:pt x="1533" y="602"/>
                  </a:cubicBezTo>
                  <a:cubicBezTo>
                    <a:pt x="1533" y="672"/>
                    <a:pt x="1478" y="728"/>
                    <a:pt x="1409" y="728"/>
                  </a:cubicBezTo>
                  <a:cubicBezTo>
                    <a:pt x="1340" y="728"/>
                    <a:pt x="1285" y="672"/>
                    <a:pt x="1285" y="602"/>
                  </a:cubicBezTo>
                  <a:cubicBezTo>
                    <a:pt x="1285" y="533"/>
                    <a:pt x="1340" y="476"/>
                    <a:pt x="1409" y="476"/>
                  </a:cubicBezTo>
                  <a:moveTo>
                    <a:pt x="1982" y="759"/>
                  </a:moveTo>
                  <a:cubicBezTo>
                    <a:pt x="2001" y="759"/>
                    <a:pt x="2020" y="760"/>
                    <a:pt x="2039" y="761"/>
                  </a:cubicBezTo>
                  <a:cubicBezTo>
                    <a:pt x="1966" y="331"/>
                    <a:pt x="1540" y="0"/>
                    <a:pt x="1025" y="0"/>
                  </a:cubicBezTo>
                  <a:cubicBezTo>
                    <a:pt x="459" y="0"/>
                    <a:pt x="0" y="399"/>
                    <a:pt x="0" y="892"/>
                  </a:cubicBezTo>
                  <a:cubicBezTo>
                    <a:pt x="0" y="1166"/>
                    <a:pt x="143" y="1411"/>
                    <a:pt x="366" y="1575"/>
                  </a:cubicBezTo>
                  <a:cubicBezTo>
                    <a:pt x="291" y="1861"/>
                    <a:pt x="291" y="1861"/>
                    <a:pt x="291" y="1861"/>
                  </a:cubicBezTo>
                  <a:cubicBezTo>
                    <a:pt x="291" y="1861"/>
                    <a:pt x="265" y="1955"/>
                    <a:pt x="363" y="1913"/>
                  </a:cubicBezTo>
                  <a:cubicBezTo>
                    <a:pt x="645" y="1720"/>
                    <a:pt x="645" y="1720"/>
                    <a:pt x="645" y="1720"/>
                  </a:cubicBezTo>
                  <a:cubicBezTo>
                    <a:pt x="763" y="1761"/>
                    <a:pt x="891" y="1784"/>
                    <a:pt x="1025" y="1784"/>
                  </a:cubicBezTo>
                  <a:cubicBezTo>
                    <a:pt x="1036" y="1784"/>
                    <a:pt x="1047" y="1783"/>
                    <a:pt x="1059" y="1783"/>
                  </a:cubicBezTo>
                  <a:cubicBezTo>
                    <a:pt x="1042" y="1722"/>
                    <a:pt x="1033" y="1659"/>
                    <a:pt x="1033" y="1594"/>
                  </a:cubicBezTo>
                  <a:cubicBezTo>
                    <a:pt x="1033" y="1134"/>
                    <a:pt x="1459" y="759"/>
                    <a:pt x="1982" y="75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4181650" y="5386388"/>
            <a:ext cx="780702" cy="780700"/>
            <a:chOff x="4061024" y="5265761"/>
            <a:chExt cx="1021953" cy="1021953"/>
          </a:xfrm>
        </p:grpSpPr>
        <p:sp>
          <p:nvSpPr>
            <p:cNvPr id="21" name="椭圆 20"/>
            <p:cNvSpPr/>
            <p:nvPr/>
          </p:nvSpPr>
          <p:spPr>
            <a:xfrm>
              <a:off x="4061024" y="5265761"/>
              <a:ext cx="1021953" cy="1021953"/>
            </a:xfrm>
            <a:prstGeom prst="ellipse">
              <a:avLst/>
            </a:prstGeom>
            <a:solidFill>
              <a:srgbClr val="3B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Freeform 294"/>
            <p:cNvSpPr>
              <a:spLocks noEditPoints="1"/>
            </p:cNvSpPr>
            <p:nvPr/>
          </p:nvSpPr>
          <p:spPr bwMode="auto">
            <a:xfrm>
              <a:off x="4172500" y="5466511"/>
              <a:ext cx="799001" cy="620453"/>
            </a:xfrm>
            <a:custGeom>
              <a:avLst/>
              <a:gdLst>
                <a:gd name="T0" fmla="*/ 2305 w 3250"/>
                <a:gd name="T1" fmla="*/ 1219 h 2516"/>
                <a:gd name="T2" fmla="*/ 2244 w 3250"/>
                <a:gd name="T3" fmla="*/ 1131 h 2516"/>
                <a:gd name="T4" fmla="*/ 2221 w 3250"/>
                <a:gd name="T5" fmla="*/ 798 h 2516"/>
                <a:gd name="T6" fmla="*/ 1626 w 3250"/>
                <a:gd name="T7" fmla="*/ 820 h 2516"/>
                <a:gd name="T8" fmla="*/ 1530 w 3250"/>
                <a:gd name="T9" fmla="*/ 673 h 2516"/>
                <a:gd name="T10" fmla="*/ 1052 w 3250"/>
                <a:gd name="T11" fmla="*/ 425 h 2516"/>
                <a:gd name="T12" fmla="*/ 255 w 3250"/>
                <a:gd name="T13" fmla="*/ 1087 h 2516"/>
                <a:gd name="T14" fmla="*/ 33 w 3250"/>
                <a:gd name="T15" fmla="*/ 1694 h 2516"/>
                <a:gd name="T16" fmla="*/ 1198 w 3250"/>
                <a:gd name="T17" fmla="*/ 2476 h 2516"/>
                <a:gd name="T18" fmla="*/ 2595 w 3250"/>
                <a:gd name="T19" fmla="*/ 1860 h 2516"/>
                <a:gd name="T20" fmla="*/ 2305 w 3250"/>
                <a:gd name="T21" fmla="*/ 1219 h 2516"/>
                <a:gd name="T22" fmla="*/ 1235 w 3250"/>
                <a:gd name="T23" fmla="*/ 2312 h 2516"/>
                <a:gd name="T24" fmla="*/ 326 w 3250"/>
                <a:gd name="T25" fmla="*/ 1746 h 2516"/>
                <a:gd name="T26" fmla="*/ 1235 w 3250"/>
                <a:gd name="T27" fmla="*/ 1116 h 2516"/>
                <a:gd name="T28" fmla="*/ 2145 w 3250"/>
                <a:gd name="T29" fmla="*/ 1637 h 2516"/>
                <a:gd name="T30" fmla="*/ 1235 w 3250"/>
                <a:gd name="T31" fmla="*/ 2312 h 2516"/>
                <a:gd name="T32" fmla="*/ 1135 w 3250"/>
                <a:gd name="T33" fmla="*/ 1338 h 2516"/>
                <a:gd name="T34" fmla="*/ 687 w 3250"/>
                <a:gd name="T35" fmla="*/ 1872 h 2516"/>
                <a:gd name="T36" fmla="*/ 823 w 3250"/>
                <a:gd name="T37" fmla="*/ 2099 h 2516"/>
                <a:gd name="T38" fmla="*/ 1577 w 3250"/>
                <a:gd name="T39" fmla="*/ 1963 h 2516"/>
                <a:gd name="T40" fmla="*/ 1135 w 3250"/>
                <a:gd name="T41" fmla="*/ 1338 h 2516"/>
                <a:gd name="T42" fmla="*/ 1007 w 3250"/>
                <a:gd name="T43" fmla="*/ 2004 h 2516"/>
                <a:gd name="T44" fmla="*/ 837 w 3250"/>
                <a:gd name="T45" fmla="*/ 1882 h 2516"/>
                <a:gd name="T46" fmla="*/ 999 w 3250"/>
                <a:gd name="T47" fmla="*/ 1711 h 2516"/>
                <a:gd name="T48" fmla="*/ 1178 w 3250"/>
                <a:gd name="T49" fmla="*/ 1842 h 2516"/>
                <a:gd name="T50" fmla="*/ 1007 w 3250"/>
                <a:gd name="T51" fmla="*/ 2004 h 2516"/>
                <a:gd name="T52" fmla="*/ 1305 w 3250"/>
                <a:gd name="T53" fmla="*/ 1750 h 2516"/>
                <a:gd name="T54" fmla="*/ 1217 w 3250"/>
                <a:gd name="T55" fmla="*/ 1742 h 2516"/>
                <a:gd name="T56" fmla="*/ 1238 w 3250"/>
                <a:gd name="T57" fmla="*/ 1645 h 2516"/>
                <a:gd name="T58" fmla="*/ 1332 w 3250"/>
                <a:gd name="T59" fmla="*/ 1653 h 2516"/>
                <a:gd name="T60" fmla="*/ 1305 w 3250"/>
                <a:gd name="T61" fmla="*/ 1750 h 2516"/>
                <a:gd name="T62" fmla="*/ 2552 w 3250"/>
                <a:gd name="T63" fmla="*/ 1013 h 2516"/>
                <a:gd name="T64" fmla="*/ 2633 w 3250"/>
                <a:gd name="T65" fmla="*/ 944 h 2516"/>
                <a:gd name="T66" fmla="*/ 2634 w 3250"/>
                <a:gd name="T67" fmla="*/ 935 h 2516"/>
                <a:gd name="T68" fmla="*/ 2179 w 3250"/>
                <a:gd name="T69" fmla="*/ 474 h 2516"/>
                <a:gd name="T70" fmla="*/ 2096 w 3250"/>
                <a:gd name="T71" fmla="*/ 558 h 2516"/>
                <a:gd name="T72" fmla="*/ 2179 w 3250"/>
                <a:gd name="T73" fmla="*/ 641 h 2516"/>
                <a:gd name="T74" fmla="*/ 2468 w 3250"/>
                <a:gd name="T75" fmla="*/ 931 h 2516"/>
                <a:gd name="T76" fmla="*/ 2552 w 3250"/>
                <a:gd name="T77" fmla="*/ 1013 h 2516"/>
                <a:gd name="T78" fmla="*/ 2492 w 3250"/>
                <a:gd name="T79" fmla="*/ 42 h 2516"/>
                <a:gd name="T80" fmla="*/ 2078 w 3250"/>
                <a:gd name="T81" fmla="*/ 46 h 2516"/>
                <a:gd name="T82" fmla="*/ 2066 w 3250"/>
                <a:gd name="T83" fmla="*/ 51 h 2516"/>
                <a:gd name="T84" fmla="*/ 2063 w 3250"/>
                <a:gd name="T85" fmla="*/ 53 h 2516"/>
                <a:gd name="T86" fmla="*/ 1975 w 3250"/>
                <a:gd name="T87" fmla="*/ 170 h 2516"/>
                <a:gd name="T88" fmla="*/ 2096 w 3250"/>
                <a:gd name="T89" fmla="*/ 291 h 2516"/>
                <a:gd name="T90" fmla="*/ 2205 w 3250"/>
                <a:gd name="T91" fmla="*/ 265 h 2516"/>
                <a:gd name="T92" fmla="*/ 2803 w 3250"/>
                <a:gd name="T93" fmla="*/ 561 h 2516"/>
                <a:gd name="T94" fmla="*/ 2840 w 3250"/>
                <a:gd name="T95" fmla="*/ 963 h 2516"/>
                <a:gd name="T96" fmla="*/ 2816 w 3250"/>
                <a:gd name="T97" fmla="*/ 1079 h 2516"/>
                <a:gd name="T98" fmla="*/ 2936 w 3250"/>
                <a:gd name="T99" fmla="*/ 1188 h 2516"/>
                <a:gd name="T100" fmla="*/ 3052 w 3250"/>
                <a:gd name="T101" fmla="*/ 1086 h 2516"/>
                <a:gd name="T102" fmla="*/ 3053 w 3250"/>
                <a:gd name="T103" fmla="*/ 1086 h 2516"/>
                <a:gd name="T104" fmla="*/ 2492 w 3250"/>
                <a:gd name="T105" fmla="*/ 42 h 2516"/>
                <a:gd name="T106" fmla="*/ 2492 w 3250"/>
                <a:gd name="T107" fmla="*/ 42 h 2516"/>
                <a:gd name="T108" fmla="*/ 2492 w 3250"/>
                <a:gd name="T109" fmla="*/ 42 h 2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250" h="2516">
                  <a:moveTo>
                    <a:pt x="2305" y="1219"/>
                  </a:moveTo>
                  <a:cubicBezTo>
                    <a:pt x="2186" y="1196"/>
                    <a:pt x="2244" y="1131"/>
                    <a:pt x="2244" y="1131"/>
                  </a:cubicBezTo>
                  <a:cubicBezTo>
                    <a:pt x="2244" y="1131"/>
                    <a:pt x="2361" y="938"/>
                    <a:pt x="2221" y="798"/>
                  </a:cubicBezTo>
                  <a:cubicBezTo>
                    <a:pt x="2048" y="624"/>
                    <a:pt x="1626" y="820"/>
                    <a:pt x="1626" y="820"/>
                  </a:cubicBezTo>
                  <a:cubicBezTo>
                    <a:pt x="1465" y="870"/>
                    <a:pt x="1508" y="797"/>
                    <a:pt x="1530" y="673"/>
                  </a:cubicBezTo>
                  <a:cubicBezTo>
                    <a:pt x="1530" y="527"/>
                    <a:pt x="1480" y="279"/>
                    <a:pt x="1052" y="425"/>
                  </a:cubicBezTo>
                  <a:cubicBezTo>
                    <a:pt x="623" y="572"/>
                    <a:pt x="255" y="1087"/>
                    <a:pt x="255" y="1087"/>
                  </a:cubicBezTo>
                  <a:cubicBezTo>
                    <a:pt x="0" y="1430"/>
                    <a:pt x="33" y="1694"/>
                    <a:pt x="33" y="1694"/>
                  </a:cubicBezTo>
                  <a:cubicBezTo>
                    <a:pt x="97" y="2278"/>
                    <a:pt x="716" y="2438"/>
                    <a:pt x="1198" y="2476"/>
                  </a:cubicBezTo>
                  <a:cubicBezTo>
                    <a:pt x="1704" y="2516"/>
                    <a:pt x="2387" y="2301"/>
                    <a:pt x="2595" y="1860"/>
                  </a:cubicBezTo>
                  <a:cubicBezTo>
                    <a:pt x="2802" y="1418"/>
                    <a:pt x="2425" y="1243"/>
                    <a:pt x="2305" y="1219"/>
                  </a:cubicBezTo>
                  <a:close/>
                  <a:moveTo>
                    <a:pt x="1235" y="2312"/>
                  </a:moveTo>
                  <a:cubicBezTo>
                    <a:pt x="732" y="2335"/>
                    <a:pt x="326" y="2083"/>
                    <a:pt x="326" y="1746"/>
                  </a:cubicBezTo>
                  <a:cubicBezTo>
                    <a:pt x="326" y="1409"/>
                    <a:pt x="732" y="1139"/>
                    <a:pt x="1235" y="1116"/>
                  </a:cubicBezTo>
                  <a:cubicBezTo>
                    <a:pt x="1738" y="1093"/>
                    <a:pt x="2145" y="1301"/>
                    <a:pt x="2145" y="1637"/>
                  </a:cubicBezTo>
                  <a:cubicBezTo>
                    <a:pt x="2145" y="1973"/>
                    <a:pt x="1738" y="2289"/>
                    <a:pt x="1235" y="2312"/>
                  </a:cubicBezTo>
                  <a:close/>
                  <a:moveTo>
                    <a:pt x="1135" y="1338"/>
                  </a:moveTo>
                  <a:cubicBezTo>
                    <a:pt x="629" y="1397"/>
                    <a:pt x="687" y="1872"/>
                    <a:pt x="687" y="1872"/>
                  </a:cubicBezTo>
                  <a:cubicBezTo>
                    <a:pt x="687" y="1872"/>
                    <a:pt x="682" y="2023"/>
                    <a:pt x="823" y="2099"/>
                  </a:cubicBezTo>
                  <a:cubicBezTo>
                    <a:pt x="1119" y="2260"/>
                    <a:pt x="1424" y="2162"/>
                    <a:pt x="1577" y="1963"/>
                  </a:cubicBezTo>
                  <a:cubicBezTo>
                    <a:pt x="1731" y="1764"/>
                    <a:pt x="1641" y="1279"/>
                    <a:pt x="1135" y="1338"/>
                  </a:cubicBezTo>
                  <a:close/>
                  <a:moveTo>
                    <a:pt x="1007" y="2004"/>
                  </a:moveTo>
                  <a:cubicBezTo>
                    <a:pt x="913" y="2016"/>
                    <a:pt x="837" y="1961"/>
                    <a:pt x="837" y="1882"/>
                  </a:cubicBezTo>
                  <a:cubicBezTo>
                    <a:pt x="837" y="1803"/>
                    <a:pt x="904" y="1720"/>
                    <a:pt x="999" y="1711"/>
                  </a:cubicBezTo>
                  <a:cubicBezTo>
                    <a:pt x="1107" y="1700"/>
                    <a:pt x="1178" y="1763"/>
                    <a:pt x="1178" y="1842"/>
                  </a:cubicBezTo>
                  <a:cubicBezTo>
                    <a:pt x="1178" y="1921"/>
                    <a:pt x="1101" y="1994"/>
                    <a:pt x="1007" y="2004"/>
                  </a:cubicBezTo>
                  <a:close/>
                  <a:moveTo>
                    <a:pt x="1305" y="1750"/>
                  </a:moveTo>
                  <a:cubicBezTo>
                    <a:pt x="1273" y="1774"/>
                    <a:pt x="1234" y="1771"/>
                    <a:pt x="1217" y="1742"/>
                  </a:cubicBezTo>
                  <a:cubicBezTo>
                    <a:pt x="1199" y="1714"/>
                    <a:pt x="1206" y="1669"/>
                    <a:pt x="1238" y="1645"/>
                  </a:cubicBezTo>
                  <a:cubicBezTo>
                    <a:pt x="1276" y="1617"/>
                    <a:pt x="1315" y="1625"/>
                    <a:pt x="1332" y="1653"/>
                  </a:cubicBezTo>
                  <a:cubicBezTo>
                    <a:pt x="1349" y="1682"/>
                    <a:pt x="1337" y="1725"/>
                    <a:pt x="1305" y="1750"/>
                  </a:cubicBezTo>
                  <a:close/>
                  <a:moveTo>
                    <a:pt x="2552" y="1013"/>
                  </a:moveTo>
                  <a:cubicBezTo>
                    <a:pt x="2592" y="1013"/>
                    <a:pt x="2627" y="983"/>
                    <a:pt x="2633" y="944"/>
                  </a:cubicBezTo>
                  <a:cubicBezTo>
                    <a:pt x="2634" y="941"/>
                    <a:pt x="2634" y="938"/>
                    <a:pt x="2634" y="935"/>
                  </a:cubicBezTo>
                  <a:cubicBezTo>
                    <a:pt x="2696" y="378"/>
                    <a:pt x="2179" y="474"/>
                    <a:pt x="2179" y="474"/>
                  </a:cubicBezTo>
                  <a:cubicBezTo>
                    <a:pt x="2133" y="474"/>
                    <a:pt x="2096" y="511"/>
                    <a:pt x="2096" y="558"/>
                  </a:cubicBezTo>
                  <a:cubicBezTo>
                    <a:pt x="2096" y="603"/>
                    <a:pt x="2133" y="641"/>
                    <a:pt x="2179" y="641"/>
                  </a:cubicBezTo>
                  <a:cubicBezTo>
                    <a:pt x="2550" y="558"/>
                    <a:pt x="2468" y="931"/>
                    <a:pt x="2468" y="931"/>
                  </a:cubicBezTo>
                  <a:cubicBezTo>
                    <a:pt x="2468" y="977"/>
                    <a:pt x="2506" y="1013"/>
                    <a:pt x="2552" y="1013"/>
                  </a:cubicBezTo>
                  <a:close/>
                  <a:moveTo>
                    <a:pt x="2492" y="42"/>
                  </a:moveTo>
                  <a:cubicBezTo>
                    <a:pt x="2313" y="0"/>
                    <a:pt x="2129" y="36"/>
                    <a:pt x="2078" y="46"/>
                  </a:cubicBezTo>
                  <a:cubicBezTo>
                    <a:pt x="2074" y="46"/>
                    <a:pt x="2070" y="50"/>
                    <a:pt x="2066" y="51"/>
                  </a:cubicBezTo>
                  <a:cubicBezTo>
                    <a:pt x="2064" y="51"/>
                    <a:pt x="2063" y="53"/>
                    <a:pt x="2063" y="53"/>
                  </a:cubicBezTo>
                  <a:cubicBezTo>
                    <a:pt x="2013" y="67"/>
                    <a:pt x="1975" y="114"/>
                    <a:pt x="1975" y="170"/>
                  </a:cubicBezTo>
                  <a:cubicBezTo>
                    <a:pt x="1975" y="236"/>
                    <a:pt x="2029" y="291"/>
                    <a:pt x="2096" y="291"/>
                  </a:cubicBezTo>
                  <a:cubicBezTo>
                    <a:pt x="2096" y="291"/>
                    <a:pt x="2161" y="282"/>
                    <a:pt x="2205" y="265"/>
                  </a:cubicBezTo>
                  <a:cubicBezTo>
                    <a:pt x="2249" y="247"/>
                    <a:pt x="2619" y="252"/>
                    <a:pt x="2803" y="561"/>
                  </a:cubicBezTo>
                  <a:cubicBezTo>
                    <a:pt x="2903" y="787"/>
                    <a:pt x="2847" y="938"/>
                    <a:pt x="2840" y="963"/>
                  </a:cubicBezTo>
                  <a:cubicBezTo>
                    <a:pt x="2840" y="963"/>
                    <a:pt x="2816" y="1021"/>
                    <a:pt x="2816" y="1079"/>
                  </a:cubicBezTo>
                  <a:cubicBezTo>
                    <a:pt x="2816" y="1146"/>
                    <a:pt x="2870" y="1188"/>
                    <a:pt x="2936" y="1188"/>
                  </a:cubicBezTo>
                  <a:cubicBezTo>
                    <a:pt x="2992" y="1188"/>
                    <a:pt x="3038" y="1180"/>
                    <a:pt x="3052" y="1086"/>
                  </a:cubicBezTo>
                  <a:cubicBezTo>
                    <a:pt x="3053" y="1086"/>
                    <a:pt x="3053" y="1086"/>
                    <a:pt x="3053" y="1086"/>
                  </a:cubicBezTo>
                  <a:cubicBezTo>
                    <a:pt x="3250" y="426"/>
                    <a:pt x="2811" y="117"/>
                    <a:pt x="2492" y="42"/>
                  </a:cubicBezTo>
                  <a:close/>
                  <a:moveTo>
                    <a:pt x="2492" y="42"/>
                  </a:moveTo>
                  <a:cubicBezTo>
                    <a:pt x="2492" y="42"/>
                    <a:pt x="2492" y="42"/>
                    <a:pt x="2492" y="4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矩形 24"/>
          <p:cNvSpPr/>
          <p:nvPr/>
        </p:nvSpPr>
        <p:spPr>
          <a:xfrm>
            <a:off x="5082977" y="889690"/>
            <a:ext cx="370760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HK" sz="11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 was the best of times, it was the worst of times; it was the age of wisdom, it was the age of </a:t>
            </a:r>
            <a:r>
              <a:rPr lang="en-US" altLang="zh-HK" sz="11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foolishness.</a:t>
            </a:r>
            <a:r>
              <a:rPr lang="zh-HK" altLang="zh-HK" sz="11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It was the epoch of belief, and it was the epoch of </a:t>
            </a:r>
            <a:r>
              <a:rPr lang="zh-HK" altLang="zh-HK" sz="11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incredulity</a:t>
            </a:r>
            <a:endParaRPr lang="zh-HK" altLang="zh-HK" sz="11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054401" y="591586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b="1" dirty="0" smtClean="0">
                <a:solidFill>
                  <a:srgbClr val="3B3838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Phone</a:t>
            </a:r>
            <a:endParaRPr lang="zh-HK" altLang="en-US" b="1" dirty="0">
              <a:solidFill>
                <a:srgbClr val="3B3838"/>
              </a:solidFill>
              <a:latin typeface="Adobe Gothic Std B" panose="020B0800000000000000" pitchFamily="34" charset="-128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082977" y="4058896"/>
            <a:ext cx="370760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HK" sz="11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 was the best of times, it was the worst of times; it was the age of wisdom, it was the age of </a:t>
            </a:r>
            <a:r>
              <a:rPr lang="en-US" altLang="zh-HK" sz="11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foolishness.</a:t>
            </a:r>
            <a:r>
              <a:rPr lang="zh-HK" altLang="zh-HK" sz="11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It was the epoch of belief, and it was the epoch of </a:t>
            </a:r>
            <a:r>
              <a:rPr lang="zh-HK" altLang="zh-HK" sz="11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incredulity</a:t>
            </a:r>
            <a:endParaRPr lang="zh-HK" altLang="zh-HK" sz="11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5054401" y="3760792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b="1" dirty="0" smtClean="0">
                <a:solidFill>
                  <a:srgbClr val="3B3838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Email</a:t>
            </a:r>
            <a:endParaRPr lang="zh-HK" altLang="en-US" b="1" dirty="0">
              <a:solidFill>
                <a:srgbClr val="3B3838"/>
              </a:solidFill>
              <a:latin typeface="Adobe Gothic Std B" panose="020B0800000000000000" pitchFamily="34" charset="-128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4181650" y="3829350"/>
            <a:ext cx="780702" cy="780699"/>
            <a:chOff x="4181650" y="4314820"/>
            <a:chExt cx="780702" cy="780699"/>
          </a:xfrm>
        </p:grpSpPr>
        <p:sp>
          <p:nvSpPr>
            <p:cNvPr id="32" name="椭圆 31"/>
            <p:cNvSpPr/>
            <p:nvPr/>
          </p:nvSpPr>
          <p:spPr>
            <a:xfrm>
              <a:off x="4181650" y="4314820"/>
              <a:ext cx="780702" cy="780699"/>
            </a:xfrm>
            <a:prstGeom prst="ellipse">
              <a:avLst/>
            </a:prstGeom>
            <a:solidFill>
              <a:srgbClr val="3B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Freeform 13"/>
            <p:cNvSpPr>
              <a:spLocks noEditPoints="1"/>
            </p:cNvSpPr>
            <p:nvPr/>
          </p:nvSpPr>
          <p:spPr bwMode="auto">
            <a:xfrm>
              <a:off x="4317818" y="4533157"/>
              <a:ext cx="508366" cy="344024"/>
            </a:xfrm>
            <a:custGeom>
              <a:avLst/>
              <a:gdLst>
                <a:gd name="T0" fmla="*/ 3258 w 3268"/>
                <a:gd name="T1" fmla="*/ 136 h 2207"/>
                <a:gd name="T2" fmla="*/ 2256 w 3268"/>
                <a:gd name="T3" fmla="*/ 994 h 2207"/>
                <a:gd name="T4" fmla="*/ 1634 w 3268"/>
                <a:gd name="T5" fmla="*/ 1503 h 2207"/>
                <a:gd name="T6" fmla="*/ 1016 w 3268"/>
                <a:gd name="T7" fmla="*/ 998 h 2207"/>
                <a:gd name="T8" fmla="*/ 10 w 3268"/>
                <a:gd name="T9" fmla="*/ 136 h 2207"/>
                <a:gd name="T10" fmla="*/ 0 w 3268"/>
                <a:gd name="T11" fmla="*/ 196 h 2207"/>
                <a:gd name="T12" fmla="*/ 0 w 3268"/>
                <a:gd name="T13" fmla="*/ 2010 h 2207"/>
                <a:gd name="T14" fmla="*/ 4 w 3268"/>
                <a:gd name="T15" fmla="*/ 2045 h 2207"/>
                <a:gd name="T16" fmla="*/ 196 w 3268"/>
                <a:gd name="T17" fmla="*/ 2207 h 2207"/>
                <a:gd name="T18" fmla="*/ 3071 w 3268"/>
                <a:gd name="T19" fmla="*/ 2207 h 2207"/>
                <a:gd name="T20" fmla="*/ 3256 w 3268"/>
                <a:gd name="T21" fmla="*/ 2072 h 2207"/>
                <a:gd name="T22" fmla="*/ 3257 w 3268"/>
                <a:gd name="T23" fmla="*/ 2073 h 2207"/>
                <a:gd name="T24" fmla="*/ 3268 w 3268"/>
                <a:gd name="T25" fmla="*/ 2010 h 2207"/>
                <a:gd name="T26" fmla="*/ 3268 w 3268"/>
                <a:gd name="T27" fmla="*/ 196 h 2207"/>
                <a:gd name="T28" fmla="*/ 3258 w 3268"/>
                <a:gd name="T29" fmla="*/ 136 h 2207"/>
                <a:gd name="T30" fmla="*/ 1354 w 3268"/>
                <a:gd name="T31" fmla="*/ 1042 h 2207"/>
                <a:gd name="T32" fmla="*/ 1634 w 3268"/>
                <a:gd name="T33" fmla="*/ 1269 h 2207"/>
                <a:gd name="T34" fmla="*/ 1915 w 3268"/>
                <a:gd name="T35" fmla="*/ 1041 h 2207"/>
                <a:gd name="T36" fmla="*/ 2057 w 3268"/>
                <a:gd name="T37" fmla="*/ 925 h 2207"/>
                <a:gd name="T38" fmla="*/ 3128 w 3268"/>
                <a:gd name="T39" fmla="*/ 9 h 2207"/>
                <a:gd name="T40" fmla="*/ 3073 w 3268"/>
                <a:gd name="T41" fmla="*/ 0 h 2207"/>
                <a:gd name="T42" fmla="*/ 196 w 3268"/>
                <a:gd name="T43" fmla="*/ 0 h 2207"/>
                <a:gd name="T44" fmla="*/ 141 w 3268"/>
                <a:gd name="T45" fmla="*/ 9 h 2207"/>
                <a:gd name="T46" fmla="*/ 1212 w 3268"/>
                <a:gd name="T47" fmla="*/ 926 h 2207"/>
                <a:gd name="T48" fmla="*/ 1354 w 3268"/>
                <a:gd name="T49" fmla="*/ 1042 h 2207"/>
                <a:gd name="T50" fmla="*/ 1354 w 3268"/>
                <a:gd name="T51" fmla="*/ 1042 h 2207"/>
                <a:gd name="T52" fmla="*/ 1354 w 3268"/>
                <a:gd name="T53" fmla="*/ 1042 h 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68" h="2207">
                  <a:moveTo>
                    <a:pt x="3258" y="136"/>
                  </a:moveTo>
                  <a:cubicBezTo>
                    <a:pt x="2256" y="994"/>
                    <a:pt x="2256" y="994"/>
                    <a:pt x="2256" y="994"/>
                  </a:cubicBezTo>
                  <a:cubicBezTo>
                    <a:pt x="1634" y="1503"/>
                    <a:pt x="1634" y="1503"/>
                    <a:pt x="1634" y="1503"/>
                  </a:cubicBezTo>
                  <a:cubicBezTo>
                    <a:pt x="1016" y="998"/>
                    <a:pt x="1016" y="998"/>
                    <a:pt x="1016" y="998"/>
                  </a:cubicBezTo>
                  <a:cubicBezTo>
                    <a:pt x="10" y="136"/>
                    <a:pt x="10" y="136"/>
                    <a:pt x="10" y="136"/>
                  </a:cubicBezTo>
                  <a:cubicBezTo>
                    <a:pt x="4" y="155"/>
                    <a:pt x="0" y="175"/>
                    <a:pt x="0" y="196"/>
                  </a:cubicBezTo>
                  <a:cubicBezTo>
                    <a:pt x="0" y="2010"/>
                    <a:pt x="0" y="2010"/>
                    <a:pt x="0" y="2010"/>
                  </a:cubicBezTo>
                  <a:cubicBezTo>
                    <a:pt x="0" y="2022"/>
                    <a:pt x="1" y="2034"/>
                    <a:pt x="4" y="2045"/>
                  </a:cubicBezTo>
                  <a:cubicBezTo>
                    <a:pt x="20" y="2137"/>
                    <a:pt x="100" y="2207"/>
                    <a:pt x="196" y="2207"/>
                  </a:cubicBezTo>
                  <a:cubicBezTo>
                    <a:pt x="3071" y="2207"/>
                    <a:pt x="3071" y="2207"/>
                    <a:pt x="3071" y="2207"/>
                  </a:cubicBezTo>
                  <a:cubicBezTo>
                    <a:pt x="3157" y="2207"/>
                    <a:pt x="3230" y="2150"/>
                    <a:pt x="3256" y="2072"/>
                  </a:cubicBezTo>
                  <a:cubicBezTo>
                    <a:pt x="3257" y="2073"/>
                    <a:pt x="3257" y="2073"/>
                    <a:pt x="3257" y="2073"/>
                  </a:cubicBezTo>
                  <a:cubicBezTo>
                    <a:pt x="3264" y="2053"/>
                    <a:pt x="3268" y="2032"/>
                    <a:pt x="3268" y="2010"/>
                  </a:cubicBezTo>
                  <a:cubicBezTo>
                    <a:pt x="3268" y="196"/>
                    <a:pt x="3268" y="196"/>
                    <a:pt x="3268" y="196"/>
                  </a:cubicBezTo>
                  <a:cubicBezTo>
                    <a:pt x="3268" y="175"/>
                    <a:pt x="3264" y="155"/>
                    <a:pt x="3258" y="136"/>
                  </a:cubicBezTo>
                  <a:close/>
                  <a:moveTo>
                    <a:pt x="1354" y="1042"/>
                  </a:moveTo>
                  <a:cubicBezTo>
                    <a:pt x="1634" y="1269"/>
                    <a:pt x="1634" y="1269"/>
                    <a:pt x="1634" y="1269"/>
                  </a:cubicBezTo>
                  <a:cubicBezTo>
                    <a:pt x="1915" y="1041"/>
                    <a:pt x="1915" y="1041"/>
                    <a:pt x="1915" y="1041"/>
                  </a:cubicBezTo>
                  <a:cubicBezTo>
                    <a:pt x="2057" y="925"/>
                    <a:pt x="2057" y="925"/>
                    <a:pt x="2057" y="925"/>
                  </a:cubicBezTo>
                  <a:cubicBezTo>
                    <a:pt x="3128" y="9"/>
                    <a:pt x="3128" y="9"/>
                    <a:pt x="3128" y="9"/>
                  </a:cubicBezTo>
                  <a:cubicBezTo>
                    <a:pt x="3110" y="4"/>
                    <a:pt x="3092" y="0"/>
                    <a:pt x="3073" y="0"/>
                  </a:cubicBezTo>
                  <a:cubicBezTo>
                    <a:pt x="196" y="0"/>
                    <a:pt x="196" y="0"/>
                    <a:pt x="196" y="0"/>
                  </a:cubicBezTo>
                  <a:cubicBezTo>
                    <a:pt x="177" y="0"/>
                    <a:pt x="158" y="4"/>
                    <a:pt x="141" y="9"/>
                  </a:cubicBezTo>
                  <a:cubicBezTo>
                    <a:pt x="1212" y="926"/>
                    <a:pt x="1212" y="926"/>
                    <a:pt x="1212" y="926"/>
                  </a:cubicBezTo>
                  <a:cubicBezTo>
                    <a:pt x="1354" y="1042"/>
                    <a:pt x="1354" y="1042"/>
                    <a:pt x="1354" y="1042"/>
                  </a:cubicBezTo>
                  <a:close/>
                  <a:moveTo>
                    <a:pt x="1354" y="1042"/>
                  </a:moveTo>
                  <a:cubicBezTo>
                    <a:pt x="1354" y="1042"/>
                    <a:pt x="1354" y="1042"/>
                    <a:pt x="1354" y="104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7" name="椭圆 36"/>
          <p:cNvSpPr/>
          <p:nvPr/>
        </p:nvSpPr>
        <p:spPr>
          <a:xfrm>
            <a:off x="4450556" y="6425715"/>
            <a:ext cx="242888" cy="242888"/>
          </a:xfrm>
          <a:prstGeom prst="ellipse">
            <a:avLst/>
          </a:prstGeom>
          <a:solidFill>
            <a:srgbClr val="3B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prstClr val="white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53416" y="2474658"/>
            <a:ext cx="370760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HK" sz="11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 was the best of times, it was the worst of times; it was the age of wisdom, it was the age of </a:t>
            </a:r>
            <a:r>
              <a:rPr lang="en-US" altLang="zh-HK" sz="11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foolishness.</a:t>
            </a:r>
            <a:r>
              <a:rPr lang="zh-HK" altLang="zh-HK" sz="11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It was the epoch of belief, and it was the epoch of </a:t>
            </a:r>
            <a:r>
              <a:rPr lang="zh-HK" altLang="zh-HK" sz="11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incredulity</a:t>
            </a:r>
            <a:endParaRPr lang="zh-HK" altLang="zh-HK" sz="11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3068043" y="2176554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b="1" dirty="0" err="1" smtClean="0">
                <a:solidFill>
                  <a:srgbClr val="3B3838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Wechat</a:t>
            </a:r>
            <a:endParaRPr lang="zh-HK" altLang="en-US" b="1" dirty="0">
              <a:solidFill>
                <a:srgbClr val="3B3838"/>
              </a:solidFill>
              <a:latin typeface="Adobe Gothic Std B" panose="020B0800000000000000" pitchFamily="34" charset="-128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53416" y="5629008"/>
            <a:ext cx="370760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HK" sz="11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 was the best of times, it was the worst of times; it was the age of wisdom, it was the age of </a:t>
            </a:r>
            <a:r>
              <a:rPr lang="en-US" altLang="zh-HK" sz="11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foolishness.</a:t>
            </a:r>
            <a:r>
              <a:rPr lang="zh-HK" altLang="zh-HK" sz="11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It was the epoch of belief, and it was the epoch of </a:t>
            </a:r>
            <a:r>
              <a:rPr lang="zh-HK" altLang="zh-HK" sz="11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incredulity</a:t>
            </a:r>
            <a:endParaRPr lang="zh-HK" altLang="zh-HK" sz="11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196635" y="5330904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b="1" dirty="0" err="1" smtClean="0">
                <a:solidFill>
                  <a:srgbClr val="3B3838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Weibo</a:t>
            </a:r>
            <a:endParaRPr lang="zh-HK" altLang="en-US" b="1" dirty="0">
              <a:solidFill>
                <a:srgbClr val="3B3838"/>
              </a:solidFill>
              <a:latin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0596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078956" y="157144"/>
            <a:ext cx="2986088" cy="546079"/>
            <a:chOff x="3078956" y="157144"/>
            <a:chExt cx="2986088" cy="546079"/>
          </a:xfrm>
        </p:grpSpPr>
        <p:sp>
          <p:nvSpPr>
            <p:cNvPr id="3" name="文本框 2"/>
            <p:cNvSpPr txBox="1"/>
            <p:nvPr/>
          </p:nvSpPr>
          <p:spPr>
            <a:xfrm>
              <a:off x="3078956" y="157144"/>
              <a:ext cx="29860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 smtClean="0">
                  <a:solidFill>
                    <a:srgbClr val="3B3838"/>
                  </a:solidFill>
                  <a:latin typeface="Kozuka Gothic Pr6N B" panose="020B0800000000000000" pitchFamily="34" charset="-128"/>
                  <a:ea typeface="Kozuka Gothic Pr6N B" panose="020B0800000000000000" pitchFamily="34" charset="-128"/>
                  <a:cs typeface="Arial Unicode MS" panose="020B0604020202020204" pitchFamily="34" charset="-122"/>
                </a:rPr>
                <a:t>SKILLS</a:t>
              </a:r>
              <a:endParaRPr lang="zh-HK" altLang="en-US" sz="2800" b="1" dirty="0">
                <a:solidFill>
                  <a:srgbClr val="3B3838"/>
                </a:solidFill>
                <a:latin typeface="Kozuka Gothic Pr6N B" panose="020B0800000000000000" pitchFamily="34" charset="-128"/>
                <a:ea typeface="Kozuka Gothic Pr6N B" panose="020B0800000000000000" pitchFamily="34" charset="-128"/>
                <a:cs typeface="Arial Unicode MS" panose="020B0604020202020204" pitchFamily="34" charset="-122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4200526" y="657504"/>
              <a:ext cx="742949" cy="45719"/>
            </a:xfrm>
            <a:prstGeom prst="rect">
              <a:avLst/>
            </a:prstGeom>
            <a:solidFill>
              <a:srgbClr val="3B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</p:grpSp>
      <p:grpSp>
        <p:nvGrpSpPr>
          <p:cNvPr id="9248" name="组合 9247"/>
          <p:cNvGrpSpPr/>
          <p:nvPr/>
        </p:nvGrpSpPr>
        <p:grpSpPr>
          <a:xfrm>
            <a:off x="461174" y="1424795"/>
            <a:ext cx="8221653" cy="4665634"/>
            <a:chOff x="461174" y="1000116"/>
            <a:chExt cx="8221653" cy="4665634"/>
          </a:xfrm>
        </p:grpSpPr>
        <p:grpSp>
          <p:nvGrpSpPr>
            <p:cNvPr id="21055" name="组合 21054"/>
            <p:cNvGrpSpPr/>
            <p:nvPr/>
          </p:nvGrpSpPr>
          <p:grpSpPr>
            <a:xfrm>
              <a:off x="461174" y="1000116"/>
              <a:ext cx="8221653" cy="3169742"/>
              <a:chOff x="461174" y="1000116"/>
              <a:chExt cx="8221653" cy="3169742"/>
            </a:xfrm>
          </p:grpSpPr>
          <p:graphicFrame>
            <p:nvGraphicFramePr>
              <p:cNvPr id="21048" name="图表 21047"/>
              <p:cNvGraphicFramePr/>
              <p:nvPr>
                <p:extLst>
                  <p:ext uri="{D42A27DB-BD31-4B8C-83A1-F6EECF244321}">
                    <p14:modId xmlns:p14="http://schemas.microsoft.com/office/powerpoint/2010/main" val="1478369937"/>
                  </p:ext>
                </p:extLst>
              </p:nvPr>
            </p:nvGraphicFramePr>
            <p:xfrm>
              <a:off x="461174" y="1004878"/>
              <a:ext cx="2676526" cy="178435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sp>
            <p:nvSpPr>
              <p:cNvPr id="9276" name="文本框 9275"/>
              <p:cNvSpPr txBox="1"/>
              <p:nvPr/>
            </p:nvSpPr>
            <p:spPr>
              <a:xfrm>
                <a:off x="1433320" y="2910157"/>
                <a:ext cx="732235" cy="36933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spc="300" smtClean="0">
                    <a:solidFill>
                      <a:schemeClr val="bg1"/>
                    </a:solidFill>
                    <a:latin typeface="Adobe Gothic Std B" panose="020B0800000000000000" pitchFamily="34" charset="-128"/>
                  </a:rPr>
                  <a:t>PS</a:t>
                </a:r>
                <a:endParaRPr lang="zh-HK" altLang="en-US" b="1" spc="300" dirty="0">
                  <a:solidFill>
                    <a:schemeClr val="bg1"/>
                  </a:solidFill>
                  <a:latin typeface="Adobe Gothic Std B" panose="020B0800000000000000" pitchFamily="34" charset="-128"/>
                </a:endParaRPr>
              </a:p>
            </p:txBody>
          </p:sp>
          <p:sp>
            <p:nvSpPr>
              <p:cNvPr id="9277" name="矩形 9276"/>
              <p:cNvSpPr/>
              <p:nvPr/>
            </p:nvSpPr>
            <p:spPr>
              <a:xfrm>
                <a:off x="644740" y="3400417"/>
                <a:ext cx="2309395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/>
                <a:r>
                  <a:rPr lang="en-US" altLang="zh-HK" sz="1100" dirty="0">
                    <a:solidFill>
                      <a:srgbClr val="3B3838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It was the best of times, it was the worst of times; it was the age of wisdom, it was the age of foolishness</a:t>
                </a:r>
                <a:r>
                  <a:rPr lang="zh-HK" altLang="zh-HK" sz="1100" dirty="0">
                    <a:solidFill>
                      <a:srgbClr val="3B3838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 </a:t>
                </a:r>
                <a:endParaRPr lang="zh-HK" altLang="zh-HK" sz="1100" dirty="0">
                  <a:solidFill>
                    <a:srgbClr val="3B383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aphicFrame>
            <p:nvGraphicFramePr>
              <p:cNvPr id="9273" name="图表 9272"/>
              <p:cNvGraphicFramePr/>
              <p:nvPr>
                <p:extLst>
                  <p:ext uri="{D42A27DB-BD31-4B8C-83A1-F6EECF244321}">
                    <p14:modId xmlns:p14="http://schemas.microsoft.com/office/powerpoint/2010/main" val="1781772570"/>
                  </p:ext>
                </p:extLst>
              </p:nvPr>
            </p:nvGraphicFramePr>
            <p:xfrm>
              <a:off x="3233737" y="1014403"/>
              <a:ext cx="2676526" cy="178435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sp>
            <p:nvSpPr>
              <p:cNvPr id="9278" name="文本框 9277"/>
              <p:cNvSpPr txBox="1"/>
              <p:nvPr/>
            </p:nvSpPr>
            <p:spPr>
              <a:xfrm>
                <a:off x="4205883" y="2914919"/>
                <a:ext cx="732235" cy="36933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spc="300" dirty="0" smtClean="0">
                    <a:solidFill>
                      <a:schemeClr val="bg1"/>
                    </a:solidFill>
                    <a:latin typeface="Adobe Gothic Std B" panose="020B0800000000000000" pitchFamily="34" charset="-128"/>
                  </a:rPr>
                  <a:t>A</a:t>
                </a:r>
                <a:r>
                  <a:rPr lang="en-US" altLang="zh-CN" b="1" spc="300" dirty="0">
                    <a:solidFill>
                      <a:schemeClr val="bg1"/>
                    </a:solidFill>
                    <a:latin typeface="Adobe Gothic Std B" panose="020B0800000000000000" pitchFamily="34" charset="-128"/>
                  </a:rPr>
                  <a:t>i</a:t>
                </a:r>
                <a:endParaRPr lang="zh-HK" altLang="en-US" b="1" spc="300" dirty="0">
                  <a:solidFill>
                    <a:schemeClr val="bg1"/>
                  </a:solidFill>
                  <a:latin typeface="Adobe Gothic Std B" panose="020B0800000000000000" pitchFamily="34" charset="-128"/>
                </a:endParaRPr>
              </a:p>
            </p:txBody>
          </p:sp>
          <p:sp>
            <p:nvSpPr>
              <p:cNvPr id="9279" name="矩形 9278"/>
              <p:cNvSpPr/>
              <p:nvPr/>
            </p:nvSpPr>
            <p:spPr>
              <a:xfrm>
                <a:off x="3417303" y="3400417"/>
                <a:ext cx="2309395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/>
                <a:r>
                  <a:rPr lang="en-US" altLang="zh-HK" sz="1100" dirty="0">
                    <a:solidFill>
                      <a:srgbClr val="3B3838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It was the best of times, it was the worst of times; it was the age of wisdom, it was the age of foolishness</a:t>
                </a:r>
                <a:r>
                  <a:rPr lang="zh-HK" altLang="zh-HK" sz="1100" dirty="0">
                    <a:solidFill>
                      <a:srgbClr val="3B3838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 </a:t>
                </a:r>
                <a:endParaRPr lang="zh-HK" altLang="zh-HK" sz="1100" dirty="0">
                  <a:solidFill>
                    <a:srgbClr val="3B383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aphicFrame>
            <p:nvGraphicFramePr>
              <p:cNvPr id="9274" name="图表 9273"/>
              <p:cNvGraphicFramePr/>
              <p:nvPr>
                <p:extLst>
                  <p:ext uri="{D42A27DB-BD31-4B8C-83A1-F6EECF244321}">
                    <p14:modId xmlns:p14="http://schemas.microsoft.com/office/powerpoint/2010/main" val="1539221116"/>
                  </p:ext>
                </p:extLst>
              </p:nvPr>
            </p:nvGraphicFramePr>
            <p:xfrm>
              <a:off x="6006301" y="1000116"/>
              <a:ext cx="2676526" cy="178435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4"/>
              </a:graphicData>
            </a:graphic>
          </p:graphicFrame>
          <p:sp>
            <p:nvSpPr>
              <p:cNvPr id="9280" name="文本框 9279"/>
              <p:cNvSpPr txBox="1"/>
              <p:nvPr/>
            </p:nvSpPr>
            <p:spPr>
              <a:xfrm>
                <a:off x="6978447" y="2914919"/>
                <a:ext cx="732235" cy="36933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spc="300" dirty="0" smtClean="0">
                    <a:solidFill>
                      <a:schemeClr val="bg1"/>
                    </a:solidFill>
                    <a:latin typeface="Adobe Gothic Std B" panose="020B0800000000000000" pitchFamily="34" charset="-128"/>
                  </a:rPr>
                  <a:t>PPT</a:t>
                </a:r>
                <a:endParaRPr lang="zh-HK" altLang="en-US" b="1" spc="300" dirty="0">
                  <a:solidFill>
                    <a:schemeClr val="bg1"/>
                  </a:solidFill>
                  <a:latin typeface="Adobe Gothic Std B" panose="020B0800000000000000" pitchFamily="34" charset="-128"/>
                </a:endParaRPr>
              </a:p>
            </p:txBody>
          </p:sp>
          <p:sp>
            <p:nvSpPr>
              <p:cNvPr id="9281" name="矩形 9280"/>
              <p:cNvSpPr/>
              <p:nvPr/>
            </p:nvSpPr>
            <p:spPr>
              <a:xfrm>
                <a:off x="6189867" y="3400417"/>
                <a:ext cx="2309395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/>
                <a:r>
                  <a:rPr lang="en-US" altLang="zh-HK" sz="1100" dirty="0">
                    <a:solidFill>
                      <a:srgbClr val="3B3838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It was the best of times, it was the worst of times; it was the age of wisdom, it was the age of foolishness</a:t>
                </a:r>
                <a:r>
                  <a:rPr lang="zh-HK" altLang="zh-HK" sz="1100" dirty="0">
                    <a:solidFill>
                      <a:srgbClr val="3B3838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 </a:t>
                </a:r>
                <a:endParaRPr lang="zh-HK" altLang="zh-HK" sz="1100" dirty="0">
                  <a:solidFill>
                    <a:srgbClr val="3B383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307" name="矩形 9306"/>
            <p:cNvSpPr/>
            <p:nvPr/>
          </p:nvSpPr>
          <p:spPr>
            <a:xfrm>
              <a:off x="1399781" y="5234863"/>
              <a:ext cx="6344439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just"/>
              <a:r>
                <a:rPr lang="en-US" altLang="zh-HK" sz="110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It was the best of times, it was the worst of times; it was the age of wisdom, it was the age of </a:t>
              </a:r>
              <a:r>
                <a:rPr lang="en-US" altLang="zh-HK" sz="1100" dirty="0" smtClean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foolishness.</a:t>
              </a:r>
              <a:r>
                <a:rPr lang="zh-HK" altLang="zh-HK" sz="110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It was the epoch of belief, and it was the epoch of </a:t>
              </a:r>
              <a:r>
                <a:rPr lang="zh-HK" altLang="zh-HK" sz="1100" dirty="0" smtClean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incredulity</a:t>
              </a:r>
              <a:endParaRPr lang="zh-HK" altLang="zh-HK" sz="11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833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2832497" y="3693895"/>
            <a:ext cx="34790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K" sz="2000" spc="300" dirty="0">
                <a:solidFill>
                  <a:srgbClr val="3B3838"/>
                </a:solidFill>
                <a:latin typeface="Showcard Gothic" panose="04020904020102020604" pitchFamily="82" charset="0"/>
              </a:rPr>
              <a:t>DAMEN POWER</a:t>
            </a:r>
            <a:endParaRPr lang="zh-HK" altLang="en-US" sz="2000" spc="300" dirty="0">
              <a:solidFill>
                <a:srgbClr val="3B3838"/>
              </a:solidFill>
              <a:latin typeface="Showcard Gothic" panose="04020904020102020604" pitchFamily="82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728686" y="2714171"/>
            <a:ext cx="3686628" cy="9724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7200" b="1" spc="300" dirty="0" smtClean="0">
                <a:solidFill>
                  <a:srgbClr val="E14B3C"/>
                </a:solidFill>
              </a:rPr>
              <a:t>THANKS</a:t>
            </a:r>
            <a:endParaRPr lang="zh-HK" altLang="en-US" sz="7200" b="1" spc="300" dirty="0">
              <a:solidFill>
                <a:srgbClr val="E14B3C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6066744" y="2430169"/>
            <a:ext cx="642938" cy="642938"/>
            <a:chOff x="-557213" y="1285875"/>
            <a:chExt cx="3371852" cy="337185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" name="椭圆 3"/>
            <p:cNvSpPr/>
            <p:nvPr/>
          </p:nvSpPr>
          <p:spPr>
            <a:xfrm>
              <a:off x="-557213" y="1285875"/>
              <a:ext cx="3371852" cy="3371851"/>
            </a:xfrm>
            <a:prstGeom prst="ellipse">
              <a:avLst/>
            </a:prstGeom>
            <a:solidFill>
              <a:srgbClr val="EED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5" name="加号 4"/>
            <p:cNvSpPr/>
            <p:nvPr/>
          </p:nvSpPr>
          <p:spPr>
            <a:xfrm>
              <a:off x="-378619" y="1464469"/>
              <a:ext cx="3014663" cy="3014663"/>
            </a:xfrm>
            <a:prstGeom prst="mathPlus">
              <a:avLst>
                <a:gd name="adj1" fmla="val 927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7228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160</TotalTime>
  <Words>688</Words>
  <Application>Microsoft Office PowerPoint</Application>
  <PresentationFormat>全屏显示(4:3)</PresentationFormat>
  <Paragraphs>47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8" baseType="lpstr">
      <vt:lpstr>Adobe Gothic Std B</vt:lpstr>
      <vt:lpstr>Arial Unicode MS</vt:lpstr>
      <vt:lpstr>Kozuka Gothic Pr6N B</vt:lpstr>
      <vt:lpstr>新細明體</vt:lpstr>
      <vt:lpstr>宋体</vt:lpstr>
      <vt:lpstr>微软雅黑</vt:lpstr>
      <vt:lpstr>Arial</vt:lpstr>
      <vt:lpstr>Calibri</vt:lpstr>
      <vt:lpstr>Calibri Light</vt:lpstr>
      <vt:lpstr>Showcard Gothic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29</cp:revision>
  <dcterms:created xsi:type="dcterms:W3CDTF">2015-03-26T11:24:32Z</dcterms:created>
  <dcterms:modified xsi:type="dcterms:W3CDTF">2015-03-27T12:30:23Z</dcterms:modified>
</cp:coreProperties>
</file>