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5"/>
  </p:notesMasterIdLst>
  <p:sldIdLst>
    <p:sldId id="283" r:id="rId3"/>
    <p:sldId id="284" r:id="rId4"/>
    <p:sldId id="285" r:id="rId5"/>
    <p:sldId id="259" r:id="rId6"/>
    <p:sldId id="260" r:id="rId7"/>
    <p:sldId id="261" r:id="rId8"/>
    <p:sldId id="286" r:id="rId9"/>
    <p:sldId id="263" r:id="rId10"/>
    <p:sldId id="264" r:id="rId11"/>
    <p:sldId id="265" r:id="rId12"/>
    <p:sldId id="287" r:id="rId13"/>
    <p:sldId id="267" r:id="rId14"/>
    <p:sldId id="268" r:id="rId15"/>
    <p:sldId id="269" r:id="rId16"/>
    <p:sldId id="288" r:id="rId17"/>
    <p:sldId id="271" r:id="rId18"/>
    <p:sldId id="272" r:id="rId19"/>
    <p:sldId id="273" r:id="rId20"/>
    <p:sldId id="289" r:id="rId21"/>
    <p:sldId id="275" r:id="rId22"/>
    <p:sldId id="276" r:id="rId23"/>
    <p:sldId id="277" r:id="rId24"/>
    <p:sldId id="290" r:id="rId25"/>
    <p:sldId id="279" r:id="rId26"/>
    <p:sldId id="280" r:id="rId27"/>
    <p:sldId id="281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02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90-424D-8371-F7E1B3A7B4D6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90-424D-8371-F7E1B3A7B4D6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90-424D-8371-F7E1B3A7B4D6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90-424D-8371-F7E1B3A7B4D6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90-424D-8371-F7E1B3A7B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E1-4FC9-9BD8-A956DAACDBAF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E1-4FC9-9BD8-A956DAACDBAF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E1-4FC9-9BD8-A956DAACDBAF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AE1-4FC9-9BD8-A956DAACDBAF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E1-4FC9-9BD8-A956DAACDB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56-49F5-87E8-E32F34B78B7A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56-49F5-87E8-E32F34B78B7A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56-49F5-87E8-E32F34B78B7A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56-49F5-87E8-E32F34B78B7A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56-49F5-87E8-E32F34B78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38EB9-28C9-244C-AA28-5C816787BD76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A29F8A-33E6-9548-8AE5-B417D350AAA6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68C34F14-C46C-9E4B-921B-319D1E09304D}" type="parTrans" cxnId="{BA9B1F89-3B69-BB49-869B-DEC9FF52535C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DCEF05B4-2476-A44E-9E03-80AD0082C4C3}" type="sibTrans" cxnId="{BA9B1F89-3B69-BB49-869B-DEC9FF52535C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FA024F4-77BE-4247-A498-412D14E97726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598946AA-1813-9746-9D7D-DB550B2ECCCC}" type="parTrans" cxnId="{44C48814-93FC-D542-84F1-08C8C1EABD68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DE1954D3-CF7D-8449-AFD0-48A18D422EAF}" type="sibTrans" cxnId="{44C48814-93FC-D542-84F1-08C8C1EABD68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C01D784-D80F-3B49-A716-47C4282E7001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E51E39FC-FA6D-AA42-9309-420A74192352}" type="parTrans" cxnId="{9AE9EA8B-FC76-C144-AB0F-078FB5B02B5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F292D79A-B89D-214E-A88B-9537CA5A1DB5}" type="sibTrans" cxnId="{9AE9EA8B-FC76-C144-AB0F-078FB5B02B5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9AAB3E52-3BAA-3140-BBCE-457AC79F9400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64706DE2-9E89-9443-B237-D17097CFC3E9}" type="parTrans" cxnId="{A3B10B56-11EA-1442-902C-8CA5FCD9A712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5FA22064-05F6-7342-9C54-FD401192D80B}" type="sibTrans" cxnId="{A3B10B56-11EA-1442-902C-8CA5FCD9A712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360DA8DB-909A-1D48-A23F-D6289E5B2E55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B6EFB690-1866-114C-89D0-5EB3AFD7CBB1}" type="parTrans" cxnId="{ABD072A3-5FA7-3B4C-8FCE-7C5EB9748370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DE59E807-F0E7-644A-B4DD-E8F077B108E9}" type="sibTrans" cxnId="{ABD072A3-5FA7-3B4C-8FCE-7C5EB9748370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02393734-3B2D-E14E-A832-8E3B233CE6E4}">
      <dgm:prSet phldrT="[文本]"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C678D2F1-C973-414C-B56B-961BB0F0B917}" type="parTrans" cxnId="{5E822919-8EEB-5640-A661-29998341E63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277CCABC-9281-D445-AD13-7BC3508D0F19}" type="sibTrans" cxnId="{5E822919-8EEB-5640-A661-29998341E63B}">
      <dgm:prSet/>
      <dgm:spPr/>
      <dgm:t>
        <a:bodyPr/>
        <a:lstStyle/>
        <a:p>
          <a:endParaRPr lang="zh-CN" altLang="en-US" sz="160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gm:t>
    </dgm:pt>
    <dgm:pt modelId="{477B144F-3DC4-6846-A9D6-12F778D447D0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CCEBFAF4-DB6A-124B-AF9F-1FCEED1D8C07}" type="parTrans" cxnId="{7DFEBD36-BED2-9E4C-A054-9A0F86DC9A01}">
      <dgm:prSet/>
      <dgm:spPr/>
      <dgm:t>
        <a:bodyPr/>
        <a:lstStyle/>
        <a:p>
          <a:endParaRPr lang="zh-CN" altLang="en-US" sz="1600"/>
        </a:p>
      </dgm:t>
    </dgm:pt>
    <dgm:pt modelId="{3124C17F-CAEA-D942-BF88-B6EC88D28D07}" type="sibTrans" cxnId="{7DFEBD36-BED2-9E4C-A054-9A0F86DC9A01}">
      <dgm:prSet/>
      <dgm:spPr/>
      <dgm:t>
        <a:bodyPr/>
        <a:lstStyle/>
        <a:p>
          <a:endParaRPr lang="zh-CN" altLang="en-US" sz="1600"/>
        </a:p>
      </dgm:t>
    </dgm:pt>
    <dgm:pt modelId="{1CB62F90-15F2-D54F-B959-268A279B0533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17AFB5C6-F93F-8D40-8C46-2AB704C7BDE5}" type="parTrans" cxnId="{9C076F2B-3B07-984E-8FD0-350106882651}">
      <dgm:prSet/>
      <dgm:spPr/>
      <dgm:t>
        <a:bodyPr/>
        <a:lstStyle/>
        <a:p>
          <a:endParaRPr lang="zh-CN" altLang="en-US" sz="1600"/>
        </a:p>
      </dgm:t>
    </dgm:pt>
    <dgm:pt modelId="{59AA6825-15D1-094C-984F-CD99F546A51C}" type="sibTrans" cxnId="{9C076F2B-3B07-984E-8FD0-350106882651}">
      <dgm:prSet/>
      <dgm:spPr/>
      <dgm:t>
        <a:bodyPr/>
        <a:lstStyle/>
        <a:p>
          <a:endParaRPr lang="zh-CN" altLang="en-US" sz="1600"/>
        </a:p>
      </dgm:t>
    </dgm:pt>
    <dgm:pt modelId="{25C370DC-EDC1-9647-A13B-9C6FD64E03A6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E71E9446-68C2-2A45-BC18-71EBD86DA34A}" type="parTrans" cxnId="{104A8341-3508-B842-B30B-09A217C5199C}">
      <dgm:prSet/>
      <dgm:spPr/>
      <dgm:t>
        <a:bodyPr/>
        <a:lstStyle/>
        <a:p>
          <a:endParaRPr lang="zh-CN" altLang="en-US" sz="1600"/>
        </a:p>
      </dgm:t>
    </dgm:pt>
    <dgm:pt modelId="{7AB3A6B5-43F7-0D42-B817-2F1955C36350}" type="sibTrans" cxnId="{104A8341-3508-B842-B30B-09A217C5199C}">
      <dgm:prSet/>
      <dgm:spPr/>
      <dgm:t>
        <a:bodyPr/>
        <a:lstStyle/>
        <a:p>
          <a:endParaRPr lang="zh-CN" altLang="en-US" sz="1600"/>
        </a:p>
      </dgm:t>
    </dgm:pt>
    <dgm:pt modelId="{6A876D4A-FCDB-D443-AF9C-F51A5A62D010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7429D943-CB3F-3D49-9A01-2C214847AF26}" type="parTrans" cxnId="{3DE2A7FA-AAEB-D246-8987-DC4039FE516C}">
      <dgm:prSet/>
      <dgm:spPr/>
      <dgm:t>
        <a:bodyPr/>
        <a:lstStyle/>
        <a:p>
          <a:endParaRPr lang="zh-CN" altLang="en-US" sz="1600"/>
        </a:p>
      </dgm:t>
    </dgm:pt>
    <dgm:pt modelId="{1E845993-CCAD-5A4B-B7F3-D0530637EBD6}" type="sibTrans" cxnId="{3DE2A7FA-AAEB-D246-8987-DC4039FE516C}">
      <dgm:prSet/>
      <dgm:spPr/>
      <dgm:t>
        <a:bodyPr/>
        <a:lstStyle/>
        <a:p>
          <a:endParaRPr lang="zh-CN" altLang="en-US" sz="1600"/>
        </a:p>
      </dgm:t>
    </dgm:pt>
    <dgm:pt modelId="{EA589C4E-00EF-084D-9626-D9F755BB273D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185A503D-3100-8846-A095-D626809FBF51}" type="parTrans" cxnId="{6324D5CC-C94B-F545-9430-83B0FD09231E}">
      <dgm:prSet/>
      <dgm:spPr/>
      <dgm:t>
        <a:bodyPr/>
        <a:lstStyle/>
        <a:p>
          <a:endParaRPr lang="zh-CN" altLang="en-US" sz="1600"/>
        </a:p>
      </dgm:t>
    </dgm:pt>
    <dgm:pt modelId="{6DB545A8-D54E-3D4A-A068-3C9C63C9A645}" type="sibTrans" cxnId="{6324D5CC-C94B-F545-9430-83B0FD09231E}">
      <dgm:prSet/>
      <dgm:spPr/>
      <dgm:t>
        <a:bodyPr/>
        <a:lstStyle/>
        <a:p>
          <a:endParaRPr lang="zh-CN" altLang="en-US" sz="1600"/>
        </a:p>
      </dgm:t>
    </dgm:pt>
    <dgm:pt modelId="{2F58D3CE-8540-0F42-82F4-31399021A7D2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B64F6C87-9EAB-C34A-946C-AA1DD4281605}" type="parTrans" cxnId="{A8ED8AF1-BF51-3E4A-BD9D-23F494D2C3F7}">
      <dgm:prSet/>
      <dgm:spPr/>
      <dgm:t>
        <a:bodyPr/>
        <a:lstStyle/>
        <a:p>
          <a:endParaRPr lang="zh-CN" altLang="en-US" sz="1600"/>
        </a:p>
      </dgm:t>
    </dgm:pt>
    <dgm:pt modelId="{F32343A3-7831-BE40-B420-FD25D2F8514C}" type="sibTrans" cxnId="{A8ED8AF1-BF51-3E4A-BD9D-23F494D2C3F7}">
      <dgm:prSet/>
      <dgm:spPr/>
      <dgm:t>
        <a:bodyPr/>
        <a:lstStyle/>
        <a:p>
          <a:endParaRPr lang="zh-CN" altLang="en-US" sz="1600"/>
        </a:p>
      </dgm:t>
    </dgm:pt>
    <dgm:pt modelId="{E81185F2-1604-9C4C-A25C-F2A1F99D3A9A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9104AC02-D914-524A-86BF-9933C3181BAC}" type="parTrans" cxnId="{03C0DDEA-2BF2-6840-8488-CC4DA7044CF8}">
      <dgm:prSet/>
      <dgm:spPr/>
      <dgm:t>
        <a:bodyPr/>
        <a:lstStyle/>
        <a:p>
          <a:endParaRPr lang="zh-CN" altLang="en-US" sz="1600"/>
        </a:p>
      </dgm:t>
    </dgm:pt>
    <dgm:pt modelId="{09E4B9A7-705C-384A-ACB4-432BB4115A9C}" type="sibTrans" cxnId="{03C0DDEA-2BF2-6840-8488-CC4DA7044CF8}">
      <dgm:prSet/>
      <dgm:spPr/>
      <dgm:t>
        <a:bodyPr/>
        <a:lstStyle/>
        <a:p>
          <a:endParaRPr lang="zh-CN" altLang="en-US" sz="1600"/>
        </a:p>
      </dgm:t>
    </dgm:pt>
    <dgm:pt modelId="{7B57A91B-BBC7-CA4E-AD81-6181A08C7781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DB8C4A9C-D5F6-CC4E-8231-7AE8468CDEE7}" type="parTrans" cxnId="{6DD63F68-E34C-C849-8F05-977805AD6E58}">
      <dgm:prSet/>
      <dgm:spPr/>
      <dgm:t>
        <a:bodyPr/>
        <a:lstStyle/>
        <a:p>
          <a:endParaRPr lang="zh-CN" altLang="en-US" sz="1600"/>
        </a:p>
      </dgm:t>
    </dgm:pt>
    <dgm:pt modelId="{CB1477D6-9895-B64B-B1C8-3CEAFCAD83A9}" type="sibTrans" cxnId="{6DD63F68-E34C-C849-8F05-977805AD6E58}">
      <dgm:prSet/>
      <dgm:spPr/>
      <dgm:t>
        <a:bodyPr/>
        <a:lstStyle/>
        <a:p>
          <a:endParaRPr lang="zh-CN" altLang="en-US" sz="1600"/>
        </a:p>
      </dgm:t>
    </dgm:pt>
    <dgm:pt modelId="{1EFC45E8-EF99-7F4A-A337-88566DA2A7F9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E3803690-A34D-1848-A869-F039C4774D56}" type="parTrans" cxnId="{3364A024-8C5D-DC48-B36C-949E9B4521BF}">
      <dgm:prSet/>
      <dgm:spPr/>
      <dgm:t>
        <a:bodyPr/>
        <a:lstStyle/>
        <a:p>
          <a:endParaRPr lang="zh-CN" altLang="en-US" sz="1600"/>
        </a:p>
      </dgm:t>
    </dgm:pt>
    <dgm:pt modelId="{F7099C89-6102-7249-8C7E-1B65D56B022B}" type="sibTrans" cxnId="{3364A024-8C5D-DC48-B36C-949E9B4521BF}">
      <dgm:prSet/>
      <dgm:spPr/>
      <dgm:t>
        <a:bodyPr/>
        <a:lstStyle/>
        <a:p>
          <a:endParaRPr lang="zh-CN" altLang="en-US" sz="1600"/>
        </a:p>
      </dgm:t>
    </dgm:pt>
    <dgm:pt modelId="{5C8B8C7B-F617-CD4C-971A-AEA45EA219FB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3EB5216F-848D-904E-A3DD-418489751D97}" type="parTrans" cxnId="{4BCC7A80-D65D-5D40-AD61-8CB592EB87ED}">
      <dgm:prSet/>
      <dgm:spPr/>
      <dgm:t>
        <a:bodyPr/>
        <a:lstStyle/>
        <a:p>
          <a:endParaRPr lang="zh-CN" altLang="en-US" sz="1600"/>
        </a:p>
      </dgm:t>
    </dgm:pt>
    <dgm:pt modelId="{BFF4998C-EE6D-C84C-BB6D-550FB11C08A8}" type="sibTrans" cxnId="{4BCC7A80-D65D-5D40-AD61-8CB592EB87ED}">
      <dgm:prSet/>
      <dgm:spPr/>
      <dgm:t>
        <a:bodyPr/>
        <a:lstStyle/>
        <a:p>
          <a:endParaRPr lang="zh-CN" altLang="en-US" sz="1600"/>
        </a:p>
      </dgm:t>
    </dgm:pt>
    <dgm:pt modelId="{B7C0BF50-4DA1-AD4F-935A-01733885FA46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173BD201-40FB-A341-B32C-5C70103C814F}" type="parTrans" cxnId="{C5F8BD82-4F07-7848-9010-E5BBC10BCF62}">
      <dgm:prSet/>
      <dgm:spPr/>
      <dgm:t>
        <a:bodyPr/>
        <a:lstStyle/>
        <a:p>
          <a:endParaRPr lang="zh-CN" altLang="en-US" sz="1600"/>
        </a:p>
      </dgm:t>
    </dgm:pt>
    <dgm:pt modelId="{7E0F6078-A0EB-0240-BA80-6D0FAFFF3530}" type="sibTrans" cxnId="{C5F8BD82-4F07-7848-9010-E5BBC10BCF62}">
      <dgm:prSet/>
      <dgm:spPr/>
      <dgm:t>
        <a:bodyPr/>
        <a:lstStyle/>
        <a:p>
          <a:endParaRPr lang="zh-CN" altLang="en-US" sz="1600"/>
        </a:p>
      </dgm:t>
    </dgm:pt>
    <dgm:pt modelId="{016D5F14-2201-CE41-8786-A1AEA81AAA17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21973705-0725-EC46-B47F-1EBC1E1A8E21}" type="parTrans" cxnId="{CF5613E1-BBFE-114D-BBC4-F2DAC43B1E50}">
      <dgm:prSet/>
      <dgm:spPr/>
      <dgm:t>
        <a:bodyPr/>
        <a:lstStyle/>
        <a:p>
          <a:endParaRPr lang="zh-CN" altLang="en-US" sz="1600"/>
        </a:p>
      </dgm:t>
    </dgm:pt>
    <dgm:pt modelId="{E692638F-5608-3343-8ADC-CD8E1B143C60}" type="sibTrans" cxnId="{CF5613E1-BBFE-114D-BBC4-F2DAC43B1E50}">
      <dgm:prSet/>
      <dgm:spPr/>
      <dgm:t>
        <a:bodyPr/>
        <a:lstStyle/>
        <a:p>
          <a:endParaRPr lang="zh-CN" altLang="en-US" sz="1600"/>
        </a:p>
      </dgm:t>
    </dgm:pt>
    <dgm:pt modelId="{D6820AB2-EE44-E444-9219-290FD7FF5149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DC3118DB-20EE-324E-B6E8-C7D9FE6C4988}" type="parTrans" cxnId="{954C10E3-9167-764B-8E43-926A6E466BBC}">
      <dgm:prSet/>
      <dgm:spPr/>
      <dgm:t>
        <a:bodyPr/>
        <a:lstStyle/>
        <a:p>
          <a:endParaRPr lang="zh-CN" altLang="en-US" sz="1600"/>
        </a:p>
      </dgm:t>
    </dgm:pt>
    <dgm:pt modelId="{27675452-99E2-1948-859A-AAB84555DD0C}" type="sibTrans" cxnId="{954C10E3-9167-764B-8E43-926A6E466BBC}">
      <dgm:prSet/>
      <dgm:spPr/>
      <dgm:t>
        <a:bodyPr/>
        <a:lstStyle/>
        <a:p>
          <a:endParaRPr lang="zh-CN" altLang="en-US" sz="1600"/>
        </a:p>
      </dgm:t>
    </dgm:pt>
    <dgm:pt modelId="{E70F5450-D602-ED4A-840C-779BF8D773D7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1F2DE2C4-F96D-DC49-A2D2-947EA8EC8E33}" type="parTrans" cxnId="{6EADE1B8-74AC-C447-8CFF-BBB038AB2B05}">
      <dgm:prSet/>
      <dgm:spPr/>
      <dgm:t>
        <a:bodyPr/>
        <a:lstStyle/>
        <a:p>
          <a:endParaRPr lang="zh-CN" altLang="en-US" sz="1600"/>
        </a:p>
      </dgm:t>
    </dgm:pt>
    <dgm:pt modelId="{0D7BF04C-A55E-1E48-957A-DA10119577EC}" type="sibTrans" cxnId="{6EADE1B8-74AC-C447-8CFF-BBB038AB2B05}">
      <dgm:prSet/>
      <dgm:spPr/>
      <dgm:t>
        <a:bodyPr/>
        <a:lstStyle/>
        <a:p>
          <a:endParaRPr lang="zh-CN" altLang="en-US" sz="1600"/>
        </a:p>
      </dgm:t>
    </dgm:pt>
    <dgm:pt modelId="{52E5FE00-5BCF-CC49-9CCC-A1A9690AC31C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46B640DD-8131-4E48-A807-033AFAF53F69}" type="parTrans" cxnId="{A5F16A13-8CDA-7243-83E5-B215D9710A8B}">
      <dgm:prSet/>
      <dgm:spPr/>
      <dgm:t>
        <a:bodyPr/>
        <a:lstStyle/>
        <a:p>
          <a:endParaRPr lang="zh-CN" altLang="en-US" sz="1600"/>
        </a:p>
      </dgm:t>
    </dgm:pt>
    <dgm:pt modelId="{EA89534C-65EE-FD4F-A90A-1D7B63B8B916}" type="sibTrans" cxnId="{A5F16A13-8CDA-7243-83E5-B215D9710A8B}">
      <dgm:prSet/>
      <dgm:spPr/>
      <dgm:t>
        <a:bodyPr/>
        <a:lstStyle/>
        <a:p>
          <a:endParaRPr lang="zh-CN" altLang="en-US" sz="1600"/>
        </a:p>
      </dgm:t>
    </dgm:pt>
    <dgm:pt modelId="{7A233308-D913-D142-AED6-902B058B8608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FE10D24A-87E3-3A4F-9590-5DC4F3E594BF}" type="parTrans" cxnId="{D1FB17EB-60DB-1449-94B4-901686DB19F4}">
      <dgm:prSet/>
      <dgm:spPr/>
      <dgm:t>
        <a:bodyPr/>
        <a:lstStyle/>
        <a:p>
          <a:endParaRPr lang="zh-CN" altLang="en-US" sz="1600"/>
        </a:p>
      </dgm:t>
    </dgm:pt>
    <dgm:pt modelId="{9DA9CFA0-8B9D-6B42-AF49-07AC61F39F9A}" type="sibTrans" cxnId="{D1FB17EB-60DB-1449-94B4-901686DB19F4}">
      <dgm:prSet/>
      <dgm:spPr/>
      <dgm:t>
        <a:bodyPr/>
        <a:lstStyle/>
        <a:p>
          <a:endParaRPr lang="zh-CN" altLang="en-US" sz="1600"/>
        </a:p>
      </dgm:t>
    </dgm:pt>
    <dgm:pt modelId="{13597ABC-1D6C-A545-AF14-1FB6BB77386B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427F4D99-E2A3-EB49-811E-7475B9C15051}" type="parTrans" cxnId="{411F8E4B-9BA6-DF43-A5F7-A5BEA6BA4400}">
      <dgm:prSet/>
      <dgm:spPr/>
      <dgm:t>
        <a:bodyPr/>
        <a:lstStyle/>
        <a:p>
          <a:endParaRPr lang="zh-CN" altLang="en-US" sz="1600"/>
        </a:p>
      </dgm:t>
    </dgm:pt>
    <dgm:pt modelId="{DBEA02B7-B579-D04A-849A-861E161C58D4}" type="sibTrans" cxnId="{411F8E4B-9BA6-DF43-A5F7-A5BEA6BA4400}">
      <dgm:prSet/>
      <dgm:spPr/>
      <dgm:t>
        <a:bodyPr/>
        <a:lstStyle/>
        <a:p>
          <a:endParaRPr lang="zh-CN" altLang="en-US" sz="1600"/>
        </a:p>
      </dgm:t>
    </dgm:pt>
    <dgm:pt modelId="{E4FAB9B2-C286-564F-89CA-744CFBA8E9ED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13FE6064-9E35-C842-9BDE-49816A3C6CB2}" type="parTrans" cxnId="{3B98716B-224C-424E-880F-A17B3FFAEA51}">
      <dgm:prSet/>
      <dgm:spPr/>
      <dgm:t>
        <a:bodyPr/>
        <a:lstStyle/>
        <a:p>
          <a:endParaRPr lang="zh-CN" altLang="en-US" sz="1600"/>
        </a:p>
      </dgm:t>
    </dgm:pt>
    <dgm:pt modelId="{8FB68946-FDCC-714B-B95E-E3B11456006C}" type="sibTrans" cxnId="{3B98716B-224C-424E-880F-A17B3FFAEA51}">
      <dgm:prSet/>
      <dgm:spPr/>
      <dgm:t>
        <a:bodyPr/>
        <a:lstStyle/>
        <a:p>
          <a:endParaRPr lang="zh-CN" altLang="en-US" sz="1600"/>
        </a:p>
      </dgm:t>
    </dgm:pt>
    <dgm:pt modelId="{8433CFF7-F67E-0D4A-AEC7-6BB583FE1CAC}">
      <dgm:prSet custT="1"/>
      <dgm:spPr>
        <a:solidFill>
          <a:schemeClr val="accent3"/>
        </a:solidFill>
      </dgm:spPr>
      <dgm:t>
        <a:bodyPr/>
        <a:lstStyle/>
        <a:p>
          <a:r>
            <a:rPr lang="en-US" altLang="zh-CN" sz="1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dirty="0"/>
        </a:p>
      </dgm:t>
    </dgm:pt>
    <dgm:pt modelId="{E3899F76-80C0-9544-9971-CCE2086482EC}" type="parTrans" cxnId="{84FAD2F5-588F-294A-ABDB-39C083753AE8}">
      <dgm:prSet/>
      <dgm:spPr/>
      <dgm:t>
        <a:bodyPr/>
        <a:lstStyle/>
        <a:p>
          <a:endParaRPr lang="zh-CN" altLang="en-US" sz="1600"/>
        </a:p>
      </dgm:t>
    </dgm:pt>
    <dgm:pt modelId="{D816EB3A-02A3-8D4E-A3BA-0C776A569325}" type="sibTrans" cxnId="{84FAD2F5-588F-294A-ABDB-39C083753AE8}">
      <dgm:prSet/>
      <dgm:spPr/>
      <dgm:t>
        <a:bodyPr/>
        <a:lstStyle/>
        <a:p>
          <a:endParaRPr lang="zh-CN" altLang="en-US" sz="1600"/>
        </a:p>
      </dgm:t>
    </dgm:pt>
    <dgm:pt modelId="{6D7BA9D1-8E4E-0C4A-A556-F0BE972C22DA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990EA073-4122-594F-B09A-D6FE18663198}" type="parTrans" cxnId="{D1A20EA9-D6A7-974F-9967-71C152672D80}">
      <dgm:prSet/>
      <dgm:spPr/>
      <dgm:t>
        <a:bodyPr/>
        <a:lstStyle/>
        <a:p>
          <a:endParaRPr lang="zh-CN" altLang="en-US" sz="1600"/>
        </a:p>
      </dgm:t>
    </dgm:pt>
    <dgm:pt modelId="{479EAA14-CC43-3D4B-9F74-F98C133BAB5C}" type="sibTrans" cxnId="{D1A20EA9-D6A7-974F-9967-71C152672D80}">
      <dgm:prSet/>
      <dgm:spPr/>
      <dgm:t>
        <a:bodyPr/>
        <a:lstStyle/>
        <a:p>
          <a:endParaRPr lang="zh-CN" altLang="en-US" sz="1600"/>
        </a:p>
      </dgm:t>
    </dgm:pt>
    <dgm:pt modelId="{A1C6CA16-E35E-6D4B-A547-C08D5E526F49}">
      <dgm:prSet custT="1"/>
      <dgm:spPr>
        <a:solidFill>
          <a:schemeClr val="accent4"/>
        </a:solidFill>
      </dgm:spPr>
      <dgm:t>
        <a:bodyPr/>
        <a:lstStyle/>
        <a:p>
          <a:r>
            <a:rPr lang="en-US" altLang="zh-CN" sz="1600" dirty="0"/>
            <a:t>TEXT</a:t>
          </a:r>
          <a:endParaRPr lang="zh-CN" altLang="en-US" sz="1600" dirty="0"/>
        </a:p>
      </dgm:t>
    </dgm:pt>
    <dgm:pt modelId="{3B867CC1-318D-2E42-B551-4F449D4E22BD}" type="parTrans" cxnId="{A6B32A6B-F228-614D-AEDE-9E940787D26D}">
      <dgm:prSet/>
      <dgm:spPr/>
      <dgm:t>
        <a:bodyPr/>
        <a:lstStyle/>
        <a:p>
          <a:endParaRPr lang="zh-CN" altLang="en-US" sz="1600"/>
        </a:p>
      </dgm:t>
    </dgm:pt>
    <dgm:pt modelId="{DB97008D-7A8F-7E43-B861-AACEFBFBE852}" type="sibTrans" cxnId="{A6B32A6B-F228-614D-AEDE-9E940787D26D}">
      <dgm:prSet/>
      <dgm:spPr/>
      <dgm:t>
        <a:bodyPr/>
        <a:lstStyle/>
        <a:p>
          <a:endParaRPr lang="zh-CN" altLang="en-US" sz="1600"/>
        </a:p>
      </dgm:t>
    </dgm:pt>
    <dgm:pt modelId="{A67FBEC4-493B-5F40-8B18-9A122CF63AC6}" type="pres">
      <dgm:prSet presAssocID="{BD338EB9-28C9-244C-AA28-5C816787BD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6E6569-87A8-6C44-BFCF-F41A6CD6911E}" type="pres">
      <dgm:prSet presAssocID="{E9A29F8A-33E6-9548-8AE5-B417D350AAA6}" presName="hierRoot1" presStyleCnt="0">
        <dgm:presLayoutVars>
          <dgm:hierBranch val="init"/>
        </dgm:presLayoutVars>
      </dgm:prSet>
      <dgm:spPr/>
    </dgm:pt>
    <dgm:pt modelId="{8E5EB14D-D138-F44C-99BE-B3C3E3FEB53F}" type="pres">
      <dgm:prSet presAssocID="{E9A29F8A-33E6-9548-8AE5-B417D350AAA6}" presName="rootComposite1" presStyleCnt="0"/>
      <dgm:spPr/>
    </dgm:pt>
    <dgm:pt modelId="{5C7763BF-CCD6-B644-9F1F-842440FBA0C3}" type="pres">
      <dgm:prSet presAssocID="{E9A29F8A-33E6-9548-8AE5-B417D350AAA6}" presName="rootText1" presStyleLbl="node0" presStyleIdx="0" presStyleCnt="1">
        <dgm:presLayoutVars>
          <dgm:chPref val="3"/>
        </dgm:presLayoutVars>
      </dgm:prSet>
      <dgm:spPr/>
    </dgm:pt>
    <dgm:pt modelId="{60AD9A7F-1893-0A41-B765-E832513D13B1}" type="pres">
      <dgm:prSet presAssocID="{E9A29F8A-33E6-9548-8AE5-B417D350AAA6}" presName="rootConnector1" presStyleLbl="node1" presStyleIdx="0" presStyleCnt="0"/>
      <dgm:spPr/>
    </dgm:pt>
    <dgm:pt modelId="{55D24141-91A3-4748-985E-65C5C1310FD5}" type="pres">
      <dgm:prSet presAssocID="{E9A29F8A-33E6-9548-8AE5-B417D350AAA6}" presName="hierChild2" presStyleCnt="0"/>
      <dgm:spPr/>
    </dgm:pt>
    <dgm:pt modelId="{ADD579C1-9DF2-A142-A92A-AC9A659C4D9B}" type="pres">
      <dgm:prSet presAssocID="{598946AA-1813-9746-9D7D-DB550B2ECCCC}" presName="Name37" presStyleLbl="parChTrans1D2" presStyleIdx="0" presStyleCnt="2"/>
      <dgm:spPr/>
    </dgm:pt>
    <dgm:pt modelId="{CC3A14C1-2EFE-3649-A095-86C96AC25376}" type="pres">
      <dgm:prSet presAssocID="{3FA024F4-77BE-4247-A498-412D14E97726}" presName="hierRoot2" presStyleCnt="0">
        <dgm:presLayoutVars>
          <dgm:hierBranch val="init"/>
        </dgm:presLayoutVars>
      </dgm:prSet>
      <dgm:spPr/>
    </dgm:pt>
    <dgm:pt modelId="{26BE53C0-6BF1-D248-A5C4-D4D5B86D37C7}" type="pres">
      <dgm:prSet presAssocID="{3FA024F4-77BE-4247-A498-412D14E97726}" presName="rootComposite" presStyleCnt="0"/>
      <dgm:spPr/>
    </dgm:pt>
    <dgm:pt modelId="{F7CEDD32-5B9E-8B4A-8DF2-9D064A2924C3}" type="pres">
      <dgm:prSet presAssocID="{3FA024F4-77BE-4247-A498-412D14E97726}" presName="rootText" presStyleLbl="node2" presStyleIdx="0" presStyleCnt="2">
        <dgm:presLayoutVars>
          <dgm:chPref val="3"/>
        </dgm:presLayoutVars>
      </dgm:prSet>
      <dgm:spPr/>
    </dgm:pt>
    <dgm:pt modelId="{02F7075A-F848-1D45-92C8-C02B10FE4D8F}" type="pres">
      <dgm:prSet presAssocID="{3FA024F4-77BE-4247-A498-412D14E97726}" presName="rootConnector" presStyleLbl="node2" presStyleIdx="0" presStyleCnt="2"/>
      <dgm:spPr/>
    </dgm:pt>
    <dgm:pt modelId="{A3EA71F6-F8D5-D04E-90D1-673293EEBFCC}" type="pres">
      <dgm:prSet presAssocID="{3FA024F4-77BE-4247-A498-412D14E97726}" presName="hierChild4" presStyleCnt="0"/>
      <dgm:spPr/>
    </dgm:pt>
    <dgm:pt modelId="{5307AF34-666B-014A-9033-569A52ADAB23}" type="pres">
      <dgm:prSet presAssocID="{E51E39FC-FA6D-AA42-9309-420A74192352}" presName="Name37" presStyleLbl="parChTrans1D3" presStyleIdx="0" presStyleCnt="8"/>
      <dgm:spPr/>
    </dgm:pt>
    <dgm:pt modelId="{58DFE30F-BEB9-1546-9321-23D71CAFB749}" type="pres">
      <dgm:prSet presAssocID="{3C01D784-D80F-3B49-A716-47C4282E7001}" presName="hierRoot2" presStyleCnt="0">
        <dgm:presLayoutVars>
          <dgm:hierBranch val="init"/>
        </dgm:presLayoutVars>
      </dgm:prSet>
      <dgm:spPr/>
    </dgm:pt>
    <dgm:pt modelId="{2B97E64C-406D-964D-9467-680CDF2A2748}" type="pres">
      <dgm:prSet presAssocID="{3C01D784-D80F-3B49-A716-47C4282E7001}" presName="rootComposite" presStyleCnt="0"/>
      <dgm:spPr/>
    </dgm:pt>
    <dgm:pt modelId="{662F90F1-B3CE-F245-9C05-A908B570D73F}" type="pres">
      <dgm:prSet presAssocID="{3C01D784-D80F-3B49-A716-47C4282E7001}" presName="rootText" presStyleLbl="node3" presStyleIdx="0" presStyleCnt="8">
        <dgm:presLayoutVars>
          <dgm:chPref val="3"/>
        </dgm:presLayoutVars>
      </dgm:prSet>
      <dgm:spPr/>
    </dgm:pt>
    <dgm:pt modelId="{578725D3-6BC5-3846-A238-2E4DC27CDDD6}" type="pres">
      <dgm:prSet presAssocID="{3C01D784-D80F-3B49-A716-47C4282E7001}" presName="rootConnector" presStyleLbl="node3" presStyleIdx="0" presStyleCnt="8"/>
      <dgm:spPr/>
    </dgm:pt>
    <dgm:pt modelId="{9EA407EA-F934-D044-8886-D0878E1B2DA4}" type="pres">
      <dgm:prSet presAssocID="{3C01D784-D80F-3B49-A716-47C4282E7001}" presName="hierChild4" presStyleCnt="0"/>
      <dgm:spPr/>
    </dgm:pt>
    <dgm:pt modelId="{E86B7727-02A6-9E41-9A86-7FB39CA32089}" type="pres">
      <dgm:prSet presAssocID="{7429D943-CB3F-3D49-9A01-2C214847AF26}" presName="Name37" presStyleLbl="parChTrans1D4" presStyleIdx="0" presStyleCnt="16"/>
      <dgm:spPr/>
    </dgm:pt>
    <dgm:pt modelId="{DCD8A58A-73C3-9D4D-8921-1CC9ECA5BBA6}" type="pres">
      <dgm:prSet presAssocID="{6A876D4A-FCDB-D443-AF9C-F51A5A62D010}" presName="hierRoot2" presStyleCnt="0">
        <dgm:presLayoutVars>
          <dgm:hierBranch val="init"/>
        </dgm:presLayoutVars>
      </dgm:prSet>
      <dgm:spPr/>
    </dgm:pt>
    <dgm:pt modelId="{699CC7A9-3484-A94A-B1AE-E2320DC03C7D}" type="pres">
      <dgm:prSet presAssocID="{6A876D4A-FCDB-D443-AF9C-F51A5A62D010}" presName="rootComposite" presStyleCnt="0"/>
      <dgm:spPr/>
    </dgm:pt>
    <dgm:pt modelId="{89BB6732-6F67-C74A-BA1C-49CCE758C367}" type="pres">
      <dgm:prSet presAssocID="{6A876D4A-FCDB-D443-AF9C-F51A5A62D010}" presName="rootText" presStyleLbl="node4" presStyleIdx="0" presStyleCnt="16">
        <dgm:presLayoutVars>
          <dgm:chPref val="3"/>
        </dgm:presLayoutVars>
      </dgm:prSet>
      <dgm:spPr/>
    </dgm:pt>
    <dgm:pt modelId="{FBEE9F54-F657-9E4E-91C7-D8E5AA04B917}" type="pres">
      <dgm:prSet presAssocID="{6A876D4A-FCDB-D443-AF9C-F51A5A62D010}" presName="rootConnector" presStyleLbl="node4" presStyleIdx="0" presStyleCnt="16"/>
      <dgm:spPr/>
    </dgm:pt>
    <dgm:pt modelId="{51E9D5A5-CF3E-9449-804D-550A0F481D76}" type="pres">
      <dgm:prSet presAssocID="{6A876D4A-FCDB-D443-AF9C-F51A5A62D010}" presName="hierChild4" presStyleCnt="0"/>
      <dgm:spPr/>
    </dgm:pt>
    <dgm:pt modelId="{12B74729-4C76-BE41-A3AE-8382401D3F4E}" type="pres">
      <dgm:prSet presAssocID="{6A876D4A-FCDB-D443-AF9C-F51A5A62D010}" presName="hierChild5" presStyleCnt="0"/>
      <dgm:spPr/>
    </dgm:pt>
    <dgm:pt modelId="{CE8FBD54-7645-4043-B584-D8D24EAD8848}" type="pres">
      <dgm:prSet presAssocID="{185A503D-3100-8846-A095-D626809FBF51}" presName="Name37" presStyleLbl="parChTrans1D4" presStyleIdx="1" presStyleCnt="16"/>
      <dgm:spPr/>
    </dgm:pt>
    <dgm:pt modelId="{C7BF7701-AA18-A041-8636-8959DD7C895D}" type="pres">
      <dgm:prSet presAssocID="{EA589C4E-00EF-084D-9626-D9F755BB273D}" presName="hierRoot2" presStyleCnt="0">
        <dgm:presLayoutVars>
          <dgm:hierBranch val="init"/>
        </dgm:presLayoutVars>
      </dgm:prSet>
      <dgm:spPr/>
    </dgm:pt>
    <dgm:pt modelId="{5B2153E3-6D38-2E44-B370-7823D36F7BE7}" type="pres">
      <dgm:prSet presAssocID="{EA589C4E-00EF-084D-9626-D9F755BB273D}" presName="rootComposite" presStyleCnt="0"/>
      <dgm:spPr/>
    </dgm:pt>
    <dgm:pt modelId="{3E3D5427-E81E-DC4A-A3F5-F06AC1EA98AC}" type="pres">
      <dgm:prSet presAssocID="{EA589C4E-00EF-084D-9626-D9F755BB273D}" presName="rootText" presStyleLbl="node4" presStyleIdx="1" presStyleCnt="16">
        <dgm:presLayoutVars>
          <dgm:chPref val="3"/>
        </dgm:presLayoutVars>
      </dgm:prSet>
      <dgm:spPr/>
    </dgm:pt>
    <dgm:pt modelId="{EA40405E-9D62-4D47-9446-7CDAC8220D9B}" type="pres">
      <dgm:prSet presAssocID="{EA589C4E-00EF-084D-9626-D9F755BB273D}" presName="rootConnector" presStyleLbl="node4" presStyleIdx="1" presStyleCnt="16"/>
      <dgm:spPr/>
    </dgm:pt>
    <dgm:pt modelId="{7CEC32EE-D2C6-3C44-9EC4-4B82B39DB628}" type="pres">
      <dgm:prSet presAssocID="{EA589C4E-00EF-084D-9626-D9F755BB273D}" presName="hierChild4" presStyleCnt="0"/>
      <dgm:spPr/>
    </dgm:pt>
    <dgm:pt modelId="{A2D88F15-F911-284E-AB54-5D0BF5D32DCB}" type="pres">
      <dgm:prSet presAssocID="{EA589C4E-00EF-084D-9626-D9F755BB273D}" presName="hierChild5" presStyleCnt="0"/>
      <dgm:spPr/>
    </dgm:pt>
    <dgm:pt modelId="{5CA76333-3D0F-794E-918A-443C93030F24}" type="pres">
      <dgm:prSet presAssocID="{3C01D784-D80F-3B49-A716-47C4282E7001}" presName="hierChild5" presStyleCnt="0"/>
      <dgm:spPr/>
    </dgm:pt>
    <dgm:pt modelId="{57E12DCF-C57C-A643-A5C5-0002FFE8312F}" type="pres">
      <dgm:prSet presAssocID="{64706DE2-9E89-9443-B237-D17097CFC3E9}" presName="Name37" presStyleLbl="parChTrans1D3" presStyleIdx="1" presStyleCnt="8"/>
      <dgm:spPr/>
    </dgm:pt>
    <dgm:pt modelId="{0CA90006-8255-C243-B25C-D9ACB4CA4929}" type="pres">
      <dgm:prSet presAssocID="{9AAB3E52-3BAA-3140-BBCE-457AC79F9400}" presName="hierRoot2" presStyleCnt="0">
        <dgm:presLayoutVars>
          <dgm:hierBranch val="init"/>
        </dgm:presLayoutVars>
      </dgm:prSet>
      <dgm:spPr/>
    </dgm:pt>
    <dgm:pt modelId="{62DBF841-3683-6240-AC63-9F079403051F}" type="pres">
      <dgm:prSet presAssocID="{9AAB3E52-3BAA-3140-BBCE-457AC79F9400}" presName="rootComposite" presStyleCnt="0"/>
      <dgm:spPr/>
    </dgm:pt>
    <dgm:pt modelId="{E91AEED4-CA2F-B444-9B5B-E30523929DE7}" type="pres">
      <dgm:prSet presAssocID="{9AAB3E52-3BAA-3140-BBCE-457AC79F9400}" presName="rootText" presStyleLbl="node3" presStyleIdx="1" presStyleCnt="8">
        <dgm:presLayoutVars>
          <dgm:chPref val="3"/>
        </dgm:presLayoutVars>
      </dgm:prSet>
      <dgm:spPr/>
    </dgm:pt>
    <dgm:pt modelId="{D6688F22-FFBD-5148-9D84-DFE4F8449185}" type="pres">
      <dgm:prSet presAssocID="{9AAB3E52-3BAA-3140-BBCE-457AC79F9400}" presName="rootConnector" presStyleLbl="node3" presStyleIdx="1" presStyleCnt="8"/>
      <dgm:spPr/>
    </dgm:pt>
    <dgm:pt modelId="{D0A772BA-340F-2A45-A2BE-0B103E9FB4C1}" type="pres">
      <dgm:prSet presAssocID="{9AAB3E52-3BAA-3140-BBCE-457AC79F9400}" presName="hierChild4" presStyleCnt="0"/>
      <dgm:spPr/>
    </dgm:pt>
    <dgm:pt modelId="{475E5EA8-9EEA-394B-9FCA-C0E6830DF177}" type="pres">
      <dgm:prSet presAssocID="{B64F6C87-9EAB-C34A-946C-AA1DD4281605}" presName="Name37" presStyleLbl="parChTrans1D4" presStyleIdx="2" presStyleCnt="16"/>
      <dgm:spPr/>
    </dgm:pt>
    <dgm:pt modelId="{53F73A6A-5342-E346-BA41-0926D932DCC3}" type="pres">
      <dgm:prSet presAssocID="{2F58D3CE-8540-0F42-82F4-31399021A7D2}" presName="hierRoot2" presStyleCnt="0">
        <dgm:presLayoutVars>
          <dgm:hierBranch val="init"/>
        </dgm:presLayoutVars>
      </dgm:prSet>
      <dgm:spPr/>
    </dgm:pt>
    <dgm:pt modelId="{7CCB2982-039E-9C40-8100-016FC016270C}" type="pres">
      <dgm:prSet presAssocID="{2F58D3CE-8540-0F42-82F4-31399021A7D2}" presName="rootComposite" presStyleCnt="0"/>
      <dgm:spPr/>
    </dgm:pt>
    <dgm:pt modelId="{00BD8C3C-C7DB-4A44-9E43-E2ED2CECEDB9}" type="pres">
      <dgm:prSet presAssocID="{2F58D3CE-8540-0F42-82F4-31399021A7D2}" presName="rootText" presStyleLbl="node4" presStyleIdx="2" presStyleCnt="16">
        <dgm:presLayoutVars>
          <dgm:chPref val="3"/>
        </dgm:presLayoutVars>
      </dgm:prSet>
      <dgm:spPr/>
    </dgm:pt>
    <dgm:pt modelId="{E1AB7E2C-A02E-EF47-95DD-79B932C77EF6}" type="pres">
      <dgm:prSet presAssocID="{2F58D3CE-8540-0F42-82F4-31399021A7D2}" presName="rootConnector" presStyleLbl="node4" presStyleIdx="2" presStyleCnt="16"/>
      <dgm:spPr/>
    </dgm:pt>
    <dgm:pt modelId="{281D0521-22E2-0F43-8D19-00F777EAF2D7}" type="pres">
      <dgm:prSet presAssocID="{2F58D3CE-8540-0F42-82F4-31399021A7D2}" presName="hierChild4" presStyleCnt="0"/>
      <dgm:spPr/>
    </dgm:pt>
    <dgm:pt modelId="{6ADF55F8-99AD-CA4C-81DA-D6A37F6461B9}" type="pres">
      <dgm:prSet presAssocID="{2F58D3CE-8540-0F42-82F4-31399021A7D2}" presName="hierChild5" presStyleCnt="0"/>
      <dgm:spPr/>
    </dgm:pt>
    <dgm:pt modelId="{1CC257D7-9ABD-0540-8442-FFFADD34643D}" type="pres">
      <dgm:prSet presAssocID="{9104AC02-D914-524A-86BF-9933C3181BAC}" presName="Name37" presStyleLbl="parChTrans1D4" presStyleIdx="3" presStyleCnt="16"/>
      <dgm:spPr/>
    </dgm:pt>
    <dgm:pt modelId="{E9A90A20-8D4B-A043-80FE-318A8ECDB907}" type="pres">
      <dgm:prSet presAssocID="{E81185F2-1604-9C4C-A25C-F2A1F99D3A9A}" presName="hierRoot2" presStyleCnt="0">
        <dgm:presLayoutVars>
          <dgm:hierBranch val="init"/>
        </dgm:presLayoutVars>
      </dgm:prSet>
      <dgm:spPr/>
    </dgm:pt>
    <dgm:pt modelId="{DFCD3DD9-925C-2541-BCC3-51BBB0A6CBAF}" type="pres">
      <dgm:prSet presAssocID="{E81185F2-1604-9C4C-A25C-F2A1F99D3A9A}" presName="rootComposite" presStyleCnt="0"/>
      <dgm:spPr/>
    </dgm:pt>
    <dgm:pt modelId="{959F2B5D-4479-204D-8838-ED8BFAC9FF86}" type="pres">
      <dgm:prSet presAssocID="{E81185F2-1604-9C4C-A25C-F2A1F99D3A9A}" presName="rootText" presStyleLbl="node4" presStyleIdx="3" presStyleCnt="16">
        <dgm:presLayoutVars>
          <dgm:chPref val="3"/>
        </dgm:presLayoutVars>
      </dgm:prSet>
      <dgm:spPr/>
    </dgm:pt>
    <dgm:pt modelId="{5A96CD6E-4FD3-5044-BDDB-5B5DD07563FF}" type="pres">
      <dgm:prSet presAssocID="{E81185F2-1604-9C4C-A25C-F2A1F99D3A9A}" presName="rootConnector" presStyleLbl="node4" presStyleIdx="3" presStyleCnt="16"/>
      <dgm:spPr/>
    </dgm:pt>
    <dgm:pt modelId="{49370D24-DF3B-9F47-AFB2-3AEC42CB0715}" type="pres">
      <dgm:prSet presAssocID="{E81185F2-1604-9C4C-A25C-F2A1F99D3A9A}" presName="hierChild4" presStyleCnt="0"/>
      <dgm:spPr/>
    </dgm:pt>
    <dgm:pt modelId="{E1AC7399-2058-4544-AAFF-DC4BF7A4A978}" type="pres">
      <dgm:prSet presAssocID="{E81185F2-1604-9C4C-A25C-F2A1F99D3A9A}" presName="hierChild5" presStyleCnt="0"/>
      <dgm:spPr/>
    </dgm:pt>
    <dgm:pt modelId="{785681AE-B829-7949-86B6-94471D9934D5}" type="pres">
      <dgm:prSet presAssocID="{9AAB3E52-3BAA-3140-BBCE-457AC79F9400}" presName="hierChild5" presStyleCnt="0"/>
      <dgm:spPr/>
    </dgm:pt>
    <dgm:pt modelId="{6CA3FA94-31A9-DA44-BEF5-AD30F2D0EF8D}" type="pres">
      <dgm:prSet presAssocID="{E71E9446-68C2-2A45-BC18-71EBD86DA34A}" presName="Name37" presStyleLbl="parChTrans1D3" presStyleIdx="2" presStyleCnt="8"/>
      <dgm:spPr/>
    </dgm:pt>
    <dgm:pt modelId="{073DF69A-888F-F446-A842-227DDAAA4598}" type="pres">
      <dgm:prSet presAssocID="{25C370DC-EDC1-9647-A13B-9C6FD64E03A6}" presName="hierRoot2" presStyleCnt="0">
        <dgm:presLayoutVars>
          <dgm:hierBranch val="init"/>
        </dgm:presLayoutVars>
      </dgm:prSet>
      <dgm:spPr/>
    </dgm:pt>
    <dgm:pt modelId="{02858324-7D16-B947-B309-64B394E2878A}" type="pres">
      <dgm:prSet presAssocID="{25C370DC-EDC1-9647-A13B-9C6FD64E03A6}" presName="rootComposite" presStyleCnt="0"/>
      <dgm:spPr/>
    </dgm:pt>
    <dgm:pt modelId="{AAF7D73C-04BA-3D44-8D4C-3D0FC2F4436A}" type="pres">
      <dgm:prSet presAssocID="{25C370DC-EDC1-9647-A13B-9C6FD64E03A6}" presName="rootText" presStyleLbl="node3" presStyleIdx="2" presStyleCnt="8">
        <dgm:presLayoutVars>
          <dgm:chPref val="3"/>
        </dgm:presLayoutVars>
      </dgm:prSet>
      <dgm:spPr/>
    </dgm:pt>
    <dgm:pt modelId="{AED2FF28-4AF2-2844-858A-918A165F69DB}" type="pres">
      <dgm:prSet presAssocID="{25C370DC-EDC1-9647-A13B-9C6FD64E03A6}" presName="rootConnector" presStyleLbl="node3" presStyleIdx="2" presStyleCnt="8"/>
      <dgm:spPr/>
    </dgm:pt>
    <dgm:pt modelId="{094CAD3C-9F8A-C147-996C-7781D4ACDF50}" type="pres">
      <dgm:prSet presAssocID="{25C370DC-EDC1-9647-A13B-9C6FD64E03A6}" presName="hierChild4" presStyleCnt="0"/>
      <dgm:spPr/>
    </dgm:pt>
    <dgm:pt modelId="{5AF05574-F6B3-E944-B664-64B76D5826C6}" type="pres">
      <dgm:prSet presAssocID="{DB8C4A9C-D5F6-CC4E-8231-7AE8468CDEE7}" presName="Name37" presStyleLbl="parChTrans1D4" presStyleIdx="4" presStyleCnt="16"/>
      <dgm:spPr/>
    </dgm:pt>
    <dgm:pt modelId="{61C38BEC-463B-2A41-A513-E646D025CFDF}" type="pres">
      <dgm:prSet presAssocID="{7B57A91B-BBC7-CA4E-AD81-6181A08C7781}" presName="hierRoot2" presStyleCnt="0">
        <dgm:presLayoutVars>
          <dgm:hierBranch val="init"/>
        </dgm:presLayoutVars>
      </dgm:prSet>
      <dgm:spPr/>
    </dgm:pt>
    <dgm:pt modelId="{097D4D71-F585-9D41-BE21-5480768DA2D1}" type="pres">
      <dgm:prSet presAssocID="{7B57A91B-BBC7-CA4E-AD81-6181A08C7781}" presName="rootComposite" presStyleCnt="0"/>
      <dgm:spPr/>
    </dgm:pt>
    <dgm:pt modelId="{745FB760-FC43-C140-8D69-90CA2A40F3C6}" type="pres">
      <dgm:prSet presAssocID="{7B57A91B-BBC7-CA4E-AD81-6181A08C7781}" presName="rootText" presStyleLbl="node4" presStyleIdx="4" presStyleCnt="16">
        <dgm:presLayoutVars>
          <dgm:chPref val="3"/>
        </dgm:presLayoutVars>
      </dgm:prSet>
      <dgm:spPr/>
    </dgm:pt>
    <dgm:pt modelId="{84CFFE0C-6DA7-B349-B7EC-09B4590581A3}" type="pres">
      <dgm:prSet presAssocID="{7B57A91B-BBC7-CA4E-AD81-6181A08C7781}" presName="rootConnector" presStyleLbl="node4" presStyleIdx="4" presStyleCnt="16"/>
      <dgm:spPr/>
    </dgm:pt>
    <dgm:pt modelId="{D12CEE1D-2355-D44C-9718-42752172DAA8}" type="pres">
      <dgm:prSet presAssocID="{7B57A91B-BBC7-CA4E-AD81-6181A08C7781}" presName="hierChild4" presStyleCnt="0"/>
      <dgm:spPr/>
    </dgm:pt>
    <dgm:pt modelId="{533C31C1-BB44-6D44-9D81-F74E73600664}" type="pres">
      <dgm:prSet presAssocID="{7B57A91B-BBC7-CA4E-AD81-6181A08C7781}" presName="hierChild5" presStyleCnt="0"/>
      <dgm:spPr/>
    </dgm:pt>
    <dgm:pt modelId="{968EBCF5-3084-6F4B-8163-10B4DCD91364}" type="pres">
      <dgm:prSet presAssocID="{E3803690-A34D-1848-A869-F039C4774D56}" presName="Name37" presStyleLbl="parChTrans1D4" presStyleIdx="5" presStyleCnt="16"/>
      <dgm:spPr/>
    </dgm:pt>
    <dgm:pt modelId="{10A155FA-6B9B-174D-BDE1-865EAD3797A4}" type="pres">
      <dgm:prSet presAssocID="{1EFC45E8-EF99-7F4A-A337-88566DA2A7F9}" presName="hierRoot2" presStyleCnt="0">
        <dgm:presLayoutVars>
          <dgm:hierBranch val="init"/>
        </dgm:presLayoutVars>
      </dgm:prSet>
      <dgm:spPr/>
    </dgm:pt>
    <dgm:pt modelId="{00E5C088-B0E6-CE4C-904A-FA7839756982}" type="pres">
      <dgm:prSet presAssocID="{1EFC45E8-EF99-7F4A-A337-88566DA2A7F9}" presName="rootComposite" presStyleCnt="0"/>
      <dgm:spPr/>
    </dgm:pt>
    <dgm:pt modelId="{7BFD4385-6C39-BF41-BA35-60170445DE6A}" type="pres">
      <dgm:prSet presAssocID="{1EFC45E8-EF99-7F4A-A337-88566DA2A7F9}" presName="rootText" presStyleLbl="node4" presStyleIdx="5" presStyleCnt="16">
        <dgm:presLayoutVars>
          <dgm:chPref val="3"/>
        </dgm:presLayoutVars>
      </dgm:prSet>
      <dgm:spPr/>
    </dgm:pt>
    <dgm:pt modelId="{8921C73C-79C2-CD4C-A421-7503EA9818C6}" type="pres">
      <dgm:prSet presAssocID="{1EFC45E8-EF99-7F4A-A337-88566DA2A7F9}" presName="rootConnector" presStyleLbl="node4" presStyleIdx="5" presStyleCnt="16"/>
      <dgm:spPr/>
    </dgm:pt>
    <dgm:pt modelId="{46E4E959-AF7A-494D-8EB1-187DC9AE8932}" type="pres">
      <dgm:prSet presAssocID="{1EFC45E8-EF99-7F4A-A337-88566DA2A7F9}" presName="hierChild4" presStyleCnt="0"/>
      <dgm:spPr/>
    </dgm:pt>
    <dgm:pt modelId="{452EB470-79A6-2D43-B58D-72FA9DEFE4BE}" type="pres">
      <dgm:prSet presAssocID="{1EFC45E8-EF99-7F4A-A337-88566DA2A7F9}" presName="hierChild5" presStyleCnt="0"/>
      <dgm:spPr/>
    </dgm:pt>
    <dgm:pt modelId="{9AFD545F-33D3-3A46-8F51-57E6854FB768}" type="pres">
      <dgm:prSet presAssocID="{25C370DC-EDC1-9647-A13B-9C6FD64E03A6}" presName="hierChild5" presStyleCnt="0"/>
      <dgm:spPr/>
    </dgm:pt>
    <dgm:pt modelId="{53882007-DD83-D64F-9664-9E724350CE52}" type="pres">
      <dgm:prSet presAssocID="{FE10D24A-87E3-3A4F-9590-5DC4F3E594BF}" presName="Name37" presStyleLbl="parChTrans1D3" presStyleIdx="3" presStyleCnt="8"/>
      <dgm:spPr/>
    </dgm:pt>
    <dgm:pt modelId="{3BCA84F8-2724-9948-A4AA-4A9D6478A316}" type="pres">
      <dgm:prSet presAssocID="{7A233308-D913-D142-AED6-902B058B8608}" presName="hierRoot2" presStyleCnt="0">
        <dgm:presLayoutVars>
          <dgm:hierBranch val="init"/>
        </dgm:presLayoutVars>
      </dgm:prSet>
      <dgm:spPr/>
    </dgm:pt>
    <dgm:pt modelId="{34EBE0C8-4C73-C444-AA8E-A58FD5948CB6}" type="pres">
      <dgm:prSet presAssocID="{7A233308-D913-D142-AED6-902B058B8608}" presName="rootComposite" presStyleCnt="0"/>
      <dgm:spPr/>
    </dgm:pt>
    <dgm:pt modelId="{0009E9D4-5E84-1941-ABBE-AC0731EA4BC4}" type="pres">
      <dgm:prSet presAssocID="{7A233308-D913-D142-AED6-902B058B8608}" presName="rootText" presStyleLbl="node3" presStyleIdx="3" presStyleCnt="8">
        <dgm:presLayoutVars>
          <dgm:chPref val="3"/>
        </dgm:presLayoutVars>
      </dgm:prSet>
      <dgm:spPr/>
    </dgm:pt>
    <dgm:pt modelId="{7966DE3E-789C-8040-9931-4604E0B033C1}" type="pres">
      <dgm:prSet presAssocID="{7A233308-D913-D142-AED6-902B058B8608}" presName="rootConnector" presStyleLbl="node3" presStyleIdx="3" presStyleCnt="8"/>
      <dgm:spPr/>
    </dgm:pt>
    <dgm:pt modelId="{5035F730-9431-A640-B4A4-E8C8036C4CDC}" type="pres">
      <dgm:prSet presAssocID="{7A233308-D913-D142-AED6-902B058B8608}" presName="hierChild4" presStyleCnt="0"/>
      <dgm:spPr/>
    </dgm:pt>
    <dgm:pt modelId="{D927A91E-527F-424B-A05F-A2531D7DA6C2}" type="pres">
      <dgm:prSet presAssocID="{427F4D99-E2A3-EB49-811E-7475B9C15051}" presName="Name37" presStyleLbl="parChTrans1D4" presStyleIdx="6" presStyleCnt="16"/>
      <dgm:spPr/>
    </dgm:pt>
    <dgm:pt modelId="{90CF0472-8D43-8D42-9B09-4DE89BD6272D}" type="pres">
      <dgm:prSet presAssocID="{13597ABC-1D6C-A545-AF14-1FB6BB77386B}" presName="hierRoot2" presStyleCnt="0">
        <dgm:presLayoutVars>
          <dgm:hierBranch val="init"/>
        </dgm:presLayoutVars>
      </dgm:prSet>
      <dgm:spPr/>
    </dgm:pt>
    <dgm:pt modelId="{4E488416-6AC2-3044-AEDE-A31CA432795B}" type="pres">
      <dgm:prSet presAssocID="{13597ABC-1D6C-A545-AF14-1FB6BB77386B}" presName="rootComposite" presStyleCnt="0"/>
      <dgm:spPr/>
    </dgm:pt>
    <dgm:pt modelId="{653526E0-AACE-334B-80C0-8563D362D39A}" type="pres">
      <dgm:prSet presAssocID="{13597ABC-1D6C-A545-AF14-1FB6BB77386B}" presName="rootText" presStyleLbl="node4" presStyleIdx="6" presStyleCnt="16">
        <dgm:presLayoutVars>
          <dgm:chPref val="3"/>
        </dgm:presLayoutVars>
      </dgm:prSet>
      <dgm:spPr/>
    </dgm:pt>
    <dgm:pt modelId="{6C24D4D5-5E4D-334E-80B4-FCE49D1B3333}" type="pres">
      <dgm:prSet presAssocID="{13597ABC-1D6C-A545-AF14-1FB6BB77386B}" presName="rootConnector" presStyleLbl="node4" presStyleIdx="6" presStyleCnt="16"/>
      <dgm:spPr/>
    </dgm:pt>
    <dgm:pt modelId="{897DD9C0-154B-634C-8D92-75AEF77E50E5}" type="pres">
      <dgm:prSet presAssocID="{13597ABC-1D6C-A545-AF14-1FB6BB77386B}" presName="hierChild4" presStyleCnt="0"/>
      <dgm:spPr/>
    </dgm:pt>
    <dgm:pt modelId="{C9529839-7214-D145-B095-5214B06A6D62}" type="pres">
      <dgm:prSet presAssocID="{13597ABC-1D6C-A545-AF14-1FB6BB77386B}" presName="hierChild5" presStyleCnt="0"/>
      <dgm:spPr/>
    </dgm:pt>
    <dgm:pt modelId="{35694DCF-F6A6-AA4D-A44A-6EABF19498A1}" type="pres">
      <dgm:prSet presAssocID="{13FE6064-9E35-C842-9BDE-49816A3C6CB2}" presName="Name37" presStyleLbl="parChTrans1D4" presStyleIdx="7" presStyleCnt="16"/>
      <dgm:spPr/>
    </dgm:pt>
    <dgm:pt modelId="{7B2C8E37-7B98-054C-B5B7-6363B4310678}" type="pres">
      <dgm:prSet presAssocID="{E4FAB9B2-C286-564F-89CA-744CFBA8E9ED}" presName="hierRoot2" presStyleCnt="0">
        <dgm:presLayoutVars>
          <dgm:hierBranch val="init"/>
        </dgm:presLayoutVars>
      </dgm:prSet>
      <dgm:spPr/>
    </dgm:pt>
    <dgm:pt modelId="{274020D9-6539-E443-B1D9-1CF63CB8BC61}" type="pres">
      <dgm:prSet presAssocID="{E4FAB9B2-C286-564F-89CA-744CFBA8E9ED}" presName="rootComposite" presStyleCnt="0"/>
      <dgm:spPr/>
    </dgm:pt>
    <dgm:pt modelId="{58CD9985-62E4-2F45-A2A3-451EC9013628}" type="pres">
      <dgm:prSet presAssocID="{E4FAB9B2-C286-564F-89CA-744CFBA8E9ED}" presName="rootText" presStyleLbl="node4" presStyleIdx="7" presStyleCnt="16">
        <dgm:presLayoutVars>
          <dgm:chPref val="3"/>
        </dgm:presLayoutVars>
      </dgm:prSet>
      <dgm:spPr/>
    </dgm:pt>
    <dgm:pt modelId="{A08B464A-9FA6-D74F-9D22-B9D886139668}" type="pres">
      <dgm:prSet presAssocID="{E4FAB9B2-C286-564F-89CA-744CFBA8E9ED}" presName="rootConnector" presStyleLbl="node4" presStyleIdx="7" presStyleCnt="16"/>
      <dgm:spPr/>
    </dgm:pt>
    <dgm:pt modelId="{E96C6E27-6483-9246-A611-6FE26D77156D}" type="pres">
      <dgm:prSet presAssocID="{E4FAB9B2-C286-564F-89CA-744CFBA8E9ED}" presName="hierChild4" presStyleCnt="0"/>
      <dgm:spPr/>
    </dgm:pt>
    <dgm:pt modelId="{7D6CFB56-E33A-FC45-9E33-324EE0157237}" type="pres">
      <dgm:prSet presAssocID="{E4FAB9B2-C286-564F-89CA-744CFBA8E9ED}" presName="hierChild5" presStyleCnt="0"/>
      <dgm:spPr/>
    </dgm:pt>
    <dgm:pt modelId="{025E1424-7844-224B-9770-0843978E38CC}" type="pres">
      <dgm:prSet presAssocID="{7A233308-D913-D142-AED6-902B058B8608}" presName="hierChild5" presStyleCnt="0"/>
      <dgm:spPr/>
    </dgm:pt>
    <dgm:pt modelId="{CB293430-7E2F-FF46-9C5D-E4ACBD62356A}" type="pres">
      <dgm:prSet presAssocID="{3FA024F4-77BE-4247-A498-412D14E97726}" presName="hierChild5" presStyleCnt="0"/>
      <dgm:spPr/>
    </dgm:pt>
    <dgm:pt modelId="{8525016E-9AE0-DC41-88F9-515F2E1EA554}" type="pres">
      <dgm:prSet presAssocID="{B6EFB690-1866-114C-89D0-5EB3AFD7CBB1}" presName="Name37" presStyleLbl="parChTrans1D2" presStyleIdx="1" presStyleCnt="2"/>
      <dgm:spPr/>
    </dgm:pt>
    <dgm:pt modelId="{F3FD03FE-6EC7-CA42-AA6D-B6A1A0904058}" type="pres">
      <dgm:prSet presAssocID="{360DA8DB-909A-1D48-A23F-D6289E5B2E55}" presName="hierRoot2" presStyleCnt="0">
        <dgm:presLayoutVars>
          <dgm:hierBranch val="init"/>
        </dgm:presLayoutVars>
      </dgm:prSet>
      <dgm:spPr/>
    </dgm:pt>
    <dgm:pt modelId="{B668ABCE-500A-9742-AF0A-3939CD8709E6}" type="pres">
      <dgm:prSet presAssocID="{360DA8DB-909A-1D48-A23F-D6289E5B2E55}" presName="rootComposite" presStyleCnt="0"/>
      <dgm:spPr/>
    </dgm:pt>
    <dgm:pt modelId="{DA4813DF-525A-3844-930E-23A73326B864}" type="pres">
      <dgm:prSet presAssocID="{360DA8DB-909A-1D48-A23F-D6289E5B2E55}" presName="rootText" presStyleLbl="node2" presStyleIdx="1" presStyleCnt="2">
        <dgm:presLayoutVars>
          <dgm:chPref val="3"/>
        </dgm:presLayoutVars>
      </dgm:prSet>
      <dgm:spPr/>
    </dgm:pt>
    <dgm:pt modelId="{7B29E04A-02A7-2A4D-B399-CC117FBA1B62}" type="pres">
      <dgm:prSet presAssocID="{360DA8DB-909A-1D48-A23F-D6289E5B2E55}" presName="rootConnector" presStyleLbl="node2" presStyleIdx="1" presStyleCnt="2"/>
      <dgm:spPr/>
    </dgm:pt>
    <dgm:pt modelId="{C06E0EC4-03D1-F049-96A7-752BF1609ADE}" type="pres">
      <dgm:prSet presAssocID="{360DA8DB-909A-1D48-A23F-D6289E5B2E55}" presName="hierChild4" presStyleCnt="0"/>
      <dgm:spPr/>
    </dgm:pt>
    <dgm:pt modelId="{9B866A6C-2895-024F-BB59-483C46C11EF0}" type="pres">
      <dgm:prSet presAssocID="{C678D2F1-C973-414C-B56B-961BB0F0B917}" presName="Name37" presStyleLbl="parChTrans1D3" presStyleIdx="4" presStyleCnt="8"/>
      <dgm:spPr/>
    </dgm:pt>
    <dgm:pt modelId="{CA4D5AD2-9665-E94B-B85D-EF3F8678714C}" type="pres">
      <dgm:prSet presAssocID="{02393734-3B2D-E14E-A832-8E3B233CE6E4}" presName="hierRoot2" presStyleCnt="0">
        <dgm:presLayoutVars>
          <dgm:hierBranch val="init"/>
        </dgm:presLayoutVars>
      </dgm:prSet>
      <dgm:spPr/>
    </dgm:pt>
    <dgm:pt modelId="{3B2A0579-3658-044B-A31B-976D4559C2EF}" type="pres">
      <dgm:prSet presAssocID="{02393734-3B2D-E14E-A832-8E3B233CE6E4}" presName="rootComposite" presStyleCnt="0"/>
      <dgm:spPr/>
    </dgm:pt>
    <dgm:pt modelId="{55296457-53D0-0D4B-B9CF-CECF27220E3C}" type="pres">
      <dgm:prSet presAssocID="{02393734-3B2D-E14E-A832-8E3B233CE6E4}" presName="rootText" presStyleLbl="node3" presStyleIdx="4" presStyleCnt="8">
        <dgm:presLayoutVars>
          <dgm:chPref val="3"/>
        </dgm:presLayoutVars>
      </dgm:prSet>
      <dgm:spPr/>
    </dgm:pt>
    <dgm:pt modelId="{6F6869EA-24FD-B544-BC79-2EF548FCD0E5}" type="pres">
      <dgm:prSet presAssocID="{02393734-3B2D-E14E-A832-8E3B233CE6E4}" presName="rootConnector" presStyleLbl="node3" presStyleIdx="4" presStyleCnt="8"/>
      <dgm:spPr/>
    </dgm:pt>
    <dgm:pt modelId="{CFFDA5F3-E6C6-6C4E-A76A-C730FF868281}" type="pres">
      <dgm:prSet presAssocID="{02393734-3B2D-E14E-A832-8E3B233CE6E4}" presName="hierChild4" presStyleCnt="0"/>
      <dgm:spPr/>
    </dgm:pt>
    <dgm:pt modelId="{8CC55AF4-2CB9-594E-ACC5-8898F7DC67DF}" type="pres">
      <dgm:prSet presAssocID="{3EB5216F-848D-904E-A3DD-418489751D97}" presName="Name37" presStyleLbl="parChTrans1D4" presStyleIdx="8" presStyleCnt="16"/>
      <dgm:spPr/>
    </dgm:pt>
    <dgm:pt modelId="{FF0593FF-22B3-1F49-BAC6-D25D016A63E3}" type="pres">
      <dgm:prSet presAssocID="{5C8B8C7B-F617-CD4C-971A-AEA45EA219FB}" presName="hierRoot2" presStyleCnt="0">
        <dgm:presLayoutVars>
          <dgm:hierBranch val="init"/>
        </dgm:presLayoutVars>
      </dgm:prSet>
      <dgm:spPr/>
    </dgm:pt>
    <dgm:pt modelId="{8F9E9435-8BBB-5F48-8201-F39799FCC333}" type="pres">
      <dgm:prSet presAssocID="{5C8B8C7B-F617-CD4C-971A-AEA45EA219FB}" presName="rootComposite" presStyleCnt="0"/>
      <dgm:spPr/>
    </dgm:pt>
    <dgm:pt modelId="{0DA87FCB-1408-C943-8248-A12990C84B16}" type="pres">
      <dgm:prSet presAssocID="{5C8B8C7B-F617-CD4C-971A-AEA45EA219FB}" presName="rootText" presStyleLbl="node4" presStyleIdx="8" presStyleCnt="16">
        <dgm:presLayoutVars>
          <dgm:chPref val="3"/>
        </dgm:presLayoutVars>
      </dgm:prSet>
      <dgm:spPr/>
    </dgm:pt>
    <dgm:pt modelId="{EDDF1A42-6346-794E-91F0-D46CCC1CBB7C}" type="pres">
      <dgm:prSet presAssocID="{5C8B8C7B-F617-CD4C-971A-AEA45EA219FB}" presName="rootConnector" presStyleLbl="node4" presStyleIdx="8" presStyleCnt="16"/>
      <dgm:spPr/>
    </dgm:pt>
    <dgm:pt modelId="{007B2C1A-D15E-8F47-AA19-1C7DDA8D337C}" type="pres">
      <dgm:prSet presAssocID="{5C8B8C7B-F617-CD4C-971A-AEA45EA219FB}" presName="hierChild4" presStyleCnt="0"/>
      <dgm:spPr/>
    </dgm:pt>
    <dgm:pt modelId="{83CBB2DF-0AD5-6C4D-9D0E-724254715A64}" type="pres">
      <dgm:prSet presAssocID="{5C8B8C7B-F617-CD4C-971A-AEA45EA219FB}" presName="hierChild5" presStyleCnt="0"/>
      <dgm:spPr/>
    </dgm:pt>
    <dgm:pt modelId="{A71DC139-DDF6-7D4E-B79E-723C8DFF368B}" type="pres">
      <dgm:prSet presAssocID="{173BD201-40FB-A341-B32C-5C70103C814F}" presName="Name37" presStyleLbl="parChTrans1D4" presStyleIdx="9" presStyleCnt="16"/>
      <dgm:spPr/>
    </dgm:pt>
    <dgm:pt modelId="{80281CA6-7B2F-D741-8443-34AD97163B25}" type="pres">
      <dgm:prSet presAssocID="{B7C0BF50-4DA1-AD4F-935A-01733885FA46}" presName="hierRoot2" presStyleCnt="0">
        <dgm:presLayoutVars>
          <dgm:hierBranch val="init"/>
        </dgm:presLayoutVars>
      </dgm:prSet>
      <dgm:spPr/>
    </dgm:pt>
    <dgm:pt modelId="{4255EFEF-3295-1848-9147-529DC8FE582D}" type="pres">
      <dgm:prSet presAssocID="{B7C0BF50-4DA1-AD4F-935A-01733885FA46}" presName="rootComposite" presStyleCnt="0"/>
      <dgm:spPr/>
    </dgm:pt>
    <dgm:pt modelId="{34E03D9E-2F68-1C43-A393-39B91AF50478}" type="pres">
      <dgm:prSet presAssocID="{B7C0BF50-4DA1-AD4F-935A-01733885FA46}" presName="rootText" presStyleLbl="node4" presStyleIdx="9" presStyleCnt="16">
        <dgm:presLayoutVars>
          <dgm:chPref val="3"/>
        </dgm:presLayoutVars>
      </dgm:prSet>
      <dgm:spPr/>
    </dgm:pt>
    <dgm:pt modelId="{8F159353-007A-9E43-9D6B-28F4FE8A805D}" type="pres">
      <dgm:prSet presAssocID="{B7C0BF50-4DA1-AD4F-935A-01733885FA46}" presName="rootConnector" presStyleLbl="node4" presStyleIdx="9" presStyleCnt="16"/>
      <dgm:spPr/>
    </dgm:pt>
    <dgm:pt modelId="{FBBE0422-5118-7042-9534-5B43CCD85B0D}" type="pres">
      <dgm:prSet presAssocID="{B7C0BF50-4DA1-AD4F-935A-01733885FA46}" presName="hierChild4" presStyleCnt="0"/>
      <dgm:spPr/>
    </dgm:pt>
    <dgm:pt modelId="{8BB99042-7976-7A40-B296-B733C13DE772}" type="pres">
      <dgm:prSet presAssocID="{B7C0BF50-4DA1-AD4F-935A-01733885FA46}" presName="hierChild5" presStyleCnt="0"/>
      <dgm:spPr/>
    </dgm:pt>
    <dgm:pt modelId="{AC76B793-3526-4144-8315-AC0C9250536F}" type="pres">
      <dgm:prSet presAssocID="{02393734-3B2D-E14E-A832-8E3B233CE6E4}" presName="hierChild5" presStyleCnt="0"/>
      <dgm:spPr/>
    </dgm:pt>
    <dgm:pt modelId="{B785ED75-DAFF-0446-A4D6-76B0B2D2621D}" type="pres">
      <dgm:prSet presAssocID="{CCEBFAF4-DB6A-124B-AF9F-1FCEED1D8C07}" presName="Name37" presStyleLbl="parChTrans1D3" presStyleIdx="5" presStyleCnt="8"/>
      <dgm:spPr/>
    </dgm:pt>
    <dgm:pt modelId="{7F194084-7953-164D-8623-FC95134D322A}" type="pres">
      <dgm:prSet presAssocID="{477B144F-3DC4-6846-A9D6-12F778D447D0}" presName="hierRoot2" presStyleCnt="0">
        <dgm:presLayoutVars>
          <dgm:hierBranch val="init"/>
        </dgm:presLayoutVars>
      </dgm:prSet>
      <dgm:spPr/>
    </dgm:pt>
    <dgm:pt modelId="{992E5F65-D27F-7A4A-BC6A-8B8748073ED7}" type="pres">
      <dgm:prSet presAssocID="{477B144F-3DC4-6846-A9D6-12F778D447D0}" presName="rootComposite" presStyleCnt="0"/>
      <dgm:spPr/>
    </dgm:pt>
    <dgm:pt modelId="{1C7D927C-D737-A442-B1F8-A828307C69CC}" type="pres">
      <dgm:prSet presAssocID="{477B144F-3DC4-6846-A9D6-12F778D447D0}" presName="rootText" presStyleLbl="node3" presStyleIdx="5" presStyleCnt="8">
        <dgm:presLayoutVars>
          <dgm:chPref val="3"/>
        </dgm:presLayoutVars>
      </dgm:prSet>
      <dgm:spPr/>
    </dgm:pt>
    <dgm:pt modelId="{93DC7807-CEE6-3A41-B6B1-CD028E9DF925}" type="pres">
      <dgm:prSet presAssocID="{477B144F-3DC4-6846-A9D6-12F778D447D0}" presName="rootConnector" presStyleLbl="node3" presStyleIdx="5" presStyleCnt="8"/>
      <dgm:spPr/>
    </dgm:pt>
    <dgm:pt modelId="{045294A4-FD6F-B54E-8BF6-7D7874F62841}" type="pres">
      <dgm:prSet presAssocID="{477B144F-3DC4-6846-A9D6-12F778D447D0}" presName="hierChild4" presStyleCnt="0"/>
      <dgm:spPr/>
    </dgm:pt>
    <dgm:pt modelId="{21DFAF00-A683-F649-B475-99A48A8E3F4E}" type="pres">
      <dgm:prSet presAssocID="{21973705-0725-EC46-B47F-1EBC1E1A8E21}" presName="Name37" presStyleLbl="parChTrans1D4" presStyleIdx="10" presStyleCnt="16"/>
      <dgm:spPr/>
    </dgm:pt>
    <dgm:pt modelId="{E60A1BB8-E080-2F4F-9B17-850B7285673D}" type="pres">
      <dgm:prSet presAssocID="{016D5F14-2201-CE41-8786-A1AEA81AAA17}" presName="hierRoot2" presStyleCnt="0">
        <dgm:presLayoutVars>
          <dgm:hierBranch val="init"/>
        </dgm:presLayoutVars>
      </dgm:prSet>
      <dgm:spPr/>
    </dgm:pt>
    <dgm:pt modelId="{A1E91CE2-F82A-3A4B-8E25-446054B8E882}" type="pres">
      <dgm:prSet presAssocID="{016D5F14-2201-CE41-8786-A1AEA81AAA17}" presName="rootComposite" presStyleCnt="0"/>
      <dgm:spPr/>
    </dgm:pt>
    <dgm:pt modelId="{075156B3-1551-9440-8DB1-AD1A71F87BBF}" type="pres">
      <dgm:prSet presAssocID="{016D5F14-2201-CE41-8786-A1AEA81AAA17}" presName="rootText" presStyleLbl="node4" presStyleIdx="10" presStyleCnt="16">
        <dgm:presLayoutVars>
          <dgm:chPref val="3"/>
        </dgm:presLayoutVars>
      </dgm:prSet>
      <dgm:spPr/>
    </dgm:pt>
    <dgm:pt modelId="{25B9E541-401B-9B4F-8387-A3A017D12B19}" type="pres">
      <dgm:prSet presAssocID="{016D5F14-2201-CE41-8786-A1AEA81AAA17}" presName="rootConnector" presStyleLbl="node4" presStyleIdx="10" presStyleCnt="16"/>
      <dgm:spPr/>
    </dgm:pt>
    <dgm:pt modelId="{4178B627-58C6-5E45-9E72-C7A1A18A22AF}" type="pres">
      <dgm:prSet presAssocID="{016D5F14-2201-CE41-8786-A1AEA81AAA17}" presName="hierChild4" presStyleCnt="0"/>
      <dgm:spPr/>
    </dgm:pt>
    <dgm:pt modelId="{6557603B-5470-494D-BC5E-CBBE16A985F0}" type="pres">
      <dgm:prSet presAssocID="{016D5F14-2201-CE41-8786-A1AEA81AAA17}" presName="hierChild5" presStyleCnt="0"/>
      <dgm:spPr/>
    </dgm:pt>
    <dgm:pt modelId="{F7AB91E3-07B7-FD40-B58B-D04918359559}" type="pres">
      <dgm:prSet presAssocID="{DC3118DB-20EE-324E-B6E8-C7D9FE6C4988}" presName="Name37" presStyleLbl="parChTrans1D4" presStyleIdx="11" presStyleCnt="16"/>
      <dgm:spPr/>
    </dgm:pt>
    <dgm:pt modelId="{10932CF8-4F41-F14F-AC91-3397A5F63EFF}" type="pres">
      <dgm:prSet presAssocID="{D6820AB2-EE44-E444-9219-290FD7FF5149}" presName="hierRoot2" presStyleCnt="0">
        <dgm:presLayoutVars>
          <dgm:hierBranch val="init"/>
        </dgm:presLayoutVars>
      </dgm:prSet>
      <dgm:spPr/>
    </dgm:pt>
    <dgm:pt modelId="{3FA8E878-E0E8-5749-A9B9-C92B4164E064}" type="pres">
      <dgm:prSet presAssocID="{D6820AB2-EE44-E444-9219-290FD7FF5149}" presName="rootComposite" presStyleCnt="0"/>
      <dgm:spPr/>
    </dgm:pt>
    <dgm:pt modelId="{13B63527-B484-5D4F-A3A8-18EB72D01A49}" type="pres">
      <dgm:prSet presAssocID="{D6820AB2-EE44-E444-9219-290FD7FF5149}" presName="rootText" presStyleLbl="node4" presStyleIdx="11" presStyleCnt="16">
        <dgm:presLayoutVars>
          <dgm:chPref val="3"/>
        </dgm:presLayoutVars>
      </dgm:prSet>
      <dgm:spPr/>
    </dgm:pt>
    <dgm:pt modelId="{1C564C2E-7F95-0E4C-97CD-7D09D475AD5C}" type="pres">
      <dgm:prSet presAssocID="{D6820AB2-EE44-E444-9219-290FD7FF5149}" presName="rootConnector" presStyleLbl="node4" presStyleIdx="11" presStyleCnt="16"/>
      <dgm:spPr/>
    </dgm:pt>
    <dgm:pt modelId="{75AB4EEC-4622-314E-BE74-41E3E75B9770}" type="pres">
      <dgm:prSet presAssocID="{D6820AB2-EE44-E444-9219-290FD7FF5149}" presName="hierChild4" presStyleCnt="0"/>
      <dgm:spPr/>
    </dgm:pt>
    <dgm:pt modelId="{2025B4E5-E90E-F747-9B8E-EEA3F122E1CF}" type="pres">
      <dgm:prSet presAssocID="{D6820AB2-EE44-E444-9219-290FD7FF5149}" presName="hierChild5" presStyleCnt="0"/>
      <dgm:spPr/>
    </dgm:pt>
    <dgm:pt modelId="{8BC583F6-64CF-E444-BB1B-D7BD61D3113F}" type="pres">
      <dgm:prSet presAssocID="{477B144F-3DC4-6846-A9D6-12F778D447D0}" presName="hierChild5" presStyleCnt="0"/>
      <dgm:spPr/>
    </dgm:pt>
    <dgm:pt modelId="{E375FDBE-8AC2-ED48-92EB-44EC8BCAC11B}" type="pres">
      <dgm:prSet presAssocID="{17AFB5C6-F93F-8D40-8C46-2AB704C7BDE5}" presName="Name37" presStyleLbl="parChTrans1D3" presStyleIdx="6" presStyleCnt="8"/>
      <dgm:spPr/>
    </dgm:pt>
    <dgm:pt modelId="{7B9C6F09-C1D1-3F4E-9E70-C0B19E0BC2A0}" type="pres">
      <dgm:prSet presAssocID="{1CB62F90-15F2-D54F-B959-268A279B0533}" presName="hierRoot2" presStyleCnt="0">
        <dgm:presLayoutVars>
          <dgm:hierBranch val="init"/>
        </dgm:presLayoutVars>
      </dgm:prSet>
      <dgm:spPr/>
    </dgm:pt>
    <dgm:pt modelId="{A9B5EFF5-E4D9-1443-8F0A-44DE7866F18A}" type="pres">
      <dgm:prSet presAssocID="{1CB62F90-15F2-D54F-B959-268A279B0533}" presName="rootComposite" presStyleCnt="0"/>
      <dgm:spPr/>
    </dgm:pt>
    <dgm:pt modelId="{05B3E493-B6B0-444A-BA17-EE9CF1E9C122}" type="pres">
      <dgm:prSet presAssocID="{1CB62F90-15F2-D54F-B959-268A279B0533}" presName="rootText" presStyleLbl="node3" presStyleIdx="6" presStyleCnt="8">
        <dgm:presLayoutVars>
          <dgm:chPref val="3"/>
        </dgm:presLayoutVars>
      </dgm:prSet>
      <dgm:spPr/>
    </dgm:pt>
    <dgm:pt modelId="{30F8A9FB-FD77-7F40-8333-A40133EA040F}" type="pres">
      <dgm:prSet presAssocID="{1CB62F90-15F2-D54F-B959-268A279B0533}" presName="rootConnector" presStyleLbl="node3" presStyleIdx="6" presStyleCnt="8"/>
      <dgm:spPr/>
    </dgm:pt>
    <dgm:pt modelId="{1E398440-7205-9342-8EE3-0F367517ABEB}" type="pres">
      <dgm:prSet presAssocID="{1CB62F90-15F2-D54F-B959-268A279B0533}" presName="hierChild4" presStyleCnt="0"/>
      <dgm:spPr/>
    </dgm:pt>
    <dgm:pt modelId="{66E89224-7B3E-3644-B59C-62023DA39DFC}" type="pres">
      <dgm:prSet presAssocID="{1F2DE2C4-F96D-DC49-A2D2-947EA8EC8E33}" presName="Name37" presStyleLbl="parChTrans1D4" presStyleIdx="12" presStyleCnt="16"/>
      <dgm:spPr/>
    </dgm:pt>
    <dgm:pt modelId="{3A3900BF-AAAE-3E4D-97D5-DEB9561E5C5E}" type="pres">
      <dgm:prSet presAssocID="{E70F5450-D602-ED4A-840C-779BF8D773D7}" presName="hierRoot2" presStyleCnt="0">
        <dgm:presLayoutVars>
          <dgm:hierBranch val="init"/>
        </dgm:presLayoutVars>
      </dgm:prSet>
      <dgm:spPr/>
    </dgm:pt>
    <dgm:pt modelId="{C364F862-29D6-A943-B4C8-09C6F3193471}" type="pres">
      <dgm:prSet presAssocID="{E70F5450-D602-ED4A-840C-779BF8D773D7}" presName="rootComposite" presStyleCnt="0"/>
      <dgm:spPr/>
    </dgm:pt>
    <dgm:pt modelId="{76C1DE8D-6B21-8B4E-B54F-18BBB934958E}" type="pres">
      <dgm:prSet presAssocID="{E70F5450-D602-ED4A-840C-779BF8D773D7}" presName="rootText" presStyleLbl="node4" presStyleIdx="12" presStyleCnt="16">
        <dgm:presLayoutVars>
          <dgm:chPref val="3"/>
        </dgm:presLayoutVars>
      </dgm:prSet>
      <dgm:spPr/>
    </dgm:pt>
    <dgm:pt modelId="{6D434799-4C24-8E40-AD1E-D1DFD674DA8A}" type="pres">
      <dgm:prSet presAssocID="{E70F5450-D602-ED4A-840C-779BF8D773D7}" presName="rootConnector" presStyleLbl="node4" presStyleIdx="12" presStyleCnt="16"/>
      <dgm:spPr/>
    </dgm:pt>
    <dgm:pt modelId="{FF79EFA2-04CA-3C41-B9CD-94362288A4C3}" type="pres">
      <dgm:prSet presAssocID="{E70F5450-D602-ED4A-840C-779BF8D773D7}" presName="hierChild4" presStyleCnt="0"/>
      <dgm:spPr/>
    </dgm:pt>
    <dgm:pt modelId="{15416C55-E2D2-164E-A401-86AA5CBE9B5E}" type="pres">
      <dgm:prSet presAssocID="{E70F5450-D602-ED4A-840C-779BF8D773D7}" presName="hierChild5" presStyleCnt="0"/>
      <dgm:spPr/>
    </dgm:pt>
    <dgm:pt modelId="{09B845A3-132E-544F-8230-5880328F1BBF}" type="pres">
      <dgm:prSet presAssocID="{46B640DD-8131-4E48-A807-033AFAF53F69}" presName="Name37" presStyleLbl="parChTrans1D4" presStyleIdx="13" presStyleCnt="16"/>
      <dgm:spPr/>
    </dgm:pt>
    <dgm:pt modelId="{EB36D8D5-3EDF-2040-8A46-9A618B3BA3D0}" type="pres">
      <dgm:prSet presAssocID="{52E5FE00-5BCF-CC49-9CCC-A1A9690AC31C}" presName="hierRoot2" presStyleCnt="0">
        <dgm:presLayoutVars>
          <dgm:hierBranch val="init"/>
        </dgm:presLayoutVars>
      </dgm:prSet>
      <dgm:spPr/>
    </dgm:pt>
    <dgm:pt modelId="{6965C5CE-F8A8-2041-A165-16F31282B650}" type="pres">
      <dgm:prSet presAssocID="{52E5FE00-5BCF-CC49-9CCC-A1A9690AC31C}" presName="rootComposite" presStyleCnt="0"/>
      <dgm:spPr/>
    </dgm:pt>
    <dgm:pt modelId="{5689D0B0-3EBE-9141-A517-1D3D2B97F941}" type="pres">
      <dgm:prSet presAssocID="{52E5FE00-5BCF-CC49-9CCC-A1A9690AC31C}" presName="rootText" presStyleLbl="node4" presStyleIdx="13" presStyleCnt="16">
        <dgm:presLayoutVars>
          <dgm:chPref val="3"/>
        </dgm:presLayoutVars>
      </dgm:prSet>
      <dgm:spPr/>
    </dgm:pt>
    <dgm:pt modelId="{F6D2369C-0936-0948-B0E3-D51E857607A5}" type="pres">
      <dgm:prSet presAssocID="{52E5FE00-5BCF-CC49-9CCC-A1A9690AC31C}" presName="rootConnector" presStyleLbl="node4" presStyleIdx="13" presStyleCnt="16"/>
      <dgm:spPr/>
    </dgm:pt>
    <dgm:pt modelId="{15FA71E0-0A8B-6A4C-8402-E9E6975CC57B}" type="pres">
      <dgm:prSet presAssocID="{52E5FE00-5BCF-CC49-9CCC-A1A9690AC31C}" presName="hierChild4" presStyleCnt="0"/>
      <dgm:spPr/>
    </dgm:pt>
    <dgm:pt modelId="{695F6537-19E9-A94D-ACCE-5C6DFBDF444C}" type="pres">
      <dgm:prSet presAssocID="{52E5FE00-5BCF-CC49-9CCC-A1A9690AC31C}" presName="hierChild5" presStyleCnt="0"/>
      <dgm:spPr/>
    </dgm:pt>
    <dgm:pt modelId="{62114772-2A2A-DD42-B716-8CE39B33073C}" type="pres">
      <dgm:prSet presAssocID="{1CB62F90-15F2-D54F-B959-268A279B0533}" presName="hierChild5" presStyleCnt="0"/>
      <dgm:spPr/>
    </dgm:pt>
    <dgm:pt modelId="{2F3A9597-E40A-B545-94D6-FF2D1873FC7C}" type="pres">
      <dgm:prSet presAssocID="{E3899F76-80C0-9544-9971-CCE2086482EC}" presName="Name37" presStyleLbl="parChTrans1D3" presStyleIdx="7" presStyleCnt="8"/>
      <dgm:spPr/>
    </dgm:pt>
    <dgm:pt modelId="{067271F2-EC97-3943-9AEF-B888A99F941D}" type="pres">
      <dgm:prSet presAssocID="{8433CFF7-F67E-0D4A-AEC7-6BB583FE1CAC}" presName="hierRoot2" presStyleCnt="0">
        <dgm:presLayoutVars>
          <dgm:hierBranch val="init"/>
        </dgm:presLayoutVars>
      </dgm:prSet>
      <dgm:spPr/>
    </dgm:pt>
    <dgm:pt modelId="{481307ED-5601-CC48-A2F9-8B0EEC1017BD}" type="pres">
      <dgm:prSet presAssocID="{8433CFF7-F67E-0D4A-AEC7-6BB583FE1CAC}" presName="rootComposite" presStyleCnt="0"/>
      <dgm:spPr/>
    </dgm:pt>
    <dgm:pt modelId="{D90C70DE-EEFC-964B-B336-A62A5083E40F}" type="pres">
      <dgm:prSet presAssocID="{8433CFF7-F67E-0D4A-AEC7-6BB583FE1CAC}" presName="rootText" presStyleLbl="node3" presStyleIdx="7" presStyleCnt="8">
        <dgm:presLayoutVars>
          <dgm:chPref val="3"/>
        </dgm:presLayoutVars>
      </dgm:prSet>
      <dgm:spPr/>
    </dgm:pt>
    <dgm:pt modelId="{DD81E6FF-3B3D-9C48-B2DC-FCF7D3CD5297}" type="pres">
      <dgm:prSet presAssocID="{8433CFF7-F67E-0D4A-AEC7-6BB583FE1CAC}" presName="rootConnector" presStyleLbl="node3" presStyleIdx="7" presStyleCnt="8"/>
      <dgm:spPr/>
    </dgm:pt>
    <dgm:pt modelId="{4838D755-D458-3E45-9943-0DC8A3E47A72}" type="pres">
      <dgm:prSet presAssocID="{8433CFF7-F67E-0D4A-AEC7-6BB583FE1CAC}" presName="hierChild4" presStyleCnt="0"/>
      <dgm:spPr/>
    </dgm:pt>
    <dgm:pt modelId="{FF1F60C7-BB7C-4F44-9E0C-C3A5C429855D}" type="pres">
      <dgm:prSet presAssocID="{990EA073-4122-594F-B09A-D6FE18663198}" presName="Name37" presStyleLbl="parChTrans1D4" presStyleIdx="14" presStyleCnt="16"/>
      <dgm:spPr/>
    </dgm:pt>
    <dgm:pt modelId="{B85EBDDE-77E9-7740-85CF-CBC87E8B0724}" type="pres">
      <dgm:prSet presAssocID="{6D7BA9D1-8E4E-0C4A-A556-F0BE972C22DA}" presName="hierRoot2" presStyleCnt="0">
        <dgm:presLayoutVars>
          <dgm:hierBranch val="init"/>
        </dgm:presLayoutVars>
      </dgm:prSet>
      <dgm:spPr/>
    </dgm:pt>
    <dgm:pt modelId="{B1F27E64-BAEC-9A45-B2B2-2D761F98A6C1}" type="pres">
      <dgm:prSet presAssocID="{6D7BA9D1-8E4E-0C4A-A556-F0BE972C22DA}" presName="rootComposite" presStyleCnt="0"/>
      <dgm:spPr/>
    </dgm:pt>
    <dgm:pt modelId="{A6FC65D7-654A-9244-AAA1-33C7D3795799}" type="pres">
      <dgm:prSet presAssocID="{6D7BA9D1-8E4E-0C4A-A556-F0BE972C22DA}" presName="rootText" presStyleLbl="node4" presStyleIdx="14" presStyleCnt="16">
        <dgm:presLayoutVars>
          <dgm:chPref val="3"/>
        </dgm:presLayoutVars>
      </dgm:prSet>
      <dgm:spPr/>
    </dgm:pt>
    <dgm:pt modelId="{8AEA686F-7E48-6D4C-B5BC-7FF024AC6D2D}" type="pres">
      <dgm:prSet presAssocID="{6D7BA9D1-8E4E-0C4A-A556-F0BE972C22DA}" presName="rootConnector" presStyleLbl="node4" presStyleIdx="14" presStyleCnt="16"/>
      <dgm:spPr/>
    </dgm:pt>
    <dgm:pt modelId="{E2564522-2669-024C-8D29-62F460DDC5E7}" type="pres">
      <dgm:prSet presAssocID="{6D7BA9D1-8E4E-0C4A-A556-F0BE972C22DA}" presName="hierChild4" presStyleCnt="0"/>
      <dgm:spPr/>
    </dgm:pt>
    <dgm:pt modelId="{5ACE0F82-B1C1-B847-9B7F-496784D58284}" type="pres">
      <dgm:prSet presAssocID="{6D7BA9D1-8E4E-0C4A-A556-F0BE972C22DA}" presName="hierChild5" presStyleCnt="0"/>
      <dgm:spPr/>
    </dgm:pt>
    <dgm:pt modelId="{1904AA9D-B58A-4241-ACCC-D457BE02BFD0}" type="pres">
      <dgm:prSet presAssocID="{3B867CC1-318D-2E42-B551-4F449D4E22BD}" presName="Name37" presStyleLbl="parChTrans1D4" presStyleIdx="15" presStyleCnt="16"/>
      <dgm:spPr/>
    </dgm:pt>
    <dgm:pt modelId="{A278F0B1-1647-2143-ACE7-13469A5E7A58}" type="pres">
      <dgm:prSet presAssocID="{A1C6CA16-E35E-6D4B-A547-C08D5E526F49}" presName="hierRoot2" presStyleCnt="0">
        <dgm:presLayoutVars>
          <dgm:hierBranch val="init"/>
        </dgm:presLayoutVars>
      </dgm:prSet>
      <dgm:spPr/>
    </dgm:pt>
    <dgm:pt modelId="{8E53E566-8BA3-1644-A548-7DC2E6D06E78}" type="pres">
      <dgm:prSet presAssocID="{A1C6CA16-E35E-6D4B-A547-C08D5E526F49}" presName="rootComposite" presStyleCnt="0"/>
      <dgm:spPr/>
    </dgm:pt>
    <dgm:pt modelId="{92D0BE90-414F-6A4D-B0DB-89410A6EB799}" type="pres">
      <dgm:prSet presAssocID="{A1C6CA16-E35E-6D4B-A547-C08D5E526F49}" presName="rootText" presStyleLbl="node4" presStyleIdx="15" presStyleCnt="16">
        <dgm:presLayoutVars>
          <dgm:chPref val="3"/>
        </dgm:presLayoutVars>
      </dgm:prSet>
      <dgm:spPr/>
    </dgm:pt>
    <dgm:pt modelId="{3D6B393E-D8D9-EC4C-9ACB-11C4AF3E2C41}" type="pres">
      <dgm:prSet presAssocID="{A1C6CA16-E35E-6D4B-A547-C08D5E526F49}" presName="rootConnector" presStyleLbl="node4" presStyleIdx="15" presStyleCnt="16"/>
      <dgm:spPr/>
    </dgm:pt>
    <dgm:pt modelId="{361BDB20-FB6E-C641-BD28-87C93723F1E1}" type="pres">
      <dgm:prSet presAssocID="{A1C6CA16-E35E-6D4B-A547-C08D5E526F49}" presName="hierChild4" presStyleCnt="0"/>
      <dgm:spPr/>
    </dgm:pt>
    <dgm:pt modelId="{21380B33-2803-7D46-ACED-88D67E3FCB49}" type="pres">
      <dgm:prSet presAssocID="{A1C6CA16-E35E-6D4B-A547-C08D5E526F49}" presName="hierChild5" presStyleCnt="0"/>
      <dgm:spPr/>
    </dgm:pt>
    <dgm:pt modelId="{6271F6A0-C40F-594A-8111-E655385BECDD}" type="pres">
      <dgm:prSet presAssocID="{8433CFF7-F67E-0D4A-AEC7-6BB583FE1CAC}" presName="hierChild5" presStyleCnt="0"/>
      <dgm:spPr/>
    </dgm:pt>
    <dgm:pt modelId="{B795B846-CBB4-AC48-83DC-CC9F7D9ABDCA}" type="pres">
      <dgm:prSet presAssocID="{360DA8DB-909A-1D48-A23F-D6289E5B2E55}" presName="hierChild5" presStyleCnt="0"/>
      <dgm:spPr/>
    </dgm:pt>
    <dgm:pt modelId="{2A96D31F-9726-5F41-9D7E-689845A27A31}" type="pres">
      <dgm:prSet presAssocID="{E9A29F8A-33E6-9548-8AE5-B417D350AAA6}" presName="hierChild3" presStyleCnt="0"/>
      <dgm:spPr/>
    </dgm:pt>
  </dgm:ptLst>
  <dgm:cxnLst>
    <dgm:cxn modelId="{9DA9E806-CDDC-A345-8A4F-E698E585754C}" type="presOf" srcId="{3FA024F4-77BE-4247-A498-412D14E97726}" destId="{02F7075A-F848-1D45-92C8-C02B10FE4D8F}" srcOrd="1" destOrd="0" presId="urn:microsoft.com/office/officeart/2005/8/layout/orgChart1"/>
    <dgm:cxn modelId="{62E79A0C-FC42-1245-A8FB-8DAFF7C21E69}" type="presOf" srcId="{EA589C4E-00EF-084D-9626-D9F755BB273D}" destId="{3E3D5427-E81E-DC4A-A3F5-F06AC1EA98AC}" srcOrd="0" destOrd="0" presId="urn:microsoft.com/office/officeart/2005/8/layout/orgChart1"/>
    <dgm:cxn modelId="{661C800D-AC5B-1044-82CE-3E10CC753870}" type="presOf" srcId="{E4FAB9B2-C286-564F-89CA-744CFBA8E9ED}" destId="{58CD9985-62E4-2F45-A2A3-451EC9013628}" srcOrd="0" destOrd="0" presId="urn:microsoft.com/office/officeart/2005/8/layout/orgChart1"/>
    <dgm:cxn modelId="{0917B20E-4282-6144-BA18-0B30256B54CD}" type="presOf" srcId="{5C8B8C7B-F617-CD4C-971A-AEA45EA219FB}" destId="{EDDF1A42-6346-794E-91F0-D46CCC1CBB7C}" srcOrd="1" destOrd="0" presId="urn:microsoft.com/office/officeart/2005/8/layout/orgChart1"/>
    <dgm:cxn modelId="{7EA25E12-F6FC-B04F-9DAB-CA4485955DB2}" type="presOf" srcId="{E81185F2-1604-9C4C-A25C-F2A1F99D3A9A}" destId="{5A96CD6E-4FD3-5044-BDDB-5B5DD07563FF}" srcOrd="1" destOrd="0" presId="urn:microsoft.com/office/officeart/2005/8/layout/orgChart1"/>
    <dgm:cxn modelId="{A5F16A13-8CDA-7243-83E5-B215D9710A8B}" srcId="{1CB62F90-15F2-D54F-B959-268A279B0533}" destId="{52E5FE00-5BCF-CC49-9CCC-A1A9690AC31C}" srcOrd="1" destOrd="0" parTransId="{46B640DD-8131-4E48-A807-033AFAF53F69}" sibTransId="{EA89534C-65EE-FD4F-A90A-1D7B63B8B916}"/>
    <dgm:cxn modelId="{44C48814-93FC-D542-84F1-08C8C1EABD68}" srcId="{E9A29F8A-33E6-9548-8AE5-B417D350AAA6}" destId="{3FA024F4-77BE-4247-A498-412D14E97726}" srcOrd="0" destOrd="0" parTransId="{598946AA-1813-9746-9D7D-DB550B2ECCCC}" sibTransId="{DE1954D3-CF7D-8449-AFD0-48A18D422EAF}"/>
    <dgm:cxn modelId="{5E822919-8EEB-5640-A661-29998341E63B}" srcId="{360DA8DB-909A-1D48-A23F-D6289E5B2E55}" destId="{02393734-3B2D-E14E-A832-8E3B233CE6E4}" srcOrd="0" destOrd="0" parTransId="{C678D2F1-C973-414C-B56B-961BB0F0B917}" sibTransId="{277CCABC-9281-D445-AD13-7BC3508D0F19}"/>
    <dgm:cxn modelId="{A946D519-D03E-D940-9BE4-A43A58A45D7D}" type="presOf" srcId="{CCEBFAF4-DB6A-124B-AF9F-1FCEED1D8C07}" destId="{B785ED75-DAFF-0446-A4D6-76B0B2D2621D}" srcOrd="0" destOrd="0" presId="urn:microsoft.com/office/officeart/2005/8/layout/orgChart1"/>
    <dgm:cxn modelId="{F8FE741A-6E8A-354E-88DE-C2F19976D32A}" type="presOf" srcId="{7B57A91B-BBC7-CA4E-AD81-6181A08C7781}" destId="{745FB760-FC43-C140-8D69-90CA2A40F3C6}" srcOrd="0" destOrd="0" presId="urn:microsoft.com/office/officeart/2005/8/layout/orgChart1"/>
    <dgm:cxn modelId="{D03C831D-22B0-EC4E-B835-FD0735B5E4E1}" type="presOf" srcId="{B6EFB690-1866-114C-89D0-5EB3AFD7CBB1}" destId="{8525016E-9AE0-DC41-88F9-515F2E1EA554}" srcOrd="0" destOrd="0" presId="urn:microsoft.com/office/officeart/2005/8/layout/orgChart1"/>
    <dgm:cxn modelId="{BE2A2E1E-37B3-694A-B604-5AE0181EFF0A}" type="presOf" srcId="{02393734-3B2D-E14E-A832-8E3B233CE6E4}" destId="{6F6869EA-24FD-B544-BC79-2EF548FCD0E5}" srcOrd="1" destOrd="0" presId="urn:microsoft.com/office/officeart/2005/8/layout/orgChart1"/>
    <dgm:cxn modelId="{3364A024-8C5D-DC48-B36C-949E9B4521BF}" srcId="{25C370DC-EDC1-9647-A13B-9C6FD64E03A6}" destId="{1EFC45E8-EF99-7F4A-A337-88566DA2A7F9}" srcOrd="1" destOrd="0" parTransId="{E3803690-A34D-1848-A869-F039C4774D56}" sibTransId="{F7099C89-6102-7249-8C7E-1B65D56B022B}"/>
    <dgm:cxn modelId="{77F75825-108D-2746-97AF-2E3E20347D50}" type="presOf" srcId="{E70F5450-D602-ED4A-840C-779BF8D773D7}" destId="{6D434799-4C24-8E40-AD1E-D1DFD674DA8A}" srcOrd="1" destOrd="0" presId="urn:microsoft.com/office/officeart/2005/8/layout/orgChart1"/>
    <dgm:cxn modelId="{3D167927-9B1F-BD41-A447-CE6C86CCFD6C}" type="presOf" srcId="{185A503D-3100-8846-A095-D626809FBF51}" destId="{CE8FBD54-7645-4043-B584-D8D24EAD8848}" srcOrd="0" destOrd="0" presId="urn:microsoft.com/office/officeart/2005/8/layout/orgChart1"/>
    <dgm:cxn modelId="{7F8F7A27-2ACE-224B-9E14-ABAA08F2D4AA}" type="presOf" srcId="{6A876D4A-FCDB-D443-AF9C-F51A5A62D010}" destId="{FBEE9F54-F657-9E4E-91C7-D8E5AA04B917}" srcOrd="1" destOrd="0" presId="urn:microsoft.com/office/officeart/2005/8/layout/orgChart1"/>
    <dgm:cxn modelId="{9C076F2B-3B07-984E-8FD0-350106882651}" srcId="{360DA8DB-909A-1D48-A23F-D6289E5B2E55}" destId="{1CB62F90-15F2-D54F-B959-268A279B0533}" srcOrd="2" destOrd="0" parTransId="{17AFB5C6-F93F-8D40-8C46-2AB704C7BDE5}" sibTransId="{59AA6825-15D1-094C-984F-CD99F546A51C}"/>
    <dgm:cxn modelId="{AD016C2F-5A71-1042-94E8-001FF6D5FA49}" type="presOf" srcId="{6A876D4A-FCDB-D443-AF9C-F51A5A62D010}" destId="{89BB6732-6F67-C74A-BA1C-49CCE758C367}" srcOrd="0" destOrd="0" presId="urn:microsoft.com/office/officeart/2005/8/layout/orgChart1"/>
    <dgm:cxn modelId="{1918BB34-41E5-8840-B4C9-4E65AD66590D}" type="presOf" srcId="{BD338EB9-28C9-244C-AA28-5C816787BD76}" destId="{A67FBEC4-493B-5F40-8B18-9A122CF63AC6}" srcOrd="0" destOrd="0" presId="urn:microsoft.com/office/officeart/2005/8/layout/orgChart1"/>
    <dgm:cxn modelId="{9E70B336-9F35-AB4B-83C8-9011518E9EDF}" type="presOf" srcId="{25C370DC-EDC1-9647-A13B-9C6FD64E03A6}" destId="{AAF7D73C-04BA-3D44-8D4C-3D0FC2F4436A}" srcOrd="0" destOrd="0" presId="urn:microsoft.com/office/officeart/2005/8/layout/orgChart1"/>
    <dgm:cxn modelId="{7DFEBD36-BED2-9E4C-A054-9A0F86DC9A01}" srcId="{360DA8DB-909A-1D48-A23F-D6289E5B2E55}" destId="{477B144F-3DC4-6846-A9D6-12F778D447D0}" srcOrd="1" destOrd="0" parTransId="{CCEBFAF4-DB6A-124B-AF9F-1FCEED1D8C07}" sibTransId="{3124C17F-CAEA-D942-BF88-B6EC88D28D07}"/>
    <dgm:cxn modelId="{D3BD023A-2E42-FF4A-9236-A2B8D45E9A7B}" type="presOf" srcId="{3C01D784-D80F-3B49-A716-47C4282E7001}" destId="{578725D3-6BC5-3846-A238-2E4DC27CDDD6}" srcOrd="1" destOrd="0" presId="urn:microsoft.com/office/officeart/2005/8/layout/orgChart1"/>
    <dgm:cxn modelId="{9F3B673E-F011-4046-8E5C-E9B4A0947EF8}" type="presOf" srcId="{13597ABC-1D6C-A545-AF14-1FB6BB77386B}" destId="{6C24D4D5-5E4D-334E-80B4-FCE49D1B3333}" srcOrd="1" destOrd="0" presId="urn:microsoft.com/office/officeart/2005/8/layout/orgChart1"/>
    <dgm:cxn modelId="{9C04C65D-2287-3D49-B111-2C4454ABBC7A}" type="presOf" srcId="{477B144F-3DC4-6846-A9D6-12F778D447D0}" destId="{1C7D927C-D737-A442-B1F8-A828307C69CC}" srcOrd="0" destOrd="0" presId="urn:microsoft.com/office/officeart/2005/8/layout/orgChart1"/>
    <dgm:cxn modelId="{8161005E-4D49-7F44-83BF-1125A01D3352}" type="presOf" srcId="{E71E9446-68C2-2A45-BC18-71EBD86DA34A}" destId="{6CA3FA94-31A9-DA44-BEF5-AD30F2D0EF8D}" srcOrd="0" destOrd="0" presId="urn:microsoft.com/office/officeart/2005/8/layout/orgChart1"/>
    <dgm:cxn modelId="{104A8341-3508-B842-B30B-09A217C5199C}" srcId="{3FA024F4-77BE-4247-A498-412D14E97726}" destId="{25C370DC-EDC1-9647-A13B-9C6FD64E03A6}" srcOrd="2" destOrd="0" parTransId="{E71E9446-68C2-2A45-BC18-71EBD86DA34A}" sibTransId="{7AB3A6B5-43F7-0D42-B817-2F1955C36350}"/>
    <dgm:cxn modelId="{48BB9F41-E8B6-E143-9FB1-D0302102E558}" type="presOf" srcId="{6D7BA9D1-8E4E-0C4A-A556-F0BE972C22DA}" destId="{A6FC65D7-654A-9244-AAA1-33C7D3795799}" srcOrd="0" destOrd="0" presId="urn:microsoft.com/office/officeart/2005/8/layout/orgChart1"/>
    <dgm:cxn modelId="{96F3FB42-D847-FF46-8F4B-0DBCC5FE4FAB}" type="presOf" srcId="{9AAB3E52-3BAA-3140-BBCE-457AC79F9400}" destId="{D6688F22-FFBD-5148-9D84-DFE4F8449185}" srcOrd="1" destOrd="0" presId="urn:microsoft.com/office/officeart/2005/8/layout/orgChart1"/>
    <dgm:cxn modelId="{CDFEED44-08BF-7144-982F-1E33D90CB619}" type="presOf" srcId="{173BD201-40FB-A341-B32C-5C70103C814F}" destId="{A71DC139-DDF6-7D4E-B79E-723C8DFF368B}" srcOrd="0" destOrd="0" presId="urn:microsoft.com/office/officeart/2005/8/layout/orgChart1"/>
    <dgm:cxn modelId="{96A56565-7AF8-4440-94F1-A845DC2DC191}" type="presOf" srcId="{360DA8DB-909A-1D48-A23F-D6289E5B2E55}" destId="{DA4813DF-525A-3844-930E-23A73326B864}" srcOrd="0" destOrd="0" presId="urn:microsoft.com/office/officeart/2005/8/layout/orgChart1"/>
    <dgm:cxn modelId="{F1210D66-8D3D-8149-95A2-6ABFE2A90371}" type="presOf" srcId="{2F58D3CE-8540-0F42-82F4-31399021A7D2}" destId="{E1AB7E2C-A02E-EF47-95DD-79B932C77EF6}" srcOrd="1" destOrd="0" presId="urn:microsoft.com/office/officeart/2005/8/layout/orgChart1"/>
    <dgm:cxn modelId="{D8082C48-B63B-FB47-B79B-E95DB412B4CA}" type="presOf" srcId="{3EB5216F-848D-904E-A3DD-418489751D97}" destId="{8CC55AF4-2CB9-594E-ACC5-8898F7DC67DF}" srcOrd="0" destOrd="0" presId="urn:microsoft.com/office/officeart/2005/8/layout/orgChart1"/>
    <dgm:cxn modelId="{6DD63F68-E34C-C849-8F05-977805AD6E58}" srcId="{25C370DC-EDC1-9647-A13B-9C6FD64E03A6}" destId="{7B57A91B-BBC7-CA4E-AD81-6181A08C7781}" srcOrd="0" destOrd="0" parTransId="{DB8C4A9C-D5F6-CC4E-8231-7AE8468CDEE7}" sibTransId="{CB1477D6-9895-B64B-B1C8-3CEAFCAD83A9}"/>
    <dgm:cxn modelId="{E5A2FE69-E864-634B-A011-2FF418CDE3B6}" type="presOf" srcId="{1EFC45E8-EF99-7F4A-A337-88566DA2A7F9}" destId="{8921C73C-79C2-CD4C-A421-7503EA9818C6}" srcOrd="1" destOrd="0" presId="urn:microsoft.com/office/officeart/2005/8/layout/orgChart1"/>
    <dgm:cxn modelId="{A2D5706A-EFDE-D741-9E1D-C86F3B7650DA}" type="presOf" srcId="{25C370DC-EDC1-9647-A13B-9C6FD64E03A6}" destId="{AED2FF28-4AF2-2844-858A-918A165F69DB}" srcOrd="1" destOrd="0" presId="urn:microsoft.com/office/officeart/2005/8/layout/orgChart1"/>
    <dgm:cxn modelId="{A6B32A6B-F228-614D-AEDE-9E940787D26D}" srcId="{8433CFF7-F67E-0D4A-AEC7-6BB583FE1CAC}" destId="{A1C6CA16-E35E-6D4B-A547-C08D5E526F49}" srcOrd="1" destOrd="0" parTransId="{3B867CC1-318D-2E42-B551-4F449D4E22BD}" sibTransId="{DB97008D-7A8F-7E43-B861-AACEFBFBE852}"/>
    <dgm:cxn modelId="{3B98716B-224C-424E-880F-A17B3FFAEA51}" srcId="{7A233308-D913-D142-AED6-902B058B8608}" destId="{E4FAB9B2-C286-564F-89CA-744CFBA8E9ED}" srcOrd="1" destOrd="0" parTransId="{13FE6064-9E35-C842-9BDE-49816A3C6CB2}" sibTransId="{8FB68946-FDCC-714B-B95E-E3B11456006C}"/>
    <dgm:cxn modelId="{411F8E4B-9BA6-DF43-A5F7-A5BEA6BA4400}" srcId="{7A233308-D913-D142-AED6-902B058B8608}" destId="{13597ABC-1D6C-A545-AF14-1FB6BB77386B}" srcOrd="0" destOrd="0" parTransId="{427F4D99-E2A3-EB49-811E-7475B9C15051}" sibTransId="{DBEA02B7-B579-D04A-849A-861E161C58D4}"/>
    <dgm:cxn modelId="{F098A86D-0E92-BC40-B411-34C7B55009EE}" type="presOf" srcId="{A1C6CA16-E35E-6D4B-A547-C08D5E526F49}" destId="{3D6B393E-D8D9-EC4C-9ACB-11C4AF3E2C41}" srcOrd="1" destOrd="0" presId="urn:microsoft.com/office/officeart/2005/8/layout/orgChart1"/>
    <dgm:cxn modelId="{ED514B71-1B49-1C44-8A59-A1964C0A5A9B}" type="presOf" srcId="{C678D2F1-C973-414C-B56B-961BB0F0B917}" destId="{9B866A6C-2895-024F-BB59-483C46C11EF0}" srcOrd="0" destOrd="0" presId="urn:microsoft.com/office/officeart/2005/8/layout/orgChart1"/>
    <dgm:cxn modelId="{5F73FE53-BE9E-4749-9E0D-4D3E89816276}" type="presOf" srcId="{D6820AB2-EE44-E444-9219-290FD7FF5149}" destId="{13B63527-B484-5D4F-A3A8-18EB72D01A49}" srcOrd="0" destOrd="0" presId="urn:microsoft.com/office/officeart/2005/8/layout/orgChart1"/>
    <dgm:cxn modelId="{30BB5775-8CFF-7C43-BA9B-5C524C75B934}" type="presOf" srcId="{7429D943-CB3F-3D49-9A01-2C214847AF26}" destId="{E86B7727-02A6-9E41-9A86-7FB39CA32089}" srcOrd="0" destOrd="0" presId="urn:microsoft.com/office/officeart/2005/8/layout/orgChart1"/>
    <dgm:cxn modelId="{A3B10B56-11EA-1442-902C-8CA5FCD9A712}" srcId="{3FA024F4-77BE-4247-A498-412D14E97726}" destId="{9AAB3E52-3BAA-3140-BBCE-457AC79F9400}" srcOrd="1" destOrd="0" parTransId="{64706DE2-9E89-9443-B237-D17097CFC3E9}" sibTransId="{5FA22064-05F6-7342-9C54-FD401192D80B}"/>
    <dgm:cxn modelId="{4919AE57-982D-7A4C-977C-CE3A428FA188}" type="presOf" srcId="{64706DE2-9E89-9443-B237-D17097CFC3E9}" destId="{57E12DCF-C57C-A643-A5C5-0002FFE8312F}" srcOrd="0" destOrd="0" presId="urn:microsoft.com/office/officeart/2005/8/layout/orgChart1"/>
    <dgm:cxn modelId="{DC027578-8979-364A-9908-5C4768B3F3BA}" type="presOf" srcId="{EA589C4E-00EF-084D-9626-D9F755BB273D}" destId="{EA40405E-9D62-4D47-9446-7CDAC8220D9B}" srcOrd="1" destOrd="0" presId="urn:microsoft.com/office/officeart/2005/8/layout/orgChart1"/>
    <dgm:cxn modelId="{D18FC759-959D-8E40-9490-4E9D6FB52E35}" type="presOf" srcId="{8433CFF7-F67E-0D4A-AEC7-6BB583FE1CAC}" destId="{DD81E6FF-3B3D-9C48-B2DC-FCF7D3CD5297}" srcOrd="1" destOrd="0" presId="urn:microsoft.com/office/officeart/2005/8/layout/orgChart1"/>
    <dgm:cxn modelId="{FE17137B-C920-D048-AAAC-95ED2E34F6F1}" type="presOf" srcId="{2F58D3CE-8540-0F42-82F4-31399021A7D2}" destId="{00BD8C3C-C7DB-4A44-9E43-E2ED2CECEDB9}" srcOrd="0" destOrd="0" presId="urn:microsoft.com/office/officeart/2005/8/layout/orgChart1"/>
    <dgm:cxn modelId="{793C117F-6A3C-2341-9CB4-09B648A4B9DF}" type="presOf" srcId="{E81185F2-1604-9C4C-A25C-F2A1F99D3A9A}" destId="{959F2B5D-4479-204D-8838-ED8BFAC9FF86}" srcOrd="0" destOrd="0" presId="urn:microsoft.com/office/officeart/2005/8/layout/orgChart1"/>
    <dgm:cxn modelId="{695B847F-06BA-FD48-86BA-3A483B1EF759}" type="presOf" srcId="{E3803690-A34D-1848-A869-F039C4774D56}" destId="{968EBCF5-3084-6F4B-8163-10B4DCD91364}" srcOrd="0" destOrd="0" presId="urn:microsoft.com/office/officeart/2005/8/layout/orgChart1"/>
    <dgm:cxn modelId="{4BCC7A80-D65D-5D40-AD61-8CB592EB87ED}" srcId="{02393734-3B2D-E14E-A832-8E3B233CE6E4}" destId="{5C8B8C7B-F617-CD4C-971A-AEA45EA219FB}" srcOrd="0" destOrd="0" parTransId="{3EB5216F-848D-904E-A3DD-418489751D97}" sibTransId="{BFF4998C-EE6D-C84C-BB6D-550FB11C08A8}"/>
    <dgm:cxn modelId="{C5F8BD82-4F07-7848-9010-E5BBC10BCF62}" srcId="{02393734-3B2D-E14E-A832-8E3B233CE6E4}" destId="{B7C0BF50-4DA1-AD4F-935A-01733885FA46}" srcOrd="1" destOrd="0" parTransId="{173BD201-40FB-A341-B32C-5C70103C814F}" sibTransId="{7E0F6078-A0EB-0240-BA80-6D0FAFFF3530}"/>
    <dgm:cxn modelId="{220EF382-C195-D94E-9E5B-E0E2174DEE01}" type="presOf" srcId="{9AAB3E52-3BAA-3140-BBCE-457AC79F9400}" destId="{E91AEED4-CA2F-B444-9B5B-E30523929DE7}" srcOrd="0" destOrd="0" presId="urn:microsoft.com/office/officeart/2005/8/layout/orgChart1"/>
    <dgm:cxn modelId="{1D4E0985-5D20-BD4C-9A7A-7EE84113E5DE}" type="presOf" srcId="{E70F5450-D602-ED4A-840C-779BF8D773D7}" destId="{76C1DE8D-6B21-8B4E-B54F-18BBB934958E}" srcOrd="0" destOrd="0" presId="urn:microsoft.com/office/officeart/2005/8/layout/orgChart1"/>
    <dgm:cxn modelId="{E422EF85-5908-B246-9223-3CFE17C1E2D3}" type="presOf" srcId="{E51E39FC-FA6D-AA42-9309-420A74192352}" destId="{5307AF34-666B-014A-9033-569A52ADAB23}" srcOrd="0" destOrd="0" presId="urn:microsoft.com/office/officeart/2005/8/layout/orgChart1"/>
    <dgm:cxn modelId="{BA9B1F89-3B69-BB49-869B-DEC9FF52535C}" srcId="{BD338EB9-28C9-244C-AA28-5C816787BD76}" destId="{E9A29F8A-33E6-9548-8AE5-B417D350AAA6}" srcOrd="0" destOrd="0" parTransId="{68C34F14-C46C-9E4B-921B-319D1E09304D}" sibTransId="{DCEF05B4-2476-A44E-9E03-80AD0082C4C3}"/>
    <dgm:cxn modelId="{9AE9EA8B-FC76-C144-AB0F-078FB5B02B5B}" srcId="{3FA024F4-77BE-4247-A498-412D14E97726}" destId="{3C01D784-D80F-3B49-A716-47C4282E7001}" srcOrd="0" destOrd="0" parTransId="{E51E39FC-FA6D-AA42-9309-420A74192352}" sibTransId="{F292D79A-B89D-214E-A88B-9537CA5A1DB5}"/>
    <dgm:cxn modelId="{87082391-63B4-6B43-A4F7-F0E67BD2F491}" type="presOf" srcId="{D6820AB2-EE44-E444-9219-290FD7FF5149}" destId="{1C564C2E-7F95-0E4C-97CD-7D09D475AD5C}" srcOrd="1" destOrd="0" presId="urn:microsoft.com/office/officeart/2005/8/layout/orgChart1"/>
    <dgm:cxn modelId="{29F88C96-9E17-3E41-BD38-18EEDB3F650F}" type="presOf" srcId="{6D7BA9D1-8E4E-0C4A-A556-F0BE972C22DA}" destId="{8AEA686F-7E48-6D4C-B5BC-7FF024AC6D2D}" srcOrd="1" destOrd="0" presId="urn:microsoft.com/office/officeart/2005/8/layout/orgChart1"/>
    <dgm:cxn modelId="{9F25EE96-09AD-0249-B86D-5A17CA2AC057}" type="presOf" srcId="{52E5FE00-5BCF-CC49-9CCC-A1A9690AC31C}" destId="{F6D2369C-0936-0948-B0E3-D51E857607A5}" srcOrd="1" destOrd="0" presId="urn:microsoft.com/office/officeart/2005/8/layout/orgChart1"/>
    <dgm:cxn modelId="{F6F54E98-4CBE-A948-817D-54FF19086723}" type="presOf" srcId="{21973705-0725-EC46-B47F-1EBC1E1A8E21}" destId="{21DFAF00-A683-F649-B475-99A48A8E3F4E}" srcOrd="0" destOrd="0" presId="urn:microsoft.com/office/officeart/2005/8/layout/orgChart1"/>
    <dgm:cxn modelId="{E5504699-0553-9944-B865-C36EDAE35F3D}" type="presOf" srcId="{13FE6064-9E35-C842-9BDE-49816A3C6CB2}" destId="{35694DCF-F6A6-AA4D-A44A-6EABF19498A1}" srcOrd="0" destOrd="0" presId="urn:microsoft.com/office/officeart/2005/8/layout/orgChart1"/>
    <dgm:cxn modelId="{C0E5839A-B422-1D42-B645-A879D6E27118}" type="presOf" srcId="{E3899F76-80C0-9544-9971-CCE2086482EC}" destId="{2F3A9597-E40A-B545-94D6-FF2D1873FC7C}" srcOrd="0" destOrd="0" presId="urn:microsoft.com/office/officeart/2005/8/layout/orgChart1"/>
    <dgm:cxn modelId="{67A5BE9D-6877-0C4A-8160-DB578B29CECF}" type="presOf" srcId="{427F4D99-E2A3-EB49-811E-7475B9C15051}" destId="{D927A91E-527F-424B-A05F-A2531D7DA6C2}" srcOrd="0" destOrd="0" presId="urn:microsoft.com/office/officeart/2005/8/layout/orgChart1"/>
    <dgm:cxn modelId="{095CB79E-4901-7E4D-B405-682E51CE593D}" type="presOf" srcId="{B64F6C87-9EAB-C34A-946C-AA1DD4281605}" destId="{475E5EA8-9EEA-394B-9FCA-C0E6830DF177}" srcOrd="0" destOrd="0" presId="urn:microsoft.com/office/officeart/2005/8/layout/orgChart1"/>
    <dgm:cxn modelId="{995619A3-03F2-6848-AB51-B813998FC31B}" type="presOf" srcId="{E9A29F8A-33E6-9548-8AE5-B417D350AAA6}" destId="{60AD9A7F-1893-0A41-B765-E832513D13B1}" srcOrd="1" destOrd="0" presId="urn:microsoft.com/office/officeart/2005/8/layout/orgChart1"/>
    <dgm:cxn modelId="{ABD072A3-5FA7-3B4C-8FCE-7C5EB9748370}" srcId="{E9A29F8A-33E6-9548-8AE5-B417D350AAA6}" destId="{360DA8DB-909A-1D48-A23F-D6289E5B2E55}" srcOrd="1" destOrd="0" parTransId="{B6EFB690-1866-114C-89D0-5EB3AFD7CBB1}" sibTransId="{DE59E807-F0E7-644A-B4DD-E8F077B108E9}"/>
    <dgm:cxn modelId="{C69978A3-8AB9-BD46-9353-A6DCE2F8A224}" type="presOf" srcId="{E9A29F8A-33E6-9548-8AE5-B417D350AAA6}" destId="{5C7763BF-CCD6-B644-9F1F-842440FBA0C3}" srcOrd="0" destOrd="0" presId="urn:microsoft.com/office/officeart/2005/8/layout/orgChart1"/>
    <dgm:cxn modelId="{A9E336A5-7F77-AD4A-979F-AF8B7F98947B}" type="presOf" srcId="{3FA024F4-77BE-4247-A498-412D14E97726}" destId="{F7CEDD32-5B9E-8B4A-8DF2-9D064A2924C3}" srcOrd="0" destOrd="0" presId="urn:microsoft.com/office/officeart/2005/8/layout/orgChart1"/>
    <dgm:cxn modelId="{C80647A5-232D-594C-A7D6-4C5F92236966}" type="presOf" srcId="{477B144F-3DC4-6846-A9D6-12F778D447D0}" destId="{93DC7807-CEE6-3A41-B6B1-CD028E9DF925}" srcOrd="1" destOrd="0" presId="urn:microsoft.com/office/officeart/2005/8/layout/orgChart1"/>
    <dgm:cxn modelId="{232199A7-C59C-DF4E-9BDF-7450E2A1EB60}" type="presOf" srcId="{1CB62F90-15F2-D54F-B959-268A279B0533}" destId="{30F8A9FB-FD77-7F40-8333-A40133EA040F}" srcOrd="1" destOrd="0" presId="urn:microsoft.com/office/officeart/2005/8/layout/orgChart1"/>
    <dgm:cxn modelId="{66489FA8-C9C0-A442-A840-F81B14D22658}" type="presOf" srcId="{360DA8DB-909A-1D48-A23F-D6289E5B2E55}" destId="{7B29E04A-02A7-2A4D-B399-CC117FBA1B62}" srcOrd="1" destOrd="0" presId="urn:microsoft.com/office/officeart/2005/8/layout/orgChart1"/>
    <dgm:cxn modelId="{D1A20EA9-D6A7-974F-9967-71C152672D80}" srcId="{8433CFF7-F67E-0D4A-AEC7-6BB583FE1CAC}" destId="{6D7BA9D1-8E4E-0C4A-A556-F0BE972C22DA}" srcOrd="0" destOrd="0" parTransId="{990EA073-4122-594F-B09A-D6FE18663198}" sibTransId="{479EAA14-CC43-3D4B-9F74-F98C133BAB5C}"/>
    <dgm:cxn modelId="{931634A9-1FB4-6843-B8E2-DBB6C6DE5FB1}" type="presOf" srcId="{5C8B8C7B-F617-CD4C-971A-AEA45EA219FB}" destId="{0DA87FCB-1408-C943-8248-A12990C84B16}" srcOrd="0" destOrd="0" presId="urn:microsoft.com/office/officeart/2005/8/layout/orgChart1"/>
    <dgm:cxn modelId="{BF8899AD-A2AA-1146-9ED6-0115721AC6BC}" type="presOf" srcId="{3C01D784-D80F-3B49-A716-47C4282E7001}" destId="{662F90F1-B3CE-F245-9C05-A908B570D73F}" srcOrd="0" destOrd="0" presId="urn:microsoft.com/office/officeart/2005/8/layout/orgChart1"/>
    <dgm:cxn modelId="{6ACF74B3-710E-F443-9505-9FB4C147B180}" type="presOf" srcId="{3B867CC1-318D-2E42-B551-4F449D4E22BD}" destId="{1904AA9D-B58A-4241-ACCC-D457BE02BFD0}" srcOrd="0" destOrd="0" presId="urn:microsoft.com/office/officeart/2005/8/layout/orgChart1"/>
    <dgm:cxn modelId="{99F031B6-271E-3840-8F9A-7F6EF8E48888}" type="presOf" srcId="{02393734-3B2D-E14E-A832-8E3B233CE6E4}" destId="{55296457-53D0-0D4B-B9CF-CECF27220E3C}" srcOrd="0" destOrd="0" presId="urn:microsoft.com/office/officeart/2005/8/layout/orgChart1"/>
    <dgm:cxn modelId="{6EADE1B8-74AC-C447-8CFF-BBB038AB2B05}" srcId="{1CB62F90-15F2-D54F-B959-268A279B0533}" destId="{E70F5450-D602-ED4A-840C-779BF8D773D7}" srcOrd="0" destOrd="0" parTransId="{1F2DE2C4-F96D-DC49-A2D2-947EA8EC8E33}" sibTransId="{0D7BF04C-A55E-1E48-957A-DA10119577EC}"/>
    <dgm:cxn modelId="{DA3788C2-90D6-464E-AA64-9C6B79193DED}" type="presOf" srcId="{1EFC45E8-EF99-7F4A-A337-88566DA2A7F9}" destId="{7BFD4385-6C39-BF41-BA35-60170445DE6A}" srcOrd="0" destOrd="0" presId="urn:microsoft.com/office/officeart/2005/8/layout/orgChart1"/>
    <dgm:cxn modelId="{6EAA38C7-5048-7142-8922-065FB8D161D7}" type="presOf" srcId="{7A233308-D913-D142-AED6-902B058B8608}" destId="{7966DE3E-789C-8040-9931-4604E0B033C1}" srcOrd="1" destOrd="0" presId="urn:microsoft.com/office/officeart/2005/8/layout/orgChart1"/>
    <dgm:cxn modelId="{25EBC8C7-678E-E84B-953D-6D56F3BF07FB}" type="presOf" srcId="{016D5F14-2201-CE41-8786-A1AEA81AAA17}" destId="{25B9E541-401B-9B4F-8387-A3A017D12B19}" srcOrd="1" destOrd="0" presId="urn:microsoft.com/office/officeart/2005/8/layout/orgChart1"/>
    <dgm:cxn modelId="{B49119C9-A3A6-964A-9F20-2095A9B4B3EE}" type="presOf" srcId="{B7C0BF50-4DA1-AD4F-935A-01733885FA46}" destId="{8F159353-007A-9E43-9D6B-28F4FE8A805D}" srcOrd="1" destOrd="0" presId="urn:microsoft.com/office/officeart/2005/8/layout/orgChart1"/>
    <dgm:cxn modelId="{2B8025CA-074D-9F49-AB28-A7BD31F77463}" type="presOf" srcId="{DC3118DB-20EE-324E-B6E8-C7D9FE6C4988}" destId="{F7AB91E3-07B7-FD40-B58B-D04918359559}" srcOrd="0" destOrd="0" presId="urn:microsoft.com/office/officeart/2005/8/layout/orgChart1"/>
    <dgm:cxn modelId="{0925C2CA-6DE3-B34F-8B53-76D2359BFFDA}" type="presOf" srcId="{7A233308-D913-D142-AED6-902B058B8608}" destId="{0009E9D4-5E84-1941-ABBE-AC0731EA4BC4}" srcOrd="0" destOrd="0" presId="urn:microsoft.com/office/officeart/2005/8/layout/orgChart1"/>
    <dgm:cxn modelId="{6324D5CC-C94B-F545-9430-83B0FD09231E}" srcId="{3C01D784-D80F-3B49-A716-47C4282E7001}" destId="{EA589C4E-00EF-084D-9626-D9F755BB273D}" srcOrd="1" destOrd="0" parTransId="{185A503D-3100-8846-A095-D626809FBF51}" sibTransId="{6DB545A8-D54E-3D4A-A068-3C9C63C9A645}"/>
    <dgm:cxn modelId="{721A39D2-6E59-E242-BB6B-E1F4B5F547F8}" type="presOf" srcId="{FE10D24A-87E3-3A4F-9590-5DC4F3E594BF}" destId="{53882007-DD83-D64F-9664-9E724350CE52}" srcOrd="0" destOrd="0" presId="urn:microsoft.com/office/officeart/2005/8/layout/orgChart1"/>
    <dgm:cxn modelId="{CB195BD2-DD70-9946-B188-0EA356CA7B4B}" type="presOf" srcId="{E4FAB9B2-C286-564F-89CA-744CFBA8E9ED}" destId="{A08B464A-9FA6-D74F-9D22-B9D886139668}" srcOrd="1" destOrd="0" presId="urn:microsoft.com/office/officeart/2005/8/layout/orgChart1"/>
    <dgm:cxn modelId="{E9F94FD3-93A3-4F48-9239-53772EBC8691}" type="presOf" srcId="{7B57A91B-BBC7-CA4E-AD81-6181A08C7781}" destId="{84CFFE0C-6DA7-B349-B7EC-09B4590581A3}" srcOrd="1" destOrd="0" presId="urn:microsoft.com/office/officeart/2005/8/layout/orgChart1"/>
    <dgm:cxn modelId="{970FCED8-1CE8-2640-AE8E-B5736924FD28}" type="presOf" srcId="{B7C0BF50-4DA1-AD4F-935A-01733885FA46}" destId="{34E03D9E-2F68-1C43-A393-39B91AF50478}" srcOrd="0" destOrd="0" presId="urn:microsoft.com/office/officeart/2005/8/layout/orgChart1"/>
    <dgm:cxn modelId="{E71867DE-E1FC-CE4A-95C0-0537BAF4B6A4}" type="presOf" srcId="{A1C6CA16-E35E-6D4B-A547-C08D5E526F49}" destId="{92D0BE90-414F-6A4D-B0DB-89410A6EB799}" srcOrd="0" destOrd="0" presId="urn:microsoft.com/office/officeart/2005/8/layout/orgChart1"/>
    <dgm:cxn modelId="{CF5613E1-BBFE-114D-BBC4-F2DAC43B1E50}" srcId="{477B144F-3DC4-6846-A9D6-12F778D447D0}" destId="{016D5F14-2201-CE41-8786-A1AEA81AAA17}" srcOrd="0" destOrd="0" parTransId="{21973705-0725-EC46-B47F-1EBC1E1A8E21}" sibTransId="{E692638F-5608-3343-8ADC-CD8E1B143C60}"/>
    <dgm:cxn modelId="{B395C6E2-8A00-2C4D-8C22-A564E678F96E}" type="presOf" srcId="{016D5F14-2201-CE41-8786-A1AEA81AAA17}" destId="{075156B3-1551-9440-8DB1-AD1A71F87BBF}" srcOrd="0" destOrd="0" presId="urn:microsoft.com/office/officeart/2005/8/layout/orgChart1"/>
    <dgm:cxn modelId="{954C10E3-9167-764B-8E43-926A6E466BBC}" srcId="{477B144F-3DC4-6846-A9D6-12F778D447D0}" destId="{D6820AB2-EE44-E444-9219-290FD7FF5149}" srcOrd="1" destOrd="0" parTransId="{DC3118DB-20EE-324E-B6E8-C7D9FE6C4988}" sibTransId="{27675452-99E2-1948-859A-AAB84555DD0C}"/>
    <dgm:cxn modelId="{0DAB17E3-C457-E449-9281-90B4C757A5DC}" type="presOf" srcId="{52E5FE00-5BCF-CC49-9CCC-A1A9690AC31C}" destId="{5689D0B0-3EBE-9141-A517-1D3D2B97F941}" srcOrd="0" destOrd="0" presId="urn:microsoft.com/office/officeart/2005/8/layout/orgChart1"/>
    <dgm:cxn modelId="{80E0FDE5-C416-6C4D-AC17-A12AC631C503}" type="presOf" srcId="{46B640DD-8131-4E48-A807-033AFAF53F69}" destId="{09B845A3-132E-544F-8230-5880328F1BBF}" srcOrd="0" destOrd="0" presId="urn:microsoft.com/office/officeart/2005/8/layout/orgChart1"/>
    <dgm:cxn modelId="{55D110E7-1560-7B41-9B54-DF5AFD1BED8B}" type="presOf" srcId="{990EA073-4122-594F-B09A-D6FE18663198}" destId="{FF1F60C7-BB7C-4F44-9E0C-C3A5C429855D}" srcOrd="0" destOrd="0" presId="urn:microsoft.com/office/officeart/2005/8/layout/orgChart1"/>
    <dgm:cxn modelId="{4551F2E7-FDDC-6B4D-AB23-66CC3A460A33}" type="presOf" srcId="{8433CFF7-F67E-0D4A-AEC7-6BB583FE1CAC}" destId="{D90C70DE-EEFC-964B-B336-A62A5083E40F}" srcOrd="0" destOrd="0" presId="urn:microsoft.com/office/officeart/2005/8/layout/orgChart1"/>
    <dgm:cxn modelId="{03C0DDEA-2BF2-6840-8488-CC4DA7044CF8}" srcId="{9AAB3E52-3BAA-3140-BBCE-457AC79F9400}" destId="{E81185F2-1604-9C4C-A25C-F2A1F99D3A9A}" srcOrd="1" destOrd="0" parTransId="{9104AC02-D914-524A-86BF-9933C3181BAC}" sibTransId="{09E4B9A7-705C-384A-ACB4-432BB4115A9C}"/>
    <dgm:cxn modelId="{D1FB17EB-60DB-1449-94B4-901686DB19F4}" srcId="{3FA024F4-77BE-4247-A498-412D14E97726}" destId="{7A233308-D913-D142-AED6-902B058B8608}" srcOrd="3" destOrd="0" parTransId="{FE10D24A-87E3-3A4F-9590-5DC4F3E594BF}" sibTransId="{9DA9CFA0-8B9D-6B42-AF49-07AC61F39F9A}"/>
    <dgm:cxn modelId="{D9D3B4EC-F731-7742-B148-7B58845A210C}" type="presOf" srcId="{17AFB5C6-F93F-8D40-8C46-2AB704C7BDE5}" destId="{E375FDBE-8AC2-ED48-92EB-44EC8BCAC11B}" srcOrd="0" destOrd="0" presId="urn:microsoft.com/office/officeart/2005/8/layout/orgChart1"/>
    <dgm:cxn modelId="{214411ED-C248-E644-815A-4CF74E60B58A}" type="presOf" srcId="{1F2DE2C4-F96D-DC49-A2D2-947EA8EC8E33}" destId="{66E89224-7B3E-3644-B59C-62023DA39DFC}" srcOrd="0" destOrd="0" presId="urn:microsoft.com/office/officeart/2005/8/layout/orgChart1"/>
    <dgm:cxn modelId="{A8ED8AF1-BF51-3E4A-BD9D-23F494D2C3F7}" srcId="{9AAB3E52-3BAA-3140-BBCE-457AC79F9400}" destId="{2F58D3CE-8540-0F42-82F4-31399021A7D2}" srcOrd="0" destOrd="0" parTransId="{B64F6C87-9EAB-C34A-946C-AA1DD4281605}" sibTransId="{F32343A3-7831-BE40-B420-FD25D2F8514C}"/>
    <dgm:cxn modelId="{84FAD2F5-588F-294A-ABDB-39C083753AE8}" srcId="{360DA8DB-909A-1D48-A23F-D6289E5B2E55}" destId="{8433CFF7-F67E-0D4A-AEC7-6BB583FE1CAC}" srcOrd="3" destOrd="0" parTransId="{E3899F76-80C0-9544-9971-CCE2086482EC}" sibTransId="{D816EB3A-02A3-8D4E-A3BA-0C776A569325}"/>
    <dgm:cxn modelId="{B07C13FA-10CD-B945-80A7-E451CA866E62}" type="presOf" srcId="{1CB62F90-15F2-D54F-B959-268A279B0533}" destId="{05B3E493-B6B0-444A-BA17-EE9CF1E9C122}" srcOrd="0" destOrd="0" presId="urn:microsoft.com/office/officeart/2005/8/layout/orgChart1"/>
    <dgm:cxn modelId="{3DE2A7FA-AAEB-D246-8987-DC4039FE516C}" srcId="{3C01D784-D80F-3B49-A716-47C4282E7001}" destId="{6A876D4A-FCDB-D443-AF9C-F51A5A62D010}" srcOrd="0" destOrd="0" parTransId="{7429D943-CB3F-3D49-9A01-2C214847AF26}" sibTransId="{1E845993-CCAD-5A4B-B7F3-D0530637EBD6}"/>
    <dgm:cxn modelId="{7EBE35FB-DF0C-EF47-AA4B-6752D391CC9E}" type="presOf" srcId="{DB8C4A9C-D5F6-CC4E-8231-7AE8468CDEE7}" destId="{5AF05574-F6B3-E944-B664-64B76D5826C6}" srcOrd="0" destOrd="0" presId="urn:microsoft.com/office/officeart/2005/8/layout/orgChart1"/>
    <dgm:cxn modelId="{E5A8EEFB-3F7A-CB42-B879-DA66B4ED15E5}" type="presOf" srcId="{9104AC02-D914-524A-86BF-9933C3181BAC}" destId="{1CC257D7-9ABD-0540-8442-FFFADD34643D}" srcOrd="0" destOrd="0" presId="urn:microsoft.com/office/officeart/2005/8/layout/orgChart1"/>
    <dgm:cxn modelId="{319B92FD-1770-F440-9DA9-182E0C592233}" type="presOf" srcId="{13597ABC-1D6C-A545-AF14-1FB6BB77386B}" destId="{653526E0-AACE-334B-80C0-8563D362D39A}" srcOrd="0" destOrd="0" presId="urn:microsoft.com/office/officeart/2005/8/layout/orgChart1"/>
    <dgm:cxn modelId="{718B22FF-916D-094C-8295-F3A6C42178B2}" type="presOf" srcId="{598946AA-1813-9746-9D7D-DB550B2ECCCC}" destId="{ADD579C1-9DF2-A142-A92A-AC9A659C4D9B}" srcOrd="0" destOrd="0" presId="urn:microsoft.com/office/officeart/2005/8/layout/orgChart1"/>
    <dgm:cxn modelId="{6FCAFDD1-5E1B-4747-B6BA-A3F036C0CE7A}" type="presParOf" srcId="{A67FBEC4-493B-5F40-8B18-9A122CF63AC6}" destId="{8A6E6569-87A8-6C44-BFCF-F41A6CD6911E}" srcOrd="0" destOrd="0" presId="urn:microsoft.com/office/officeart/2005/8/layout/orgChart1"/>
    <dgm:cxn modelId="{FADA1569-113F-0846-9A8D-C5526D0B7571}" type="presParOf" srcId="{8A6E6569-87A8-6C44-BFCF-F41A6CD6911E}" destId="{8E5EB14D-D138-F44C-99BE-B3C3E3FEB53F}" srcOrd="0" destOrd="0" presId="urn:microsoft.com/office/officeart/2005/8/layout/orgChart1"/>
    <dgm:cxn modelId="{FCBA7411-3716-1C44-850E-A9F1C31A2496}" type="presParOf" srcId="{8E5EB14D-D138-F44C-99BE-B3C3E3FEB53F}" destId="{5C7763BF-CCD6-B644-9F1F-842440FBA0C3}" srcOrd="0" destOrd="0" presId="urn:microsoft.com/office/officeart/2005/8/layout/orgChart1"/>
    <dgm:cxn modelId="{94164821-05FC-3D4E-881E-3ED95A240111}" type="presParOf" srcId="{8E5EB14D-D138-F44C-99BE-B3C3E3FEB53F}" destId="{60AD9A7F-1893-0A41-B765-E832513D13B1}" srcOrd="1" destOrd="0" presId="urn:microsoft.com/office/officeart/2005/8/layout/orgChart1"/>
    <dgm:cxn modelId="{77BCAA45-3544-AC42-9EF5-53BE9598E529}" type="presParOf" srcId="{8A6E6569-87A8-6C44-BFCF-F41A6CD6911E}" destId="{55D24141-91A3-4748-985E-65C5C1310FD5}" srcOrd="1" destOrd="0" presId="urn:microsoft.com/office/officeart/2005/8/layout/orgChart1"/>
    <dgm:cxn modelId="{1DB49DC0-8C19-0743-8595-835B903ACDE2}" type="presParOf" srcId="{55D24141-91A3-4748-985E-65C5C1310FD5}" destId="{ADD579C1-9DF2-A142-A92A-AC9A659C4D9B}" srcOrd="0" destOrd="0" presId="urn:microsoft.com/office/officeart/2005/8/layout/orgChart1"/>
    <dgm:cxn modelId="{7091EE13-9047-6741-8633-EE7B3606B3F4}" type="presParOf" srcId="{55D24141-91A3-4748-985E-65C5C1310FD5}" destId="{CC3A14C1-2EFE-3649-A095-86C96AC25376}" srcOrd="1" destOrd="0" presId="urn:microsoft.com/office/officeart/2005/8/layout/orgChart1"/>
    <dgm:cxn modelId="{E1D0C2E4-0680-994D-AE3F-C6027940AFAC}" type="presParOf" srcId="{CC3A14C1-2EFE-3649-A095-86C96AC25376}" destId="{26BE53C0-6BF1-D248-A5C4-D4D5B86D37C7}" srcOrd="0" destOrd="0" presId="urn:microsoft.com/office/officeart/2005/8/layout/orgChart1"/>
    <dgm:cxn modelId="{FD0E63FA-76AB-C949-BCE4-B79588D20F2D}" type="presParOf" srcId="{26BE53C0-6BF1-D248-A5C4-D4D5B86D37C7}" destId="{F7CEDD32-5B9E-8B4A-8DF2-9D064A2924C3}" srcOrd="0" destOrd="0" presId="urn:microsoft.com/office/officeart/2005/8/layout/orgChart1"/>
    <dgm:cxn modelId="{257F9B28-5AF2-4F4E-9D42-9C6FB80EC201}" type="presParOf" srcId="{26BE53C0-6BF1-D248-A5C4-D4D5B86D37C7}" destId="{02F7075A-F848-1D45-92C8-C02B10FE4D8F}" srcOrd="1" destOrd="0" presId="urn:microsoft.com/office/officeart/2005/8/layout/orgChart1"/>
    <dgm:cxn modelId="{9CCB4AD7-7DE8-A94A-A933-C39B47EE73A9}" type="presParOf" srcId="{CC3A14C1-2EFE-3649-A095-86C96AC25376}" destId="{A3EA71F6-F8D5-D04E-90D1-673293EEBFCC}" srcOrd="1" destOrd="0" presId="urn:microsoft.com/office/officeart/2005/8/layout/orgChart1"/>
    <dgm:cxn modelId="{4ECF010B-32E5-4646-9182-ECD57E0A0282}" type="presParOf" srcId="{A3EA71F6-F8D5-D04E-90D1-673293EEBFCC}" destId="{5307AF34-666B-014A-9033-569A52ADAB23}" srcOrd="0" destOrd="0" presId="urn:microsoft.com/office/officeart/2005/8/layout/orgChart1"/>
    <dgm:cxn modelId="{6ECB4B49-03DC-4D40-9E9C-A3DFE9DCDE3B}" type="presParOf" srcId="{A3EA71F6-F8D5-D04E-90D1-673293EEBFCC}" destId="{58DFE30F-BEB9-1546-9321-23D71CAFB749}" srcOrd="1" destOrd="0" presId="urn:microsoft.com/office/officeart/2005/8/layout/orgChart1"/>
    <dgm:cxn modelId="{D3EA9E1C-2F33-144F-A1C7-14A5CD72621B}" type="presParOf" srcId="{58DFE30F-BEB9-1546-9321-23D71CAFB749}" destId="{2B97E64C-406D-964D-9467-680CDF2A2748}" srcOrd="0" destOrd="0" presId="urn:microsoft.com/office/officeart/2005/8/layout/orgChart1"/>
    <dgm:cxn modelId="{F54F1D79-F768-A343-A062-E5031800E034}" type="presParOf" srcId="{2B97E64C-406D-964D-9467-680CDF2A2748}" destId="{662F90F1-B3CE-F245-9C05-A908B570D73F}" srcOrd="0" destOrd="0" presId="urn:microsoft.com/office/officeart/2005/8/layout/orgChart1"/>
    <dgm:cxn modelId="{70F93878-54C6-5F49-B157-CF401D6C92F6}" type="presParOf" srcId="{2B97E64C-406D-964D-9467-680CDF2A2748}" destId="{578725D3-6BC5-3846-A238-2E4DC27CDDD6}" srcOrd="1" destOrd="0" presId="urn:microsoft.com/office/officeart/2005/8/layout/orgChart1"/>
    <dgm:cxn modelId="{FFC35652-5203-D24A-92AE-E57407BAA204}" type="presParOf" srcId="{58DFE30F-BEB9-1546-9321-23D71CAFB749}" destId="{9EA407EA-F934-D044-8886-D0878E1B2DA4}" srcOrd="1" destOrd="0" presId="urn:microsoft.com/office/officeart/2005/8/layout/orgChart1"/>
    <dgm:cxn modelId="{66E69B80-745C-124F-97DA-AEDEDBBDC1ED}" type="presParOf" srcId="{9EA407EA-F934-D044-8886-D0878E1B2DA4}" destId="{E86B7727-02A6-9E41-9A86-7FB39CA32089}" srcOrd="0" destOrd="0" presId="urn:microsoft.com/office/officeart/2005/8/layout/orgChart1"/>
    <dgm:cxn modelId="{30E9302A-0E4B-5F4D-A09E-9CF03DE23DEB}" type="presParOf" srcId="{9EA407EA-F934-D044-8886-D0878E1B2DA4}" destId="{DCD8A58A-73C3-9D4D-8921-1CC9ECA5BBA6}" srcOrd="1" destOrd="0" presId="urn:microsoft.com/office/officeart/2005/8/layout/orgChart1"/>
    <dgm:cxn modelId="{AF621E0B-5E49-7A45-A80D-E51EF18DE222}" type="presParOf" srcId="{DCD8A58A-73C3-9D4D-8921-1CC9ECA5BBA6}" destId="{699CC7A9-3484-A94A-B1AE-E2320DC03C7D}" srcOrd="0" destOrd="0" presId="urn:microsoft.com/office/officeart/2005/8/layout/orgChart1"/>
    <dgm:cxn modelId="{9958B734-D770-F34E-A1F9-E2646DAE83FE}" type="presParOf" srcId="{699CC7A9-3484-A94A-B1AE-E2320DC03C7D}" destId="{89BB6732-6F67-C74A-BA1C-49CCE758C367}" srcOrd="0" destOrd="0" presId="urn:microsoft.com/office/officeart/2005/8/layout/orgChart1"/>
    <dgm:cxn modelId="{89DDA9CB-D344-0041-959B-4513B8744FD1}" type="presParOf" srcId="{699CC7A9-3484-A94A-B1AE-E2320DC03C7D}" destId="{FBEE9F54-F657-9E4E-91C7-D8E5AA04B917}" srcOrd="1" destOrd="0" presId="urn:microsoft.com/office/officeart/2005/8/layout/orgChart1"/>
    <dgm:cxn modelId="{52178702-9D4D-C14C-9E2C-3335B6AF94BE}" type="presParOf" srcId="{DCD8A58A-73C3-9D4D-8921-1CC9ECA5BBA6}" destId="{51E9D5A5-CF3E-9449-804D-550A0F481D76}" srcOrd="1" destOrd="0" presId="urn:microsoft.com/office/officeart/2005/8/layout/orgChart1"/>
    <dgm:cxn modelId="{510E5A2C-3472-BA4C-B924-EF30A04F0359}" type="presParOf" srcId="{DCD8A58A-73C3-9D4D-8921-1CC9ECA5BBA6}" destId="{12B74729-4C76-BE41-A3AE-8382401D3F4E}" srcOrd="2" destOrd="0" presId="urn:microsoft.com/office/officeart/2005/8/layout/orgChart1"/>
    <dgm:cxn modelId="{7A90A1E9-4BCB-9F4A-931A-CAF0BECAC222}" type="presParOf" srcId="{9EA407EA-F934-D044-8886-D0878E1B2DA4}" destId="{CE8FBD54-7645-4043-B584-D8D24EAD8848}" srcOrd="2" destOrd="0" presId="urn:microsoft.com/office/officeart/2005/8/layout/orgChart1"/>
    <dgm:cxn modelId="{60EA9FE7-9B68-604D-A9D0-ADD5B9AFC705}" type="presParOf" srcId="{9EA407EA-F934-D044-8886-D0878E1B2DA4}" destId="{C7BF7701-AA18-A041-8636-8959DD7C895D}" srcOrd="3" destOrd="0" presId="urn:microsoft.com/office/officeart/2005/8/layout/orgChart1"/>
    <dgm:cxn modelId="{5FF98F15-E7A2-4549-B7F1-CF6B8386BB77}" type="presParOf" srcId="{C7BF7701-AA18-A041-8636-8959DD7C895D}" destId="{5B2153E3-6D38-2E44-B370-7823D36F7BE7}" srcOrd="0" destOrd="0" presId="urn:microsoft.com/office/officeart/2005/8/layout/orgChart1"/>
    <dgm:cxn modelId="{5DDF354C-CA33-AE4E-B31A-C30F7A47CF47}" type="presParOf" srcId="{5B2153E3-6D38-2E44-B370-7823D36F7BE7}" destId="{3E3D5427-E81E-DC4A-A3F5-F06AC1EA98AC}" srcOrd="0" destOrd="0" presId="urn:microsoft.com/office/officeart/2005/8/layout/orgChart1"/>
    <dgm:cxn modelId="{65DC77B0-BDE2-4843-8515-824ECFD5EFCB}" type="presParOf" srcId="{5B2153E3-6D38-2E44-B370-7823D36F7BE7}" destId="{EA40405E-9D62-4D47-9446-7CDAC8220D9B}" srcOrd="1" destOrd="0" presId="urn:microsoft.com/office/officeart/2005/8/layout/orgChart1"/>
    <dgm:cxn modelId="{225D702A-FCC3-0440-83BC-4D5185712393}" type="presParOf" srcId="{C7BF7701-AA18-A041-8636-8959DD7C895D}" destId="{7CEC32EE-D2C6-3C44-9EC4-4B82B39DB628}" srcOrd="1" destOrd="0" presId="urn:microsoft.com/office/officeart/2005/8/layout/orgChart1"/>
    <dgm:cxn modelId="{EB70A741-931D-1241-A125-43CC45FFA57D}" type="presParOf" srcId="{C7BF7701-AA18-A041-8636-8959DD7C895D}" destId="{A2D88F15-F911-284E-AB54-5D0BF5D32DCB}" srcOrd="2" destOrd="0" presId="urn:microsoft.com/office/officeart/2005/8/layout/orgChart1"/>
    <dgm:cxn modelId="{4E906774-B76F-184E-8047-5E06113CD747}" type="presParOf" srcId="{58DFE30F-BEB9-1546-9321-23D71CAFB749}" destId="{5CA76333-3D0F-794E-918A-443C93030F24}" srcOrd="2" destOrd="0" presId="urn:microsoft.com/office/officeart/2005/8/layout/orgChart1"/>
    <dgm:cxn modelId="{3E64FE55-5A7E-0F45-B33F-55452308D18F}" type="presParOf" srcId="{A3EA71F6-F8D5-D04E-90D1-673293EEBFCC}" destId="{57E12DCF-C57C-A643-A5C5-0002FFE8312F}" srcOrd="2" destOrd="0" presId="urn:microsoft.com/office/officeart/2005/8/layout/orgChart1"/>
    <dgm:cxn modelId="{4E62A596-8AF0-F94F-8EBB-408023288A67}" type="presParOf" srcId="{A3EA71F6-F8D5-D04E-90D1-673293EEBFCC}" destId="{0CA90006-8255-C243-B25C-D9ACB4CA4929}" srcOrd="3" destOrd="0" presId="urn:microsoft.com/office/officeart/2005/8/layout/orgChart1"/>
    <dgm:cxn modelId="{DADAF1A8-C85F-164E-B612-BA7F751C1B4C}" type="presParOf" srcId="{0CA90006-8255-C243-B25C-D9ACB4CA4929}" destId="{62DBF841-3683-6240-AC63-9F079403051F}" srcOrd="0" destOrd="0" presId="urn:microsoft.com/office/officeart/2005/8/layout/orgChart1"/>
    <dgm:cxn modelId="{8238D998-34F5-CA4A-9B6D-CC803621EFB5}" type="presParOf" srcId="{62DBF841-3683-6240-AC63-9F079403051F}" destId="{E91AEED4-CA2F-B444-9B5B-E30523929DE7}" srcOrd="0" destOrd="0" presId="urn:microsoft.com/office/officeart/2005/8/layout/orgChart1"/>
    <dgm:cxn modelId="{060B2F6E-04DC-8C4D-9F39-91A0BE9936AA}" type="presParOf" srcId="{62DBF841-3683-6240-AC63-9F079403051F}" destId="{D6688F22-FFBD-5148-9D84-DFE4F8449185}" srcOrd="1" destOrd="0" presId="urn:microsoft.com/office/officeart/2005/8/layout/orgChart1"/>
    <dgm:cxn modelId="{E94C424B-24EC-CD4F-958C-349BDE0A9036}" type="presParOf" srcId="{0CA90006-8255-C243-B25C-D9ACB4CA4929}" destId="{D0A772BA-340F-2A45-A2BE-0B103E9FB4C1}" srcOrd="1" destOrd="0" presId="urn:microsoft.com/office/officeart/2005/8/layout/orgChart1"/>
    <dgm:cxn modelId="{FA9B160E-0951-224F-B6FF-1246D21FFC42}" type="presParOf" srcId="{D0A772BA-340F-2A45-A2BE-0B103E9FB4C1}" destId="{475E5EA8-9EEA-394B-9FCA-C0E6830DF177}" srcOrd="0" destOrd="0" presId="urn:microsoft.com/office/officeart/2005/8/layout/orgChart1"/>
    <dgm:cxn modelId="{88DDEE9B-F1EF-4D47-8D3E-369AC597BF21}" type="presParOf" srcId="{D0A772BA-340F-2A45-A2BE-0B103E9FB4C1}" destId="{53F73A6A-5342-E346-BA41-0926D932DCC3}" srcOrd="1" destOrd="0" presId="urn:microsoft.com/office/officeart/2005/8/layout/orgChart1"/>
    <dgm:cxn modelId="{98F7E9E4-DA8E-3F4F-9A8A-B72BA7FA7E00}" type="presParOf" srcId="{53F73A6A-5342-E346-BA41-0926D932DCC3}" destId="{7CCB2982-039E-9C40-8100-016FC016270C}" srcOrd="0" destOrd="0" presId="urn:microsoft.com/office/officeart/2005/8/layout/orgChart1"/>
    <dgm:cxn modelId="{C5D61DCC-CD72-D049-B7D9-6003B3E299B3}" type="presParOf" srcId="{7CCB2982-039E-9C40-8100-016FC016270C}" destId="{00BD8C3C-C7DB-4A44-9E43-E2ED2CECEDB9}" srcOrd="0" destOrd="0" presId="urn:microsoft.com/office/officeart/2005/8/layout/orgChart1"/>
    <dgm:cxn modelId="{09ED70BB-5BAB-6D42-8088-ED82BD8BF484}" type="presParOf" srcId="{7CCB2982-039E-9C40-8100-016FC016270C}" destId="{E1AB7E2C-A02E-EF47-95DD-79B932C77EF6}" srcOrd="1" destOrd="0" presId="urn:microsoft.com/office/officeart/2005/8/layout/orgChart1"/>
    <dgm:cxn modelId="{128F4A9B-7B1B-ED49-84E1-43DD52D166A7}" type="presParOf" srcId="{53F73A6A-5342-E346-BA41-0926D932DCC3}" destId="{281D0521-22E2-0F43-8D19-00F777EAF2D7}" srcOrd="1" destOrd="0" presId="urn:microsoft.com/office/officeart/2005/8/layout/orgChart1"/>
    <dgm:cxn modelId="{4D528295-4B80-2945-9186-098841ED2843}" type="presParOf" srcId="{53F73A6A-5342-E346-BA41-0926D932DCC3}" destId="{6ADF55F8-99AD-CA4C-81DA-D6A37F6461B9}" srcOrd="2" destOrd="0" presId="urn:microsoft.com/office/officeart/2005/8/layout/orgChart1"/>
    <dgm:cxn modelId="{8817D572-FC83-C44C-AE99-D0D8EE1D05B8}" type="presParOf" srcId="{D0A772BA-340F-2A45-A2BE-0B103E9FB4C1}" destId="{1CC257D7-9ABD-0540-8442-FFFADD34643D}" srcOrd="2" destOrd="0" presId="urn:microsoft.com/office/officeart/2005/8/layout/orgChart1"/>
    <dgm:cxn modelId="{0914B3A0-BCDE-0547-A85F-61A6B522980E}" type="presParOf" srcId="{D0A772BA-340F-2A45-A2BE-0B103E9FB4C1}" destId="{E9A90A20-8D4B-A043-80FE-318A8ECDB907}" srcOrd="3" destOrd="0" presId="urn:microsoft.com/office/officeart/2005/8/layout/orgChart1"/>
    <dgm:cxn modelId="{980DDD5F-10E2-9E4A-B354-A8C21431F7F2}" type="presParOf" srcId="{E9A90A20-8D4B-A043-80FE-318A8ECDB907}" destId="{DFCD3DD9-925C-2541-BCC3-51BBB0A6CBAF}" srcOrd="0" destOrd="0" presId="urn:microsoft.com/office/officeart/2005/8/layout/orgChart1"/>
    <dgm:cxn modelId="{DDA3648B-09DB-ED42-AF12-41C8B4882DA6}" type="presParOf" srcId="{DFCD3DD9-925C-2541-BCC3-51BBB0A6CBAF}" destId="{959F2B5D-4479-204D-8838-ED8BFAC9FF86}" srcOrd="0" destOrd="0" presId="urn:microsoft.com/office/officeart/2005/8/layout/orgChart1"/>
    <dgm:cxn modelId="{E15D1CEE-BCB5-9549-A41D-DE071EACD197}" type="presParOf" srcId="{DFCD3DD9-925C-2541-BCC3-51BBB0A6CBAF}" destId="{5A96CD6E-4FD3-5044-BDDB-5B5DD07563FF}" srcOrd="1" destOrd="0" presId="urn:microsoft.com/office/officeart/2005/8/layout/orgChart1"/>
    <dgm:cxn modelId="{9A067DB8-6D71-134F-A88C-904FF90A5A4E}" type="presParOf" srcId="{E9A90A20-8D4B-A043-80FE-318A8ECDB907}" destId="{49370D24-DF3B-9F47-AFB2-3AEC42CB0715}" srcOrd="1" destOrd="0" presId="urn:microsoft.com/office/officeart/2005/8/layout/orgChart1"/>
    <dgm:cxn modelId="{FA3E296F-4F91-1D4F-AF49-DA1AE61BB233}" type="presParOf" srcId="{E9A90A20-8D4B-A043-80FE-318A8ECDB907}" destId="{E1AC7399-2058-4544-AAFF-DC4BF7A4A978}" srcOrd="2" destOrd="0" presId="urn:microsoft.com/office/officeart/2005/8/layout/orgChart1"/>
    <dgm:cxn modelId="{7ED5EA8E-541A-5849-A3CE-6BC0741DF21A}" type="presParOf" srcId="{0CA90006-8255-C243-B25C-D9ACB4CA4929}" destId="{785681AE-B829-7949-86B6-94471D9934D5}" srcOrd="2" destOrd="0" presId="urn:microsoft.com/office/officeart/2005/8/layout/orgChart1"/>
    <dgm:cxn modelId="{02903C47-3D03-764A-B0A0-480B5DDB20D3}" type="presParOf" srcId="{A3EA71F6-F8D5-D04E-90D1-673293EEBFCC}" destId="{6CA3FA94-31A9-DA44-BEF5-AD30F2D0EF8D}" srcOrd="4" destOrd="0" presId="urn:microsoft.com/office/officeart/2005/8/layout/orgChart1"/>
    <dgm:cxn modelId="{8710729D-DC64-0D46-99DA-891DD7EBA44A}" type="presParOf" srcId="{A3EA71F6-F8D5-D04E-90D1-673293EEBFCC}" destId="{073DF69A-888F-F446-A842-227DDAAA4598}" srcOrd="5" destOrd="0" presId="urn:microsoft.com/office/officeart/2005/8/layout/orgChart1"/>
    <dgm:cxn modelId="{E3CA1301-7B36-6C45-A912-D11AB3613666}" type="presParOf" srcId="{073DF69A-888F-F446-A842-227DDAAA4598}" destId="{02858324-7D16-B947-B309-64B394E2878A}" srcOrd="0" destOrd="0" presId="urn:microsoft.com/office/officeart/2005/8/layout/orgChart1"/>
    <dgm:cxn modelId="{F26C8DB3-86E6-1742-AF6C-B8591AEF3D7D}" type="presParOf" srcId="{02858324-7D16-B947-B309-64B394E2878A}" destId="{AAF7D73C-04BA-3D44-8D4C-3D0FC2F4436A}" srcOrd="0" destOrd="0" presId="urn:microsoft.com/office/officeart/2005/8/layout/orgChart1"/>
    <dgm:cxn modelId="{CF618AA9-4B98-084A-A905-A014135E00F2}" type="presParOf" srcId="{02858324-7D16-B947-B309-64B394E2878A}" destId="{AED2FF28-4AF2-2844-858A-918A165F69DB}" srcOrd="1" destOrd="0" presId="urn:microsoft.com/office/officeart/2005/8/layout/orgChart1"/>
    <dgm:cxn modelId="{26BA69CA-3D20-F54E-8349-7C02B6D12D5E}" type="presParOf" srcId="{073DF69A-888F-F446-A842-227DDAAA4598}" destId="{094CAD3C-9F8A-C147-996C-7781D4ACDF50}" srcOrd="1" destOrd="0" presId="urn:microsoft.com/office/officeart/2005/8/layout/orgChart1"/>
    <dgm:cxn modelId="{085CC731-22F7-DA4A-82AF-EE3DA17A4AA2}" type="presParOf" srcId="{094CAD3C-9F8A-C147-996C-7781D4ACDF50}" destId="{5AF05574-F6B3-E944-B664-64B76D5826C6}" srcOrd="0" destOrd="0" presId="urn:microsoft.com/office/officeart/2005/8/layout/orgChart1"/>
    <dgm:cxn modelId="{59FE8B92-1646-7040-83BC-7A0F875D32F8}" type="presParOf" srcId="{094CAD3C-9F8A-C147-996C-7781D4ACDF50}" destId="{61C38BEC-463B-2A41-A513-E646D025CFDF}" srcOrd="1" destOrd="0" presId="urn:microsoft.com/office/officeart/2005/8/layout/orgChart1"/>
    <dgm:cxn modelId="{49C787CE-0A12-D341-9EB1-96954BDEFB20}" type="presParOf" srcId="{61C38BEC-463B-2A41-A513-E646D025CFDF}" destId="{097D4D71-F585-9D41-BE21-5480768DA2D1}" srcOrd="0" destOrd="0" presId="urn:microsoft.com/office/officeart/2005/8/layout/orgChart1"/>
    <dgm:cxn modelId="{ABCE89F1-18C9-6743-A004-13FEF3920F48}" type="presParOf" srcId="{097D4D71-F585-9D41-BE21-5480768DA2D1}" destId="{745FB760-FC43-C140-8D69-90CA2A40F3C6}" srcOrd="0" destOrd="0" presId="urn:microsoft.com/office/officeart/2005/8/layout/orgChart1"/>
    <dgm:cxn modelId="{26D79E66-0015-1A42-94FF-0047B53A02DD}" type="presParOf" srcId="{097D4D71-F585-9D41-BE21-5480768DA2D1}" destId="{84CFFE0C-6DA7-B349-B7EC-09B4590581A3}" srcOrd="1" destOrd="0" presId="urn:microsoft.com/office/officeart/2005/8/layout/orgChart1"/>
    <dgm:cxn modelId="{D5A4242E-03CC-4A41-B5CB-4DFB5B31CB7A}" type="presParOf" srcId="{61C38BEC-463B-2A41-A513-E646D025CFDF}" destId="{D12CEE1D-2355-D44C-9718-42752172DAA8}" srcOrd="1" destOrd="0" presId="urn:microsoft.com/office/officeart/2005/8/layout/orgChart1"/>
    <dgm:cxn modelId="{D9273E7A-FFA4-4C41-A06F-105B78D7D5AD}" type="presParOf" srcId="{61C38BEC-463B-2A41-A513-E646D025CFDF}" destId="{533C31C1-BB44-6D44-9D81-F74E73600664}" srcOrd="2" destOrd="0" presId="urn:microsoft.com/office/officeart/2005/8/layout/orgChart1"/>
    <dgm:cxn modelId="{5037E949-FDBB-564E-A9B0-E6F8E35E08D6}" type="presParOf" srcId="{094CAD3C-9F8A-C147-996C-7781D4ACDF50}" destId="{968EBCF5-3084-6F4B-8163-10B4DCD91364}" srcOrd="2" destOrd="0" presId="urn:microsoft.com/office/officeart/2005/8/layout/orgChart1"/>
    <dgm:cxn modelId="{9DE60D9A-734C-F046-89A2-1BE36EB93B3B}" type="presParOf" srcId="{094CAD3C-9F8A-C147-996C-7781D4ACDF50}" destId="{10A155FA-6B9B-174D-BDE1-865EAD3797A4}" srcOrd="3" destOrd="0" presId="urn:microsoft.com/office/officeart/2005/8/layout/orgChart1"/>
    <dgm:cxn modelId="{4593C418-0648-6549-B181-27BE852D4820}" type="presParOf" srcId="{10A155FA-6B9B-174D-BDE1-865EAD3797A4}" destId="{00E5C088-B0E6-CE4C-904A-FA7839756982}" srcOrd="0" destOrd="0" presId="urn:microsoft.com/office/officeart/2005/8/layout/orgChart1"/>
    <dgm:cxn modelId="{C3752096-BF51-2E4C-801B-059B5A135E8A}" type="presParOf" srcId="{00E5C088-B0E6-CE4C-904A-FA7839756982}" destId="{7BFD4385-6C39-BF41-BA35-60170445DE6A}" srcOrd="0" destOrd="0" presId="urn:microsoft.com/office/officeart/2005/8/layout/orgChart1"/>
    <dgm:cxn modelId="{E5BBE1AC-04B7-F04D-BD81-74CCB2919475}" type="presParOf" srcId="{00E5C088-B0E6-CE4C-904A-FA7839756982}" destId="{8921C73C-79C2-CD4C-A421-7503EA9818C6}" srcOrd="1" destOrd="0" presId="urn:microsoft.com/office/officeart/2005/8/layout/orgChart1"/>
    <dgm:cxn modelId="{C15CBE0D-A749-2846-9739-4921812C33C2}" type="presParOf" srcId="{10A155FA-6B9B-174D-BDE1-865EAD3797A4}" destId="{46E4E959-AF7A-494D-8EB1-187DC9AE8932}" srcOrd="1" destOrd="0" presId="urn:microsoft.com/office/officeart/2005/8/layout/orgChart1"/>
    <dgm:cxn modelId="{5C1B8DBD-2E5F-F440-9A9F-87681C6B269D}" type="presParOf" srcId="{10A155FA-6B9B-174D-BDE1-865EAD3797A4}" destId="{452EB470-79A6-2D43-B58D-72FA9DEFE4BE}" srcOrd="2" destOrd="0" presId="urn:microsoft.com/office/officeart/2005/8/layout/orgChart1"/>
    <dgm:cxn modelId="{6474DBC7-0F93-AE4D-BBD8-67CA54B2A62F}" type="presParOf" srcId="{073DF69A-888F-F446-A842-227DDAAA4598}" destId="{9AFD545F-33D3-3A46-8F51-57E6854FB768}" srcOrd="2" destOrd="0" presId="urn:microsoft.com/office/officeart/2005/8/layout/orgChart1"/>
    <dgm:cxn modelId="{276612B8-7105-CF43-964D-85E6EE7E19E5}" type="presParOf" srcId="{A3EA71F6-F8D5-D04E-90D1-673293EEBFCC}" destId="{53882007-DD83-D64F-9664-9E724350CE52}" srcOrd="6" destOrd="0" presId="urn:microsoft.com/office/officeart/2005/8/layout/orgChart1"/>
    <dgm:cxn modelId="{E247B8EB-FB93-7346-9F51-D77861BE8206}" type="presParOf" srcId="{A3EA71F6-F8D5-D04E-90D1-673293EEBFCC}" destId="{3BCA84F8-2724-9948-A4AA-4A9D6478A316}" srcOrd="7" destOrd="0" presId="urn:microsoft.com/office/officeart/2005/8/layout/orgChart1"/>
    <dgm:cxn modelId="{6A030E3D-279F-EA44-B3AB-ADD077421FA9}" type="presParOf" srcId="{3BCA84F8-2724-9948-A4AA-4A9D6478A316}" destId="{34EBE0C8-4C73-C444-AA8E-A58FD5948CB6}" srcOrd="0" destOrd="0" presId="urn:microsoft.com/office/officeart/2005/8/layout/orgChart1"/>
    <dgm:cxn modelId="{3B39D5A2-AE12-AC46-A1D2-308D724F6087}" type="presParOf" srcId="{34EBE0C8-4C73-C444-AA8E-A58FD5948CB6}" destId="{0009E9D4-5E84-1941-ABBE-AC0731EA4BC4}" srcOrd="0" destOrd="0" presId="urn:microsoft.com/office/officeart/2005/8/layout/orgChart1"/>
    <dgm:cxn modelId="{2F688D1B-49AF-C948-B222-F8E996C7594F}" type="presParOf" srcId="{34EBE0C8-4C73-C444-AA8E-A58FD5948CB6}" destId="{7966DE3E-789C-8040-9931-4604E0B033C1}" srcOrd="1" destOrd="0" presId="urn:microsoft.com/office/officeart/2005/8/layout/orgChart1"/>
    <dgm:cxn modelId="{86DF7F22-F222-4741-AB2B-482B31F93ACA}" type="presParOf" srcId="{3BCA84F8-2724-9948-A4AA-4A9D6478A316}" destId="{5035F730-9431-A640-B4A4-E8C8036C4CDC}" srcOrd="1" destOrd="0" presId="urn:microsoft.com/office/officeart/2005/8/layout/orgChart1"/>
    <dgm:cxn modelId="{4244746A-C7CA-0B4E-8E8A-DE547A687593}" type="presParOf" srcId="{5035F730-9431-A640-B4A4-E8C8036C4CDC}" destId="{D927A91E-527F-424B-A05F-A2531D7DA6C2}" srcOrd="0" destOrd="0" presId="urn:microsoft.com/office/officeart/2005/8/layout/orgChart1"/>
    <dgm:cxn modelId="{0AB47C8F-9E2F-234E-AB6F-A4B2C89F9A07}" type="presParOf" srcId="{5035F730-9431-A640-B4A4-E8C8036C4CDC}" destId="{90CF0472-8D43-8D42-9B09-4DE89BD6272D}" srcOrd="1" destOrd="0" presId="urn:microsoft.com/office/officeart/2005/8/layout/orgChart1"/>
    <dgm:cxn modelId="{D8F23916-5E84-5048-B510-6DDCBEFCC771}" type="presParOf" srcId="{90CF0472-8D43-8D42-9B09-4DE89BD6272D}" destId="{4E488416-6AC2-3044-AEDE-A31CA432795B}" srcOrd="0" destOrd="0" presId="urn:microsoft.com/office/officeart/2005/8/layout/orgChart1"/>
    <dgm:cxn modelId="{57811855-E959-E044-8A67-9D717EA5C0B9}" type="presParOf" srcId="{4E488416-6AC2-3044-AEDE-A31CA432795B}" destId="{653526E0-AACE-334B-80C0-8563D362D39A}" srcOrd="0" destOrd="0" presId="urn:microsoft.com/office/officeart/2005/8/layout/orgChart1"/>
    <dgm:cxn modelId="{07A8122F-E173-A941-904E-F64AE008A1DE}" type="presParOf" srcId="{4E488416-6AC2-3044-AEDE-A31CA432795B}" destId="{6C24D4D5-5E4D-334E-80B4-FCE49D1B3333}" srcOrd="1" destOrd="0" presId="urn:microsoft.com/office/officeart/2005/8/layout/orgChart1"/>
    <dgm:cxn modelId="{D41F0645-F573-E848-998E-67EDE8AF1303}" type="presParOf" srcId="{90CF0472-8D43-8D42-9B09-4DE89BD6272D}" destId="{897DD9C0-154B-634C-8D92-75AEF77E50E5}" srcOrd="1" destOrd="0" presId="urn:microsoft.com/office/officeart/2005/8/layout/orgChart1"/>
    <dgm:cxn modelId="{466074D1-01D3-3B4E-A366-CCBBAB30379E}" type="presParOf" srcId="{90CF0472-8D43-8D42-9B09-4DE89BD6272D}" destId="{C9529839-7214-D145-B095-5214B06A6D62}" srcOrd="2" destOrd="0" presId="urn:microsoft.com/office/officeart/2005/8/layout/orgChart1"/>
    <dgm:cxn modelId="{34C88D3B-FAF8-984B-A747-95493F95E2B2}" type="presParOf" srcId="{5035F730-9431-A640-B4A4-E8C8036C4CDC}" destId="{35694DCF-F6A6-AA4D-A44A-6EABF19498A1}" srcOrd="2" destOrd="0" presId="urn:microsoft.com/office/officeart/2005/8/layout/orgChart1"/>
    <dgm:cxn modelId="{6F91715A-07D3-8A4B-9424-CA88EF880C01}" type="presParOf" srcId="{5035F730-9431-A640-B4A4-E8C8036C4CDC}" destId="{7B2C8E37-7B98-054C-B5B7-6363B4310678}" srcOrd="3" destOrd="0" presId="urn:microsoft.com/office/officeart/2005/8/layout/orgChart1"/>
    <dgm:cxn modelId="{5A62D3D8-DD85-1F43-8227-4560EE19BAA7}" type="presParOf" srcId="{7B2C8E37-7B98-054C-B5B7-6363B4310678}" destId="{274020D9-6539-E443-B1D9-1CF63CB8BC61}" srcOrd="0" destOrd="0" presId="urn:microsoft.com/office/officeart/2005/8/layout/orgChart1"/>
    <dgm:cxn modelId="{49C45FE2-6F26-D94F-B6C4-C8BE07AAFDF3}" type="presParOf" srcId="{274020D9-6539-E443-B1D9-1CF63CB8BC61}" destId="{58CD9985-62E4-2F45-A2A3-451EC9013628}" srcOrd="0" destOrd="0" presId="urn:microsoft.com/office/officeart/2005/8/layout/orgChart1"/>
    <dgm:cxn modelId="{EC751681-8CF2-AC4F-8F8C-3CF4B59BBCB0}" type="presParOf" srcId="{274020D9-6539-E443-B1D9-1CF63CB8BC61}" destId="{A08B464A-9FA6-D74F-9D22-B9D886139668}" srcOrd="1" destOrd="0" presId="urn:microsoft.com/office/officeart/2005/8/layout/orgChart1"/>
    <dgm:cxn modelId="{E78D7BDD-A4B4-CD46-873C-BB9E7D2BABF0}" type="presParOf" srcId="{7B2C8E37-7B98-054C-B5B7-6363B4310678}" destId="{E96C6E27-6483-9246-A611-6FE26D77156D}" srcOrd="1" destOrd="0" presId="urn:microsoft.com/office/officeart/2005/8/layout/orgChart1"/>
    <dgm:cxn modelId="{8C7444AC-1098-9A4D-B46B-7AB18BA756D9}" type="presParOf" srcId="{7B2C8E37-7B98-054C-B5B7-6363B4310678}" destId="{7D6CFB56-E33A-FC45-9E33-324EE0157237}" srcOrd="2" destOrd="0" presId="urn:microsoft.com/office/officeart/2005/8/layout/orgChart1"/>
    <dgm:cxn modelId="{459C7D7F-2747-4848-9074-DCE6EA4AC926}" type="presParOf" srcId="{3BCA84F8-2724-9948-A4AA-4A9D6478A316}" destId="{025E1424-7844-224B-9770-0843978E38CC}" srcOrd="2" destOrd="0" presId="urn:microsoft.com/office/officeart/2005/8/layout/orgChart1"/>
    <dgm:cxn modelId="{4895A61B-5A5A-5642-A491-F917B2530C0C}" type="presParOf" srcId="{CC3A14C1-2EFE-3649-A095-86C96AC25376}" destId="{CB293430-7E2F-FF46-9C5D-E4ACBD62356A}" srcOrd="2" destOrd="0" presId="urn:microsoft.com/office/officeart/2005/8/layout/orgChart1"/>
    <dgm:cxn modelId="{86D2399F-4068-DC43-B34E-C5A7D86CB4F0}" type="presParOf" srcId="{55D24141-91A3-4748-985E-65C5C1310FD5}" destId="{8525016E-9AE0-DC41-88F9-515F2E1EA554}" srcOrd="2" destOrd="0" presId="urn:microsoft.com/office/officeart/2005/8/layout/orgChart1"/>
    <dgm:cxn modelId="{ACC0EAE7-2758-9E4B-B268-E90678E1B81B}" type="presParOf" srcId="{55D24141-91A3-4748-985E-65C5C1310FD5}" destId="{F3FD03FE-6EC7-CA42-AA6D-B6A1A0904058}" srcOrd="3" destOrd="0" presId="urn:microsoft.com/office/officeart/2005/8/layout/orgChart1"/>
    <dgm:cxn modelId="{66B4416D-93EB-F84E-9B43-16C360986640}" type="presParOf" srcId="{F3FD03FE-6EC7-CA42-AA6D-B6A1A0904058}" destId="{B668ABCE-500A-9742-AF0A-3939CD8709E6}" srcOrd="0" destOrd="0" presId="urn:microsoft.com/office/officeart/2005/8/layout/orgChart1"/>
    <dgm:cxn modelId="{560E2B3E-21F7-1040-9204-4385132AA8A2}" type="presParOf" srcId="{B668ABCE-500A-9742-AF0A-3939CD8709E6}" destId="{DA4813DF-525A-3844-930E-23A73326B864}" srcOrd="0" destOrd="0" presId="urn:microsoft.com/office/officeart/2005/8/layout/orgChart1"/>
    <dgm:cxn modelId="{088B1417-7DEC-0848-9B2D-93E2BEA33F4B}" type="presParOf" srcId="{B668ABCE-500A-9742-AF0A-3939CD8709E6}" destId="{7B29E04A-02A7-2A4D-B399-CC117FBA1B62}" srcOrd="1" destOrd="0" presId="urn:microsoft.com/office/officeart/2005/8/layout/orgChart1"/>
    <dgm:cxn modelId="{173D6EDB-E9C5-6146-B87E-A5B840278D6C}" type="presParOf" srcId="{F3FD03FE-6EC7-CA42-AA6D-B6A1A0904058}" destId="{C06E0EC4-03D1-F049-96A7-752BF1609ADE}" srcOrd="1" destOrd="0" presId="urn:microsoft.com/office/officeart/2005/8/layout/orgChart1"/>
    <dgm:cxn modelId="{93F96024-073D-914F-9D4E-F65C0E0290DC}" type="presParOf" srcId="{C06E0EC4-03D1-F049-96A7-752BF1609ADE}" destId="{9B866A6C-2895-024F-BB59-483C46C11EF0}" srcOrd="0" destOrd="0" presId="urn:microsoft.com/office/officeart/2005/8/layout/orgChart1"/>
    <dgm:cxn modelId="{34BB04CC-3491-964A-9BDA-469958716536}" type="presParOf" srcId="{C06E0EC4-03D1-F049-96A7-752BF1609ADE}" destId="{CA4D5AD2-9665-E94B-B85D-EF3F8678714C}" srcOrd="1" destOrd="0" presId="urn:microsoft.com/office/officeart/2005/8/layout/orgChart1"/>
    <dgm:cxn modelId="{D3DEBC91-D4F0-894D-A4D4-CCF98AE443CA}" type="presParOf" srcId="{CA4D5AD2-9665-E94B-B85D-EF3F8678714C}" destId="{3B2A0579-3658-044B-A31B-976D4559C2EF}" srcOrd="0" destOrd="0" presId="urn:microsoft.com/office/officeart/2005/8/layout/orgChart1"/>
    <dgm:cxn modelId="{C1BDF1D4-B6DA-BE4F-8201-11B557F886FE}" type="presParOf" srcId="{3B2A0579-3658-044B-A31B-976D4559C2EF}" destId="{55296457-53D0-0D4B-B9CF-CECF27220E3C}" srcOrd="0" destOrd="0" presId="urn:microsoft.com/office/officeart/2005/8/layout/orgChart1"/>
    <dgm:cxn modelId="{389FD31F-EAEE-7148-A57E-6C727A8D79F9}" type="presParOf" srcId="{3B2A0579-3658-044B-A31B-976D4559C2EF}" destId="{6F6869EA-24FD-B544-BC79-2EF548FCD0E5}" srcOrd="1" destOrd="0" presId="urn:microsoft.com/office/officeart/2005/8/layout/orgChart1"/>
    <dgm:cxn modelId="{F76305FC-1C75-D445-B110-AE24D3FA87F4}" type="presParOf" srcId="{CA4D5AD2-9665-E94B-B85D-EF3F8678714C}" destId="{CFFDA5F3-E6C6-6C4E-A76A-C730FF868281}" srcOrd="1" destOrd="0" presId="urn:microsoft.com/office/officeart/2005/8/layout/orgChart1"/>
    <dgm:cxn modelId="{9A75AF51-5A7C-0A4A-86B6-7D2B920B340D}" type="presParOf" srcId="{CFFDA5F3-E6C6-6C4E-A76A-C730FF868281}" destId="{8CC55AF4-2CB9-594E-ACC5-8898F7DC67DF}" srcOrd="0" destOrd="0" presId="urn:microsoft.com/office/officeart/2005/8/layout/orgChart1"/>
    <dgm:cxn modelId="{EED485C0-3576-A14B-B54F-6378C09766AD}" type="presParOf" srcId="{CFFDA5F3-E6C6-6C4E-A76A-C730FF868281}" destId="{FF0593FF-22B3-1F49-BAC6-D25D016A63E3}" srcOrd="1" destOrd="0" presId="urn:microsoft.com/office/officeart/2005/8/layout/orgChart1"/>
    <dgm:cxn modelId="{7D3F212E-55AD-4448-B9C0-124D6048A29F}" type="presParOf" srcId="{FF0593FF-22B3-1F49-BAC6-D25D016A63E3}" destId="{8F9E9435-8BBB-5F48-8201-F39799FCC333}" srcOrd="0" destOrd="0" presId="urn:microsoft.com/office/officeart/2005/8/layout/orgChart1"/>
    <dgm:cxn modelId="{9B115D31-2799-4A4E-BB30-E2418BF68CEA}" type="presParOf" srcId="{8F9E9435-8BBB-5F48-8201-F39799FCC333}" destId="{0DA87FCB-1408-C943-8248-A12990C84B16}" srcOrd="0" destOrd="0" presId="urn:microsoft.com/office/officeart/2005/8/layout/orgChart1"/>
    <dgm:cxn modelId="{5E125015-7A4E-EF44-9FB9-BCF0CCA90BEE}" type="presParOf" srcId="{8F9E9435-8BBB-5F48-8201-F39799FCC333}" destId="{EDDF1A42-6346-794E-91F0-D46CCC1CBB7C}" srcOrd="1" destOrd="0" presId="urn:microsoft.com/office/officeart/2005/8/layout/orgChart1"/>
    <dgm:cxn modelId="{4FE9B206-B6E5-AE4E-891F-A8528B7C95F6}" type="presParOf" srcId="{FF0593FF-22B3-1F49-BAC6-D25D016A63E3}" destId="{007B2C1A-D15E-8F47-AA19-1C7DDA8D337C}" srcOrd="1" destOrd="0" presId="urn:microsoft.com/office/officeart/2005/8/layout/orgChart1"/>
    <dgm:cxn modelId="{DB43314B-0159-CB44-9310-2327DFEF93F5}" type="presParOf" srcId="{FF0593FF-22B3-1F49-BAC6-D25D016A63E3}" destId="{83CBB2DF-0AD5-6C4D-9D0E-724254715A64}" srcOrd="2" destOrd="0" presId="urn:microsoft.com/office/officeart/2005/8/layout/orgChart1"/>
    <dgm:cxn modelId="{E5394C44-D9D4-FA43-8CB0-5BAF46BA313E}" type="presParOf" srcId="{CFFDA5F3-E6C6-6C4E-A76A-C730FF868281}" destId="{A71DC139-DDF6-7D4E-B79E-723C8DFF368B}" srcOrd="2" destOrd="0" presId="urn:microsoft.com/office/officeart/2005/8/layout/orgChart1"/>
    <dgm:cxn modelId="{E86EA0E2-BEE9-654D-9E4D-16339940F083}" type="presParOf" srcId="{CFFDA5F3-E6C6-6C4E-A76A-C730FF868281}" destId="{80281CA6-7B2F-D741-8443-34AD97163B25}" srcOrd="3" destOrd="0" presId="urn:microsoft.com/office/officeart/2005/8/layout/orgChart1"/>
    <dgm:cxn modelId="{7DE71B45-D25E-8743-A96B-7E528CC7E6E3}" type="presParOf" srcId="{80281CA6-7B2F-D741-8443-34AD97163B25}" destId="{4255EFEF-3295-1848-9147-529DC8FE582D}" srcOrd="0" destOrd="0" presId="urn:microsoft.com/office/officeart/2005/8/layout/orgChart1"/>
    <dgm:cxn modelId="{07F53719-FE6D-EC4D-9B43-21322BE3E5FE}" type="presParOf" srcId="{4255EFEF-3295-1848-9147-529DC8FE582D}" destId="{34E03D9E-2F68-1C43-A393-39B91AF50478}" srcOrd="0" destOrd="0" presId="urn:microsoft.com/office/officeart/2005/8/layout/orgChart1"/>
    <dgm:cxn modelId="{B92FE597-6079-4C4E-AE1D-A96B9CD3F8E1}" type="presParOf" srcId="{4255EFEF-3295-1848-9147-529DC8FE582D}" destId="{8F159353-007A-9E43-9D6B-28F4FE8A805D}" srcOrd="1" destOrd="0" presId="urn:microsoft.com/office/officeart/2005/8/layout/orgChart1"/>
    <dgm:cxn modelId="{06908998-FCE1-D147-B6F0-ACA811719590}" type="presParOf" srcId="{80281CA6-7B2F-D741-8443-34AD97163B25}" destId="{FBBE0422-5118-7042-9534-5B43CCD85B0D}" srcOrd="1" destOrd="0" presId="urn:microsoft.com/office/officeart/2005/8/layout/orgChart1"/>
    <dgm:cxn modelId="{5B98C0C0-0291-3042-90E0-D50D4D1B64DE}" type="presParOf" srcId="{80281CA6-7B2F-D741-8443-34AD97163B25}" destId="{8BB99042-7976-7A40-B296-B733C13DE772}" srcOrd="2" destOrd="0" presId="urn:microsoft.com/office/officeart/2005/8/layout/orgChart1"/>
    <dgm:cxn modelId="{2C15D8BC-C246-A944-A573-0D266E6DD759}" type="presParOf" srcId="{CA4D5AD2-9665-E94B-B85D-EF3F8678714C}" destId="{AC76B793-3526-4144-8315-AC0C9250536F}" srcOrd="2" destOrd="0" presId="urn:microsoft.com/office/officeart/2005/8/layout/orgChart1"/>
    <dgm:cxn modelId="{9F9AAC57-2DDE-4D4D-B2B0-0B8990954634}" type="presParOf" srcId="{C06E0EC4-03D1-F049-96A7-752BF1609ADE}" destId="{B785ED75-DAFF-0446-A4D6-76B0B2D2621D}" srcOrd="2" destOrd="0" presId="urn:microsoft.com/office/officeart/2005/8/layout/orgChart1"/>
    <dgm:cxn modelId="{8DA13961-1F78-BA45-B185-2F3C9EC2D226}" type="presParOf" srcId="{C06E0EC4-03D1-F049-96A7-752BF1609ADE}" destId="{7F194084-7953-164D-8623-FC95134D322A}" srcOrd="3" destOrd="0" presId="urn:microsoft.com/office/officeart/2005/8/layout/orgChart1"/>
    <dgm:cxn modelId="{71755F4E-FC70-BB41-B0ED-F79745EE46C6}" type="presParOf" srcId="{7F194084-7953-164D-8623-FC95134D322A}" destId="{992E5F65-D27F-7A4A-BC6A-8B8748073ED7}" srcOrd="0" destOrd="0" presId="urn:microsoft.com/office/officeart/2005/8/layout/orgChart1"/>
    <dgm:cxn modelId="{EE30C9D8-795E-E147-A0F1-8CC42E216D02}" type="presParOf" srcId="{992E5F65-D27F-7A4A-BC6A-8B8748073ED7}" destId="{1C7D927C-D737-A442-B1F8-A828307C69CC}" srcOrd="0" destOrd="0" presId="urn:microsoft.com/office/officeart/2005/8/layout/orgChart1"/>
    <dgm:cxn modelId="{702F6382-9438-D04C-84D9-00B30D41079A}" type="presParOf" srcId="{992E5F65-D27F-7A4A-BC6A-8B8748073ED7}" destId="{93DC7807-CEE6-3A41-B6B1-CD028E9DF925}" srcOrd="1" destOrd="0" presId="urn:microsoft.com/office/officeart/2005/8/layout/orgChart1"/>
    <dgm:cxn modelId="{DA235F92-BBFE-D445-BF12-F9D119F60AAE}" type="presParOf" srcId="{7F194084-7953-164D-8623-FC95134D322A}" destId="{045294A4-FD6F-B54E-8BF6-7D7874F62841}" srcOrd="1" destOrd="0" presId="urn:microsoft.com/office/officeart/2005/8/layout/orgChart1"/>
    <dgm:cxn modelId="{A5F3D47F-FB87-4A4B-B9B7-BA08453E007A}" type="presParOf" srcId="{045294A4-FD6F-B54E-8BF6-7D7874F62841}" destId="{21DFAF00-A683-F649-B475-99A48A8E3F4E}" srcOrd="0" destOrd="0" presId="urn:microsoft.com/office/officeart/2005/8/layout/orgChart1"/>
    <dgm:cxn modelId="{10FFC619-9003-F64C-BCB2-99AE904A4A68}" type="presParOf" srcId="{045294A4-FD6F-B54E-8BF6-7D7874F62841}" destId="{E60A1BB8-E080-2F4F-9B17-850B7285673D}" srcOrd="1" destOrd="0" presId="urn:microsoft.com/office/officeart/2005/8/layout/orgChart1"/>
    <dgm:cxn modelId="{0021E8E6-7B27-8C46-A62F-F834A0725D30}" type="presParOf" srcId="{E60A1BB8-E080-2F4F-9B17-850B7285673D}" destId="{A1E91CE2-F82A-3A4B-8E25-446054B8E882}" srcOrd="0" destOrd="0" presId="urn:microsoft.com/office/officeart/2005/8/layout/orgChart1"/>
    <dgm:cxn modelId="{27C464C4-BC50-B840-8F58-FFE75A8CFFBF}" type="presParOf" srcId="{A1E91CE2-F82A-3A4B-8E25-446054B8E882}" destId="{075156B3-1551-9440-8DB1-AD1A71F87BBF}" srcOrd="0" destOrd="0" presId="urn:microsoft.com/office/officeart/2005/8/layout/orgChart1"/>
    <dgm:cxn modelId="{40A15E16-D452-9A4A-BC09-5A0260C638FD}" type="presParOf" srcId="{A1E91CE2-F82A-3A4B-8E25-446054B8E882}" destId="{25B9E541-401B-9B4F-8387-A3A017D12B19}" srcOrd="1" destOrd="0" presId="urn:microsoft.com/office/officeart/2005/8/layout/orgChart1"/>
    <dgm:cxn modelId="{F8AEBD41-5525-CF43-A2B5-F383FD549B5A}" type="presParOf" srcId="{E60A1BB8-E080-2F4F-9B17-850B7285673D}" destId="{4178B627-58C6-5E45-9E72-C7A1A18A22AF}" srcOrd="1" destOrd="0" presId="urn:microsoft.com/office/officeart/2005/8/layout/orgChart1"/>
    <dgm:cxn modelId="{75CA4B28-5A85-0F47-9F49-8AF2884E138E}" type="presParOf" srcId="{E60A1BB8-E080-2F4F-9B17-850B7285673D}" destId="{6557603B-5470-494D-BC5E-CBBE16A985F0}" srcOrd="2" destOrd="0" presId="urn:microsoft.com/office/officeart/2005/8/layout/orgChart1"/>
    <dgm:cxn modelId="{56200CC3-6435-344B-B18A-6AAA93D1BBC8}" type="presParOf" srcId="{045294A4-FD6F-B54E-8BF6-7D7874F62841}" destId="{F7AB91E3-07B7-FD40-B58B-D04918359559}" srcOrd="2" destOrd="0" presId="urn:microsoft.com/office/officeart/2005/8/layout/orgChart1"/>
    <dgm:cxn modelId="{831E5564-6BA7-F444-A33A-303AE5A6AA03}" type="presParOf" srcId="{045294A4-FD6F-B54E-8BF6-7D7874F62841}" destId="{10932CF8-4F41-F14F-AC91-3397A5F63EFF}" srcOrd="3" destOrd="0" presId="urn:microsoft.com/office/officeart/2005/8/layout/orgChart1"/>
    <dgm:cxn modelId="{05757ADD-EAED-C841-AACC-D0DC6CE2F266}" type="presParOf" srcId="{10932CF8-4F41-F14F-AC91-3397A5F63EFF}" destId="{3FA8E878-E0E8-5749-A9B9-C92B4164E064}" srcOrd="0" destOrd="0" presId="urn:microsoft.com/office/officeart/2005/8/layout/orgChart1"/>
    <dgm:cxn modelId="{FC03C063-22E7-0E41-A55B-1E17A1BB55B6}" type="presParOf" srcId="{3FA8E878-E0E8-5749-A9B9-C92B4164E064}" destId="{13B63527-B484-5D4F-A3A8-18EB72D01A49}" srcOrd="0" destOrd="0" presId="urn:microsoft.com/office/officeart/2005/8/layout/orgChart1"/>
    <dgm:cxn modelId="{DADCE1C1-B78C-D14A-B9BE-70DFFD6CC36E}" type="presParOf" srcId="{3FA8E878-E0E8-5749-A9B9-C92B4164E064}" destId="{1C564C2E-7F95-0E4C-97CD-7D09D475AD5C}" srcOrd="1" destOrd="0" presId="urn:microsoft.com/office/officeart/2005/8/layout/orgChart1"/>
    <dgm:cxn modelId="{4FCCAE1D-4C5A-D14B-82F9-E5327307D836}" type="presParOf" srcId="{10932CF8-4F41-F14F-AC91-3397A5F63EFF}" destId="{75AB4EEC-4622-314E-BE74-41E3E75B9770}" srcOrd="1" destOrd="0" presId="urn:microsoft.com/office/officeart/2005/8/layout/orgChart1"/>
    <dgm:cxn modelId="{2E914238-A1E1-0F46-9974-3A5307F96315}" type="presParOf" srcId="{10932CF8-4F41-F14F-AC91-3397A5F63EFF}" destId="{2025B4E5-E90E-F747-9B8E-EEA3F122E1CF}" srcOrd="2" destOrd="0" presId="urn:microsoft.com/office/officeart/2005/8/layout/orgChart1"/>
    <dgm:cxn modelId="{13449EC9-6CA8-7043-B19C-3341CFD46D25}" type="presParOf" srcId="{7F194084-7953-164D-8623-FC95134D322A}" destId="{8BC583F6-64CF-E444-BB1B-D7BD61D3113F}" srcOrd="2" destOrd="0" presId="urn:microsoft.com/office/officeart/2005/8/layout/orgChart1"/>
    <dgm:cxn modelId="{080B0ADB-E4A9-D443-9DF6-797529C3F18F}" type="presParOf" srcId="{C06E0EC4-03D1-F049-96A7-752BF1609ADE}" destId="{E375FDBE-8AC2-ED48-92EB-44EC8BCAC11B}" srcOrd="4" destOrd="0" presId="urn:microsoft.com/office/officeart/2005/8/layout/orgChart1"/>
    <dgm:cxn modelId="{A0E7B5A1-2698-D949-B91F-F2F3147ED37F}" type="presParOf" srcId="{C06E0EC4-03D1-F049-96A7-752BF1609ADE}" destId="{7B9C6F09-C1D1-3F4E-9E70-C0B19E0BC2A0}" srcOrd="5" destOrd="0" presId="urn:microsoft.com/office/officeart/2005/8/layout/orgChart1"/>
    <dgm:cxn modelId="{CEFB52D6-44E4-5343-AFBE-E6E32A07E92C}" type="presParOf" srcId="{7B9C6F09-C1D1-3F4E-9E70-C0B19E0BC2A0}" destId="{A9B5EFF5-E4D9-1443-8F0A-44DE7866F18A}" srcOrd="0" destOrd="0" presId="urn:microsoft.com/office/officeart/2005/8/layout/orgChart1"/>
    <dgm:cxn modelId="{90A29B7D-5588-4246-9E7D-196E8CCBE916}" type="presParOf" srcId="{A9B5EFF5-E4D9-1443-8F0A-44DE7866F18A}" destId="{05B3E493-B6B0-444A-BA17-EE9CF1E9C122}" srcOrd="0" destOrd="0" presId="urn:microsoft.com/office/officeart/2005/8/layout/orgChart1"/>
    <dgm:cxn modelId="{254EE006-9E13-3C4D-9D70-6D130E5733CE}" type="presParOf" srcId="{A9B5EFF5-E4D9-1443-8F0A-44DE7866F18A}" destId="{30F8A9FB-FD77-7F40-8333-A40133EA040F}" srcOrd="1" destOrd="0" presId="urn:microsoft.com/office/officeart/2005/8/layout/orgChart1"/>
    <dgm:cxn modelId="{E8B27FA4-C3AB-D64C-80C9-E7566EDF2211}" type="presParOf" srcId="{7B9C6F09-C1D1-3F4E-9E70-C0B19E0BC2A0}" destId="{1E398440-7205-9342-8EE3-0F367517ABEB}" srcOrd="1" destOrd="0" presId="urn:microsoft.com/office/officeart/2005/8/layout/orgChart1"/>
    <dgm:cxn modelId="{CEE1CCF8-7ED1-3A43-8295-DC0A36BC0AE4}" type="presParOf" srcId="{1E398440-7205-9342-8EE3-0F367517ABEB}" destId="{66E89224-7B3E-3644-B59C-62023DA39DFC}" srcOrd="0" destOrd="0" presId="urn:microsoft.com/office/officeart/2005/8/layout/orgChart1"/>
    <dgm:cxn modelId="{DAE9597B-F5C5-474B-8618-DD66E3ACC5E4}" type="presParOf" srcId="{1E398440-7205-9342-8EE3-0F367517ABEB}" destId="{3A3900BF-AAAE-3E4D-97D5-DEB9561E5C5E}" srcOrd="1" destOrd="0" presId="urn:microsoft.com/office/officeart/2005/8/layout/orgChart1"/>
    <dgm:cxn modelId="{31CEE98A-E664-0549-A714-88E41CA4ECA6}" type="presParOf" srcId="{3A3900BF-AAAE-3E4D-97D5-DEB9561E5C5E}" destId="{C364F862-29D6-A943-B4C8-09C6F3193471}" srcOrd="0" destOrd="0" presId="urn:microsoft.com/office/officeart/2005/8/layout/orgChart1"/>
    <dgm:cxn modelId="{229AB72F-09D9-0F4A-868E-448F96C640CA}" type="presParOf" srcId="{C364F862-29D6-A943-B4C8-09C6F3193471}" destId="{76C1DE8D-6B21-8B4E-B54F-18BBB934958E}" srcOrd="0" destOrd="0" presId="urn:microsoft.com/office/officeart/2005/8/layout/orgChart1"/>
    <dgm:cxn modelId="{3779096E-8A66-2D41-B7B1-1EA39AA75BC2}" type="presParOf" srcId="{C364F862-29D6-A943-B4C8-09C6F3193471}" destId="{6D434799-4C24-8E40-AD1E-D1DFD674DA8A}" srcOrd="1" destOrd="0" presId="urn:microsoft.com/office/officeart/2005/8/layout/orgChart1"/>
    <dgm:cxn modelId="{42840DD5-254D-AF47-8FF8-297D986C1929}" type="presParOf" srcId="{3A3900BF-AAAE-3E4D-97D5-DEB9561E5C5E}" destId="{FF79EFA2-04CA-3C41-B9CD-94362288A4C3}" srcOrd="1" destOrd="0" presId="urn:microsoft.com/office/officeart/2005/8/layout/orgChart1"/>
    <dgm:cxn modelId="{B07858B4-E8C3-FB48-A17A-ACF5F31672E8}" type="presParOf" srcId="{3A3900BF-AAAE-3E4D-97D5-DEB9561E5C5E}" destId="{15416C55-E2D2-164E-A401-86AA5CBE9B5E}" srcOrd="2" destOrd="0" presId="urn:microsoft.com/office/officeart/2005/8/layout/orgChart1"/>
    <dgm:cxn modelId="{66B47230-3EFF-3F4C-81EF-2FC6DD4419BF}" type="presParOf" srcId="{1E398440-7205-9342-8EE3-0F367517ABEB}" destId="{09B845A3-132E-544F-8230-5880328F1BBF}" srcOrd="2" destOrd="0" presId="urn:microsoft.com/office/officeart/2005/8/layout/orgChart1"/>
    <dgm:cxn modelId="{6D3C519C-C476-1D48-8AF7-DFF8C3815061}" type="presParOf" srcId="{1E398440-7205-9342-8EE3-0F367517ABEB}" destId="{EB36D8D5-3EDF-2040-8A46-9A618B3BA3D0}" srcOrd="3" destOrd="0" presId="urn:microsoft.com/office/officeart/2005/8/layout/orgChart1"/>
    <dgm:cxn modelId="{F1F9FE87-2C3B-4A4F-A496-2F6F26E6F453}" type="presParOf" srcId="{EB36D8D5-3EDF-2040-8A46-9A618B3BA3D0}" destId="{6965C5CE-F8A8-2041-A165-16F31282B650}" srcOrd="0" destOrd="0" presId="urn:microsoft.com/office/officeart/2005/8/layout/orgChart1"/>
    <dgm:cxn modelId="{577DF9FD-245E-B947-8EF1-E22FE4ACB4A5}" type="presParOf" srcId="{6965C5CE-F8A8-2041-A165-16F31282B650}" destId="{5689D0B0-3EBE-9141-A517-1D3D2B97F941}" srcOrd="0" destOrd="0" presId="urn:microsoft.com/office/officeart/2005/8/layout/orgChart1"/>
    <dgm:cxn modelId="{C14EA59B-3B5E-5D47-A140-7BC2F1883ED8}" type="presParOf" srcId="{6965C5CE-F8A8-2041-A165-16F31282B650}" destId="{F6D2369C-0936-0948-B0E3-D51E857607A5}" srcOrd="1" destOrd="0" presId="urn:microsoft.com/office/officeart/2005/8/layout/orgChart1"/>
    <dgm:cxn modelId="{A1B4021E-906A-C248-ABF9-AEB583E26AA9}" type="presParOf" srcId="{EB36D8D5-3EDF-2040-8A46-9A618B3BA3D0}" destId="{15FA71E0-0A8B-6A4C-8402-E9E6975CC57B}" srcOrd="1" destOrd="0" presId="urn:microsoft.com/office/officeart/2005/8/layout/orgChart1"/>
    <dgm:cxn modelId="{C60C3929-0C78-8C4F-B98E-834D80E84B45}" type="presParOf" srcId="{EB36D8D5-3EDF-2040-8A46-9A618B3BA3D0}" destId="{695F6537-19E9-A94D-ACCE-5C6DFBDF444C}" srcOrd="2" destOrd="0" presId="urn:microsoft.com/office/officeart/2005/8/layout/orgChart1"/>
    <dgm:cxn modelId="{C095FA44-DF29-9440-B95B-1BE00476EACF}" type="presParOf" srcId="{7B9C6F09-C1D1-3F4E-9E70-C0B19E0BC2A0}" destId="{62114772-2A2A-DD42-B716-8CE39B33073C}" srcOrd="2" destOrd="0" presId="urn:microsoft.com/office/officeart/2005/8/layout/orgChart1"/>
    <dgm:cxn modelId="{E19DF354-36CC-1749-A0A6-5255BED176B0}" type="presParOf" srcId="{C06E0EC4-03D1-F049-96A7-752BF1609ADE}" destId="{2F3A9597-E40A-B545-94D6-FF2D1873FC7C}" srcOrd="6" destOrd="0" presId="urn:microsoft.com/office/officeart/2005/8/layout/orgChart1"/>
    <dgm:cxn modelId="{8B6FCD76-118D-7245-A044-9B9F7C615827}" type="presParOf" srcId="{C06E0EC4-03D1-F049-96A7-752BF1609ADE}" destId="{067271F2-EC97-3943-9AEF-B888A99F941D}" srcOrd="7" destOrd="0" presId="urn:microsoft.com/office/officeart/2005/8/layout/orgChart1"/>
    <dgm:cxn modelId="{6396A091-BF42-174A-A6DC-47E6CEF7709C}" type="presParOf" srcId="{067271F2-EC97-3943-9AEF-B888A99F941D}" destId="{481307ED-5601-CC48-A2F9-8B0EEC1017BD}" srcOrd="0" destOrd="0" presId="urn:microsoft.com/office/officeart/2005/8/layout/orgChart1"/>
    <dgm:cxn modelId="{DC85F2F0-4683-C146-8B50-167F99C45693}" type="presParOf" srcId="{481307ED-5601-CC48-A2F9-8B0EEC1017BD}" destId="{D90C70DE-EEFC-964B-B336-A62A5083E40F}" srcOrd="0" destOrd="0" presId="urn:microsoft.com/office/officeart/2005/8/layout/orgChart1"/>
    <dgm:cxn modelId="{48037325-B91A-104A-B865-0EBB76238988}" type="presParOf" srcId="{481307ED-5601-CC48-A2F9-8B0EEC1017BD}" destId="{DD81E6FF-3B3D-9C48-B2DC-FCF7D3CD5297}" srcOrd="1" destOrd="0" presId="urn:microsoft.com/office/officeart/2005/8/layout/orgChart1"/>
    <dgm:cxn modelId="{3B6353EB-6CD0-0349-AEF1-06F6E151B403}" type="presParOf" srcId="{067271F2-EC97-3943-9AEF-B888A99F941D}" destId="{4838D755-D458-3E45-9943-0DC8A3E47A72}" srcOrd="1" destOrd="0" presId="urn:microsoft.com/office/officeart/2005/8/layout/orgChart1"/>
    <dgm:cxn modelId="{A612CBAD-8FCE-8342-BEF7-BF5379B388BC}" type="presParOf" srcId="{4838D755-D458-3E45-9943-0DC8A3E47A72}" destId="{FF1F60C7-BB7C-4F44-9E0C-C3A5C429855D}" srcOrd="0" destOrd="0" presId="urn:microsoft.com/office/officeart/2005/8/layout/orgChart1"/>
    <dgm:cxn modelId="{1AB047B3-F174-E04B-9C71-A151888A3621}" type="presParOf" srcId="{4838D755-D458-3E45-9943-0DC8A3E47A72}" destId="{B85EBDDE-77E9-7740-85CF-CBC87E8B0724}" srcOrd="1" destOrd="0" presId="urn:microsoft.com/office/officeart/2005/8/layout/orgChart1"/>
    <dgm:cxn modelId="{FD43A956-EE76-0F4D-9F69-4C29B5B60267}" type="presParOf" srcId="{B85EBDDE-77E9-7740-85CF-CBC87E8B0724}" destId="{B1F27E64-BAEC-9A45-B2B2-2D761F98A6C1}" srcOrd="0" destOrd="0" presId="urn:microsoft.com/office/officeart/2005/8/layout/orgChart1"/>
    <dgm:cxn modelId="{AABA9F48-2FEF-0B48-8E8D-BEB6BE600596}" type="presParOf" srcId="{B1F27E64-BAEC-9A45-B2B2-2D761F98A6C1}" destId="{A6FC65D7-654A-9244-AAA1-33C7D3795799}" srcOrd="0" destOrd="0" presId="urn:microsoft.com/office/officeart/2005/8/layout/orgChart1"/>
    <dgm:cxn modelId="{81486657-BD62-6444-93A0-9C28CDF39444}" type="presParOf" srcId="{B1F27E64-BAEC-9A45-B2B2-2D761F98A6C1}" destId="{8AEA686F-7E48-6D4C-B5BC-7FF024AC6D2D}" srcOrd="1" destOrd="0" presId="urn:microsoft.com/office/officeart/2005/8/layout/orgChart1"/>
    <dgm:cxn modelId="{9696D0C4-6530-B446-8C90-E9C448BDD74B}" type="presParOf" srcId="{B85EBDDE-77E9-7740-85CF-CBC87E8B0724}" destId="{E2564522-2669-024C-8D29-62F460DDC5E7}" srcOrd="1" destOrd="0" presId="urn:microsoft.com/office/officeart/2005/8/layout/orgChart1"/>
    <dgm:cxn modelId="{4D8559A4-9BC8-3143-8DE3-FC3914203BE7}" type="presParOf" srcId="{B85EBDDE-77E9-7740-85CF-CBC87E8B0724}" destId="{5ACE0F82-B1C1-B847-9B7F-496784D58284}" srcOrd="2" destOrd="0" presId="urn:microsoft.com/office/officeart/2005/8/layout/orgChart1"/>
    <dgm:cxn modelId="{90C52D75-6F77-E340-B610-934FFB2CAF57}" type="presParOf" srcId="{4838D755-D458-3E45-9943-0DC8A3E47A72}" destId="{1904AA9D-B58A-4241-ACCC-D457BE02BFD0}" srcOrd="2" destOrd="0" presId="urn:microsoft.com/office/officeart/2005/8/layout/orgChart1"/>
    <dgm:cxn modelId="{7FCE739D-7F66-C249-B703-11E1C5033CE4}" type="presParOf" srcId="{4838D755-D458-3E45-9943-0DC8A3E47A72}" destId="{A278F0B1-1647-2143-ACE7-13469A5E7A58}" srcOrd="3" destOrd="0" presId="urn:microsoft.com/office/officeart/2005/8/layout/orgChart1"/>
    <dgm:cxn modelId="{D90C73D4-7F3F-0A47-A230-C01881B22890}" type="presParOf" srcId="{A278F0B1-1647-2143-ACE7-13469A5E7A58}" destId="{8E53E566-8BA3-1644-A548-7DC2E6D06E78}" srcOrd="0" destOrd="0" presId="urn:microsoft.com/office/officeart/2005/8/layout/orgChart1"/>
    <dgm:cxn modelId="{71F6278E-3BA3-B140-BA18-2ECE1040089F}" type="presParOf" srcId="{8E53E566-8BA3-1644-A548-7DC2E6D06E78}" destId="{92D0BE90-414F-6A4D-B0DB-89410A6EB799}" srcOrd="0" destOrd="0" presId="urn:microsoft.com/office/officeart/2005/8/layout/orgChart1"/>
    <dgm:cxn modelId="{5BA8E912-A021-3B4E-9EFA-953D44E441EF}" type="presParOf" srcId="{8E53E566-8BA3-1644-A548-7DC2E6D06E78}" destId="{3D6B393E-D8D9-EC4C-9ACB-11C4AF3E2C41}" srcOrd="1" destOrd="0" presId="urn:microsoft.com/office/officeart/2005/8/layout/orgChart1"/>
    <dgm:cxn modelId="{F73FAF19-5D3B-4D4B-8BCB-CAD45BF87A1D}" type="presParOf" srcId="{A278F0B1-1647-2143-ACE7-13469A5E7A58}" destId="{361BDB20-FB6E-C641-BD28-87C93723F1E1}" srcOrd="1" destOrd="0" presId="urn:microsoft.com/office/officeart/2005/8/layout/orgChart1"/>
    <dgm:cxn modelId="{699984BE-4797-2847-9EC5-CE8CB394E99E}" type="presParOf" srcId="{A278F0B1-1647-2143-ACE7-13469A5E7A58}" destId="{21380B33-2803-7D46-ACED-88D67E3FCB49}" srcOrd="2" destOrd="0" presId="urn:microsoft.com/office/officeart/2005/8/layout/orgChart1"/>
    <dgm:cxn modelId="{C189014E-461E-764E-8A9A-9D3FA7F2752D}" type="presParOf" srcId="{067271F2-EC97-3943-9AEF-B888A99F941D}" destId="{6271F6A0-C40F-594A-8111-E655385BECDD}" srcOrd="2" destOrd="0" presId="urn:microsoft.com/office/officeart/2005/8/layout/orgChart1"/>
    <dgm:cxn modelId="{D03E127B-A3BD-9747-B177-06815AEB5D0C}" type="presParOf" srcId="{F3FD03FE-6EC7-CA42-AA6D-B6A1A0904058}" destId="{B795B846-CBB4-AC48-83DC-CC9F7D9ABDCA}" srcOrd="2" destOrd="0" presId="urn:microsoft.com/office/officeart/2005/8/layout/orgChart1"/>
    <dgm:cxn modelId="{7A1CAFD9-9D63-7848-BA15-8E6C4A3889C9}" type="presParOf" srcId="{8A6E6569-87A8-6C44-BFCF-F41A6CD6911E}" destId="{2A96D31F-9726-5F41-9D7E-689845A27A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4AA9D-B58A-4241-ACCC-D457BE02BFD0}">
      <dsp:nvSpPr>
        <dsp:cNvPr id="0" name=""/>
        <dsp:cNvSpPr/>
      </dsp:nvSpPr>
      <dsp:spPr>
        <a:xfrm>
          <a:off x="9337223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F60C7-BB7C-4F44-9E0C-C3A5C429855D}">
      <dsp:nvSpPr>
        <dsp:cNvPr id="0" name=""/>
        <dsp:cNvSpPr/>
      </dsp:nvSpPr>
      <dsp:spPr>
        <a:xfrm>
          <a:off x="9337223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A9597-E40A-B545-94D6-FF2D1873FC7C}">
      <dsp:nvSpPr>
        <dsp:cNvPr id="0" name=""/>
        <dsp:cNvSpPr/>
      </dsp:nvSpPr>
      <dsp:spPr>
        <a:xfrm>
          <a:off x="7795856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1977089" y="114377"/>
              </a:lnTo>
              <a:lnTo>
                <a:pt x="197708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845A3-132E-544F-8230-5880328F1BBF}">
      <dsp:nvSpPr>
        <dsp:cNvPr id="0" name=""/>
        <dsp:cNvSpPr/>
      </dsp:nvSpPr>
      <dsp:spPr>
        <a:xfrm>
          <a:off x="801916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89224-7B3E-3644-B59C-62023DA39DFC}">
      <dsp:nvSpPr>
        <dsp:cNvPr id="0" name=""/>
        <dsp:cNvSpPr/>
      </dsp:nvSpPr>
      <dsp:spPr>
        <a:xfrm>
          <a:off x="801916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5FDBE-8AC2-ED48-92EB-44EC8BCAC11B}">
      <dsp:nvSpPr>
        <dsp:cNvPr id="0" name=""/>
        <dsp:cNvSpPr/>
      </dsp:nvSpPr>
      <dsp:spPr>
        <a:xfrm>
          <a:off x="7795856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659029" y="114377"/>
              </a:lnTo>
              <a:lnTo>
                <a:pt x="65902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B91E3-07B7-FD40-B58B-D04918359559}">
      <dsp:nvSpPr>
        <dsp:cNvPr id="0" name=""/>
        <dsp:cNvSpPr/>
      </dsp:nvSpPr>
      <dsp:spPr>
        <a:xfrm>
          <a:off x="670110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FAF00-A683-F649-B475-99A48A8E3F4E}">
      <dsp:nvSpPr>
        <dsp:cNvPr id="0" name=""/>
        <dsp:cNvSpPr/>
      </dsp:nvSpPr>
      <dsp:spPr>
        <a:xfrm>
          <a:off x="670110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5ED75-DAFF-0446-A4D6-76B0B2D2621D}">
      <dsp:nvSpPr>
        <dsp:cNvPr id="0" name=""/>
        <dsp:cNvSpPr/>
      </dsp:nvSpPr>
      <dsp:spPr>
        <a:xfrm>
          <a:off x="7136826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659029" y="0"/>
              </a:moveTo>
              <a:lnTo>
                <a:pt x="65902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DC139-DDF6-7D4E-B79E-723C8DFF368B}">
      <dsp:nvSpPr>
        <dsp:cNvPr id="0" name=""/>
        <dsp:cNvSpPr/>
      </dsp:nvSpPr>
      <dsp:spPr>
        <a:xfrm>
          <a:off x="538304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55AF4-2CB9-594E-ACC5-8898F7DC67DF}">
      <dsp:nvSpPr>
        <dsp:cNvPr id="0" name=""/>
        <dsp:cNvSpPr/>
      </dsp:nvSpPr>
      <dsp:spPr>
        <a:xfrm>
          <a:off x="538304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66A6C-2895-024F-BB59-483C46C11EF0}">
      <dsp:nvSpPr>
        <dsp:cNvPr id="0" name=""/>
        <dsp:cNvSpPr/>
      </dsp:nvSpPr>
      <dsp:spPr>
        <a:xfrm>
          <a:off x="5818766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1977089" y="0"/>
              </a:moveTo>
              <a:lnTo>
                <a:pt x="197708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5016E-9AE0-DC41-88F9-515F2E1EA554}">
      <dsp:nvSpPr>
        <dsp:cNvPr id="0" name=""/>
        <dsp:cNvSpPr/>
      </dsp:nvSpPr>
      <dsp:spPr>
        <a:xfrm>
          <a:off x="5159736" y="751162"/>
          <a:ext cx="263611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2636119" y="114377"/>
              </a:lnTo>
              <a:lnTo>
                <a:pt x="2636119" y="228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94DCF-F6A6-AA4D-A44A-6EABF19498A1}">
      <dsp:nvSpPr>
        <dsp:cNvPr id="0" name=""/>
        <dsp:cNvSpPr/>
      </dsp:nvSpPr>
      <dsp:spPr>
        <a:xfrm>
          <a:off x="406498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7A91E-527F-424B-A05F-A2531D7DA6C2}">
      <dsp:nvSpPr>
        <dsp:cNvPr id="0" name=""/>
        <dsp:cNvSpPr/>
      </dsp:nvSpPr>
      <dsp:spPr>
        <a:xfrm>
          <a:off x="406498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882007-DD83-D64F-9664-9E724350CE52}">
      <dsp:nvSpPr>
        <dsp:cNvPr id="0" name=""/>
        <dsp:cNvSpPr/>
      </dsp:nvSpPr>
      <dsp:spPr>
        <a:xfrm>
          <a:off x="2523617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1977089" y="114377"/>
              </a:lnTo>
              <a:lnTo>
                <a:pt x="197708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EBCF5-3084-6F4B-8163-10B4DCD91364}">
      <dsp:nvSpPr>
        <dsp:cNvPr id="0" name=""/>
        <dsp:cNvSpPr/>
      </dsp:nvSpPr>
      <dsp:spPr>
        <a:xfrm>
          <a:off x="2746924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05574-F6B3-E944-B664-64B76D5826C6}">
      <dsp:nvSpPr>
        <dsp:cNvPr id="0" name=""/>
        <dsp:cNvSpPr/>
      </dsp:nvSpPr>
      <dsp:spPr>
        <a:xfrm>
          <a:off x="2746924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3FA94-31A9-DA44-BEF5-AD30F2D0EF8D}">
      <dsp:nvSpPr>
        <dsp:cNvPr id="0" name=""/>
        <dsp:cNvSpPr/>
      </dsp:nvSpPr>
      <dsp:spPr>
        <a:xfrm>
          <a:off x="2523617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77"/>
              </a:lnTo>
              <a:lnTo>
                <a:pt x="659029" y="114377"/>
              </a:lnTo>
              <a:lnTo>
                <a:pt x="659029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257D7-9ABD-0540-8442-FFFADD34643D}">
      <dsp:nvSpPr>
        <dsp:cNvPr id="0" name=""/>
        <dsp:cNvSpPr/>
      </dsp:nvSpPr>
      <dsp:spPr>
        <a:xfrm>
          <a:off x="1428865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E5EA8-9EEA-394B-9FCA-C0E6830DF177}">
      <dsp:nvSpPr>
        <dsp:cNvPr id="0" name=""/>
        <dsp:cNvSpPr/>
      </dsp:nvSpPr>
      <dsp:spPr>
        <a:xfrm>
          <a:off x="1428865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12DCF-C57C-A643-A5C5-0002FFE8312F}">
      <dsp:nvSpPr>
        <dsp:cNvPr id="0" name=""/>
        <dsp:cNvSpPr/>
      </dsp:nvSpPr>
      <dsp:spPr>
        <a:xfrm>
          <a:off x="1864587" y="1524569"/>
          <a:ext cx="659029" cy="228754"/>
        </a:xfrm>
        <a:custGeom>
          <a:avLst/>
          <a:gdLst/>
          <a:ahLst/>
          <a:cxnLst/>
          <a:rect l="0" t="0" r="0" b="0"/>
          <a:pathLst>
            <a:path>
              <a:moveTo>
                <a:pt x="659029" y="0"/>
              </a:moveTo>
              <a:lnTo>
                <a:pt x="65902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FBD54-7645-4043-B584-D8D24EAD8848}">
      <dsp:nvSpPr>
        <dsp:cNvPr id="0" name=""/>
        <dsp:cNvSpPr/>
      </dsp:nvSpPr>
      <dsp:spPr>
        <a:xfrm>
          <a:off x="110805" y="2297976"/>
          <a:ext cx="163395" cy="1274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487"/>
              </a:lnTo>
              <a:lnTo>
                <a:pt x="163395" y="1274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B7727-02A6-9E41-9A86-7FB39CA32089}">
      <dsp:nvSpPr>
        <dsp:cNvPr id="0" name=""/>
        <dsp:cNvSpPr/>
      </dsp:nvSpPr>
      <dsp:spPr>
        <a:xfrm>
          <a:off x="110805" y="2297976"/>
          <a:ext cx="163395" cy="501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080"/>
              </a:lnTo>
              <a:lnTo>
                <a:pt x="163395" y="5010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7AF34-666B-014A-9033-569A52ADAB23}">
      <dsp:nvSpPr>
        <dsp:cNvPr id="0" name=""/>
        <dsp:cNvSpPr/>
      </dsp:nvSpPr>
      <dsp:spPr>
        <a:xfrm>
          <a:off x="546527" y="1524569"/>
          <a:ext cx="1977089" cy="228754"/>
        </a:xfrm>
        <a:custGeom>
          <a:avLst/>
          <a:gdLst/>
          <a:ahLst/>
          <a:cxnLst/>
          <a:rect l="0" t="0" r="0" b="0"/>
          <a:pathLst>
            <a:path>
              <a:moveTo>
                <a:pt x="1977089" y="0"/>
              </a:moveTo>
              <a:lnTo>
                <a:pt x="197708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579C1-9DF2-A142-A92A-AC9A659C4D9B}">
      <dsp:nvSpPr>
        <dsp:cNvPr id="0" name=""/>
        <dsp:cNvSpPr/>
      </dsp:nvSpPr>
      <dsp:spPr>
        <a:xfrm>
          <a:off x="2523617" y="751162"/>
          <a:ext cx="2636119" cy="228754"/>
        </a:xfrm>
        <a:custGeom>
          <a:avLst/>
          <a:gdLst/>
          <a:ahLst/>
          <a:cxnLst/>
          <a:rect l="0" t="0" r="0" b="0"/>
          <a:pathLst>
            <a:path>
              <a:moveTo>
                <a:pt x="2636119" y="0"/>
              </a:moveTo>
              <a:lnTo>
                <a:pt x="2636119" y="114377"/>
              </a:lnTo>
              <a:lnTo>
                <a:pt x="0" y="114377"/>
              </a:lnTo>
              <a:lnTo>
                <a:pt x="0" y="228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763BF-CCD6-B644-9F1F-842440FBA0C3}">
      <dsp:nvSpPr>
        <dsp:cNvPr id="0" name=""/>
        <dsp:cNvSpPr/>
      </dsp:nvSpPr>
      <dsp:spPr>
        <a:xfrm>
          <a:off x="4615083" y="206509"/>
          <a:ext cx="1089305" cy="54465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4615083" y="206509"/>
        <a:ext cx="1089305" cy="544652"/>
      </dsp:txXfrm>
    </dsp:sp>
    <dsp:sp modelId="{F7CEDD32-5B9E-8B4A-8DF2-9D064A2924C3}">
      <dsp:nvSpPr>
        <dsp:cNvPr id="0" name=""/>
        <dsp:cNvSpPr/>
      </dsp:nvSpPr>
      <dsp:spPr>
        <a:xfrm>
          <a:off x="1978964" y="979916"/>
          <a:ext cx="1089305" cy="54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978964" y="979916"/>
        <a:ext cx="1089305" cy="544652"/>
      </dsp:txXfrm>
    </dsp:sp>
    <dsp:sp modelId="{662F90F1-B3CE-F245-9C05-A908B570D73F}">
      <dsp:nvSpPr>
        <dsp:cNvPr id="0" name=""/>
        <dsp:cNvSpPr/>
      </dsp:nvSpPr>
      <dsp:spPr>
        <a:xfrm>
          <a:off x="187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874" y="1753323"/>
        <a:ext cx="1089305" cy="544652"/>
      </dsp:txXfrm>
    </dsp:sp>
    <dsp:sp modelId="{89BB6732-6F67-C74A-BA1C-49CCE758C367}">
      <dsp:nvSpPr>
        <dsp:cNvPr id="0" name=""/>
        <dsp:cNvSpPr/>
      </dsp:nvSpPr>
      <dsp:spPr>
        <a:xfrm>
          <a:off x="274201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274201" y="2526730"/>
        <a:ext cx="1089305" cy="544652"/>
      </dsp:txXfrm>
    </dsp:sp>
    <dsp:sp modelId="{3E3D5427-E81E-DC4A-A3F5-F06AC1EA98AC}">
      <dsp:nvSpPr>
        <dsp:cNvPr id="0" name=""/>
        <dsp:cNvSpPr/>
      </dsp:nvSpPr>
      <dsp:spPr>
        <a:xfrm>
          <a:off x="274201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274201" y="3300137"/>
        <a:ext cx="1089305" cy="544652"/>
      </dsp:txXfrm>
    </dsp:sp>
    <dsp:sp modelId="{E91AEED4-CA2F-B444-9B5B-E30523929DE7}">
      <dsp:nvSpPr>
        <dsp:cNvPr id="0" name=""/>
        <dsp:cNvSpPr/>
      </dsp:nvSpPr>
      <dsp:spPr>
        <a:xfrm>
          <a:off x="131993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1319934" y="1753323"/>
        <a:ext cx="1089305" cy="544652"/>
      </dsp:txXfrm>
    </dsp:sp>
    <dsp:sp modelId="{00BD8C3C-C7DB-4A44-9E43-E2ED2CECEDB9}">
      <dsp:nvSpPr>
        <dsp:cNvPr id="0" name=""/>
        <dsp:cNvSpPr/>
      </dsp:nvSpPr>
      <dsp:spPr>
        <a:xfrm>
          <a:off x="159226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1592260" y="2526730"/>
        <a:ext cx="1089305" cy="544652"/>
      </dsp:txXfrm>
    </dsp:sp>
    <dsp:sp modelId="{959F2B5D-4479-204D-8838-ED8BFAC9FF86}">
      <dsp:nvSpPr>
        <dsp:cNvPr id="0" name=""/>
        <dsp:cNvSpPr/>
      </dsp:nvSpPr>
      <dsp:spPr>
        <a:xfrm>
          <a:off x="159226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1592260" y="3300137"/>
        <a:ext cx="1089305" cy="544652"/>
      </dsp:txXfrm>
    </dsp:sp>
    <dsp:sp modelId="{AAF7D73C-04BA-3D44-8D4C-3D0FC2F4436A}">
      <dsp:nvSpPr>
        <dsp:cNvPr id="0" name=""/>
        <dsp:cNvSpPr/>
      </dsp:nvSpPr>
      <dsp:spPr>
        <a:xfrm>
          <a:off x="263799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2637994" y="1753323"/>
        <a:ext cx="1089305" cy="544652"/>
      </dsp:txXfrm>
    </dsp:sp>
    <dsp:sp modelId="{745FB760-FC43-C140-8D69-90CA2A40F3C6}">
      <dsp:nvSpPr>
        <dsp:cNvPr id="0" name=""/>
        <dsp:cNvSpPr/>
      </dsp:nvSpPr>
      <dsp:spPr>
        <a:xfrm>
          <a:off x="291032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2910320" y="2526730"/>
        <a:ext cx="1089305" cy="544652"/>
      </dsp:txXfrm>
    </dsp:sp>
    <dsp:sp modelId="{7BFD4385-6C39-BF41-BA35-60170445DE6A}">
      <dsp:nvSpPr>
        <dsp:cNvPr id="0" name=""/>
        <dsp:cNvSpPr/>
      </dsp:nvSpPr>
      <dsp:spPr>
        <a:xfrm>
          <a:off x="291032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2910320" y="3300137"/>
        <a:ext cx="1089305" cy="544652"/>
      </dsp:txXfrm>
    </dsp:sp>
    <dsp:sp modelId="{0009E9D4-5E84-1941-ABBE-AC0731EA4BC4}">
      <dsp:nvSpPr>
        <dsp:cNvPr id="0" name=""/>
        <dsp:cNvSpPr/>
      </dsp:nvSpPr>
      <dsp:spPr>
        <a:xfrm>
          <a:off x="3956054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3956054" y="1753323"/>
        <a:ext cx="1089305" cy="544652"/>
      </dsp:txXfrm>
    </dsp:sp>
    <dsp:sp modelId="{653526E0-AACE-334B-80C0-8563D362D39A}">
      <dsp:nvSpPr>
        <dsp:cNvPr id="0" name=""/>
        <dsp:cNvSpPr/>
      </dsp:nvSpPr>
      <dsp:spPr>
        <a:xfrm>
          <a:off x="422838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4228380" y="2526730"/>
        <a:ext cx="1089305" cy="544652"/>
      </dsp:txXfrm>
    </dsp:sp>
    <dsp:sp modelId="{58CD9985-62E4-2F45-A2A3-451EC9013628}">
      <dsp:nvSpPr>
        <dsp:cNvPr id="0" name=""/>
        <dsp:cNvSpPr/>
      </dsp:nvSpPr>
      <dsp:spPr>
        <a:xfrm>
          <a:off x="422838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4228380" y="3300137"/>
        <a:ext cx="1089305" cy="544652"/>
      </dsp:txXfrm>
    </dsp:sp>
    <dsp:sp modelId="{DA4813DF-525A-3844-930E-23A73326B864}">
      <dsp:nvSpPr>
        <dsp:cNvPr id="0" name=""/>
        <dsp:cNvSpPr/>
      </dsp:nvSpPr>
      <dsp:spPr>
        <a:xfrm>
          <a:off x="7251203" y="979916"/>
          <a:ext cx="1089305" cy="54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7251203" y="979916"/>
        <a:ext cx="1089305" cy="544652"/>
      </dsp:txXfrm>
    </dsp:sp>
    <dsp:sp modelId="{55296457-53D0-0D4B-B9CF-CECF27220E3C}">
      <dsp:nvSpPr>
        <dsp:cNvPr id="0" name=""/>
        <dsp:cNvSpPr/>
      </dsp:nvSpPr>
      <dsp:spPr>
        <a:xfrm>
          <a:off x="527411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>
            <a:solidFill>
              <a:schemeClr val="bg1"/>
            </a:solidFill>
            <a:latin typeface="Microsoft YaHei" charset="0"/>
            <a:ea typeface="Microsoft YaHei" charset="0"/>
            <a:cs typeface="Microsoft YaHei" charset="0"/>
          </a:endParaRPr>
        </a:p>
      </dsp:txBody>
      <dsp:txXfrm>
        <a:off x="5274113" y="1753323"/>
        <a:ext cx="1089305" cy="544652"/>
      </dsp:txXfrm>
    </dsp:sp>
    <dsp:sp modelId="{0DA87FCB-1408-C943-8248-A12990C84B16}">
      <dsp:nvSpPr>
        <dsp:cNvPr id="0" name=""/>
        <dsp:cNvSpPr/>
      </dsp:nvSpPr>
      <dsp:spPr>
        <a:xfrm>
          <a:off x="554644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5546440" y="2526730"/>
        <a:ext cx="1089305" cy="544652"/>
      </dsp:txXfrm>
    </dsp:sp>
    <dsp:sp modelId="{34E03D9E-2F68-1C43-A393-39B91AF50478}">
      <dsp:nvSpPr>
        <dsp:cNvPr id="0" name=""/>
        <dsp:cNvSpPr/>
      </dsp:nvSpPr>
      <dsp:spPr>
        <a:xfrm>
          <a:off x="554644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5546440" y="3300137"/>
        <a:ext cx="1089305" cy="544652"/>
      </dsp:txXfrm>
    </dsp:sp>
    <dsp:sp modelId="{1C7D927C-D737-A442-B1F8-A828307C69CC}">
      <dsp:nvSpPr>
        <dsp:cNvPr id="0" name=""/>
        <dsp:cNvSpPr/>
      </dsp:nvSpPr>
      <dsp:spPr>
        <a:xfrm>
          <a:off x="659217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6592173" y="1753323"/>
        <a:ext cx="1089305" cy="544652"/>
      </dsp:txXfrm>
    </dsp:sp>
    <dsp:sp modelId="{075156B3-1551-9440-8DB1-AD1A71F87BBF}">
      <dsp:nvSpPr>
        <dsp:cNvPr id="0" name=""/>
        <dsp:cNvSpPr/>
      </dsp:nvSpPr>
      <dsp:spPr>
        <a:xfrm>
          <a:off x="6864500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6864500" y="2526730"/>
        <a:ext cx="1089305" cy="544652"/>
      </dsp:txXfrm>
    </dsp:sp>
    <dsp:sp modelId="{13B63527-B484-5D4F-A3A8-18EB72D01A49}">
      <dsp:nvSpPr>
        <dsp:cNvPr id="0" name=""/>
        <dsp:cNvSpPr/>
      </dsp:nvSpPr>
      <dsp:spPr>
        <a:xfrm>
          <a:off x="6864500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6864500" y="3300137"/>
        <a:ext cx="1089305" cy="544652"/>
      </dsp:txXfrm>
    </dsp:sp>
    <dsp:sp modelId="{05B3E493-B6B0-444A-BA17-EE9CF1E9C122}">
      <dsp:nvSpPr>
        <dsp:cNvPr id="0" name=""/>
        <dsp:cNvSpPr/>
      </dsp:nvSpPr>
      <dsp:spPr>
        <a:xfrm>
          <a:off x="791023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7910233" y="1753323"/>
        <a:ext cx="1089305" cy="544652"/>
      </dsp:txXfrm>
    </dsp:sp>
    <dsp:sp modelId="{76C1DE8D-6B21-8B4E-B54F-18BBB934958E}">
      <dsp:nvSpPr>
        <dsp:cNvPr id="0" name=""/>
        <dsp:cNvSpPr/>
      </dsp:nvSpPr>
      <dsp:spPr>
        <a:xfrm>
          <a:off x="8182559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8182559" y="2526730"/>
        <a:ext cx="1089305" cy="544652"/>
      </dsp:txXfrm>
    </dsp:sp>
    <dsp:sp modelId="{5689D0B0-3EBE-9141-A517-1D3D2B97F941}">
      <dsp:nvSpPr>
        <dsp:cNvPr id="0" name=""/>
        <dsp:cNvSpPr/>
      </dsp:nvSpPr>
      <dsp:spPr>
        <a:xfrm>
          <a:off x="8182559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8182559" y="3300137"/>
        <a:ext cx="1089305" cy="544652"/>
      </dsp:txXfrm>
    </dsp:sp>
    <dsp:sp modelId="{D90C70DE-EEFC-964B-B336-A62A5083E40F}">
      <dsp:nvSpPr>
        <dsp:cNvPr id="0" name=""/>
        <dsp:cNvSpPr/>
      </dsp:nvSpPr>
      <dsp:spPr>
        <a:xfrm>
          <a:off x="9228293" y="1753323"/>
          <a:ext cx="1089305" cy="54465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rPr>
            <a:t>TITLE</a:t>
          </a:r>
          <a:endParaRPr lang="zh-CN" altLang="en-US" sz="1600" kern="1200" dirty="0"/>
        </a:p>
      </dsp:txBody>
      <dsp:txXfrm>
        <a:off x="9228293" y="1753323"/>
        <a:ext cx="1089305" cy="544652"/>
      </dsp:txXfrm>
    </dsp:sp>
    <dsp:sp modelId="{A6FC65D7-654A-9244-AAA1-33C7D3795799}">
      <dsp:nvSpPr>
        <dsp:cNvPr id="0" name=""/>
        <dsp:cNvSpPr/>
      </dsp:nvSpPr>
      <dsp:spPr>
        <a:xfrm>
          <a:off x="9500619" y="2526730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9500619" y="2526730"/>
        <a:ext cx="1089305" cy="544652"/>
      </dsp:txXfrm>
    </dsp:sp>
    <dsp:sp modelId="{92D0BE90-414F-6A4D-B0DB-89410A6EB799}">
      <dsp:nvSpPr>
        <dsp:cNvPr id="0" name=""/>
        <dsp:cNvSpPr/>
      </dsp:nvSpPr>
      <dsp:spPr>
        <a:xfrm>
          <a:off x="9500619" y="3300137"/>
          <a:ext cx="1089305" cy="544652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TEXT</a:t>
          </a:r>
          <a:endParaRPr lang="zh-CN" altLang="en-US" sz="1600" kern="1200" dirty="0"/>
        </a:p>
      </dsp:txBody>
      <dsp:txXfrm>
        <a:off x="9500619" y="3300137"/>
        <a:ext cx="1089305" cy="54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2020/11/21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16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293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7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58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9607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138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87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615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87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875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73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064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79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70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419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308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56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062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602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342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69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938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55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963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01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25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67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51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146" y1="90938" x2="66146" y2="90938"/>
                        <a14:foregroundMark x1="73333" y1="88750" x2="83229" y2="88750"/>
                        <a14:foregroundMark x1="74271" y1="67344" x2="93958" y2="67188"/>
                        <a14:foregroundMark x1="75104" y1="52188" x2="93750" y2="51563"/>
                        <a14:foregroundMark x1="73125" y1="32031" x2="95833" y2="33594"/>
                        <a14:foregroundMark x1="76771" y1="17500" x2="95729" y2="16094"/>
                        <a14:foregroundMark x1="74583" y1="3750" x2="92396" y2="6094"/>
                        <a14:foregroundMark x1="64896" y1="11250" x2="59271" y2="28125"/>
                        <a14:foregroundMark x1="72604" y1="79844" x2="98021" y2="78438"/>
                        <a14:foregroundMark x1="72604" y1="77969" x2="96146" y2="77344"/>
                        <a14:foregroundMark x1="74375" y1="93906" x2="94479" y2="94063"/>
                        <a14:foregroundMark x1="65208" y1="87500" x2="59792" y2="96719"/>
                        <a14:foregroundMark x1="69792" y1="43750" x2="96458" y2="43438"/>
                        <a14:foregroundMark x1="66250" y1="23594" x2="58438" y2="43906"/>
                        <a14:foregroundMark x1="59792" y1="15625" x2="58021" y2="22344"/>
                        <a14:backgroundMark x1="31771" y1="50781" x2="31771" y2="50781"/>
                        <a14:backgroundMark x1="5208" y1="14688" x2="45938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55" t="7813" b="7813"/>
          <a:stretch/>
        </p:blipFill>
        <p:spPr>
          <a:xfrm>
            <a:off x="6736702" y="0"/>
            <a:ext cx="5455298" cy="6858000"/>
          </a:xfrm>
          <a:prstGeom prst="rect">
            <a:avLst/>
          </a:prstGeom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7098666" cy="12150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79474" y="42602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36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pixabay.com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90824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2011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99663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309997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4085032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4182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50586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60920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59425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691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23376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33799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05006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17237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86635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97599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074195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17753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272503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282837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370330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47366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1450975" y="4025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2286000" y="4129266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20" l="0" r="100000">
                        <a14:foregroundMark x1="21563" y1="51992" x2="83229" y2="71917"/>
                        <a14:foregroundMark x1="55729" y1="41935" x2="56354" y2="95446"/>
                        <a14:foregroundMark x1="51563" y1="39089" x2="53229" y2="87856"/>
                        <a14:foregroundMark x1="65313" y1="40417" x2="66458" y2="99620"/>
                        <a14:foregroundMark x1="72396" y1="37951" x2="74063" y2="90323"/>
                        <a14:foregroundMark x1="86458" y1="38710" x2="87813" y2="97913"/>
                        <a14:foregroundMark x1="98542" y1="38330" x2="97396" y2="84250"/>
                        <a14:foregroundMark x1="59583" y1="32068" x2="60000" y2="63567"/>
                        <a14:foregroundMark x1="48854" y1="70019" x2="48542" y2="94497"/>
                        <a14:foregroundMark x1="35938" y1="35104" x2="37083" y2="81214"/>
                        <a14:foregroundMark x1="25208" y1="72865" x2="28333" y2="39658"/>
                        <a14:foregroundMark x1="28958" y1="72296" x2="27813" y2="79696"/>
                        <a14:foregroundMark x1="23229" y1="73624" x2="24375" y2="80266"/>
                        <a14:foregroundMark x1="11979" y1="40417" x2="11354" y2="74953"/>
                        <a14:foregroundMark x1="15417" y1="40797" x2="16042" y2="79696"/>
                        <a14:foregroundMark x1="12708" y1="90702" x2="27083" y2="91271"/>
                        <a14:foregroundMark x1="49792" y1="36053" x2="59375" y2="36622"/>
                        <a14:backgroundMark x1="62500" y1="10436" x2="62500" y2="10436"/>
                        <a14:backgroundMark x1="19583" y1="9488" x2="82500" y2="4554"/>
                        <a14:backgroundMark x1="56771" y1="14801" x2="3646" y2="4175"/>
                        <a14:backgroundMark x1="5625" y1="14042" x2="15417" y2="11385"/>
                        <a14:backgroundMark x1="68229" y1="11006" x2="92188" y2="9867"/>
                        <a14:backgroundMark x1="95938" y1="7780" x2="95208" y2="15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12192000" cy="66929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012163"/>
            <a:ext cx="12192000" cy="2313992"/>
          </a:xfrm>
          <a:prstGeom prst="rect">
            <a:avLst/>
          </a:prstGeom>
          <a:ln>
            <a:noFill/>
          </a:ln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3027680" y="4557701"/>
            <a:ext cx="17399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7424420" y="4558642"/>
            <a:ext cx="1739900" cy="0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67580" y="4335126"/>
            <a:ext cx="2656840" cy="445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209800" y="4780276"/>
            <a:ext cx="7772399" cy="12204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54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33741"/>
            <a:ext cx="12192000" cy="202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504" y="4360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436032"/>
            <a:ext cx="214504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4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92" r:id="rId3"/>
    <p:sldLayoutId id="2147483691" r:id="rId4"/>
    <p:sldLayoutId id="2147483688" r:id="rId5"/>
    <p:sldLayoutId id="2147483689" r:id="rId6"/>
    <p:sldLayoutId id="2147483690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247006" cy="834708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专业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5247006" cy="1215006"/>
          </a:xfrm>
        </p:spPr>
        <p:txBody>
          <a:bodyPr/>
          <a:lstStyle/>
          <a:p>
            <a:r>
              <a:rPr kumimoji="1" lang="zh-CN" altLang="en-US">
                <a:latin typeface="Microsoft YaHei" charset="0"/>
                <a:ea typeface="Microsoft YaHei" charset="0"/>
                <a:cs typeface="Microsoft YaHei" charset="0"/>
              </a:rPr>
              <a:t>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5441317" cy="579503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学校名称：</a:t>
            </a:r>
            <a:r>
              <a:rPr lang="en-US" altLang="zh-CN" dirty="0">
                <a:latin typeface="微软雅黑" charset="0"/>
                <a:ea typeface="微软雅黑" charset="0"/>
              </a:rPr>
              <a:t>OfficePLUS</a:t>
            </a:r>
            <a:r>
              <a:rPr lang="zh-CN" altLang="en-US" dirty="0">
                <a:latin typeface="微软雅黑" charset="0"/>
                <a:ea typeface="微软雅黑" charset="0"/>
              </a:rPr>
              <a:t>大学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指导老师：</a:t>
            </a:r>
            <a:r>
              <a:rPr lang="en-US" altLang="zh-CN" dirty="0">
                <a:latin typeface="微软雅黑" charset="0"/>
                <a:ea typeface="微软雅黑" charset="0"/>
              </a:rPr>
              <a:t>John</a:t>
            </a:r>
            <a:r>
              <a:rPr lang="zh-CN" altLang="en-US" dirty="0"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latin typeface="微软雅黑" charset="0"/>
                <a:ea typeface="微软雅黑" charset="0"/>
              </a:rPr>
              <a:t>Doe</a:t>
            </a:r>
            <a:endParaRPr lang="zh-CN" altLang="en-US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报告人：</a:t>
            </a:r>
            <a:r>
              <a:rPr lang="en-US" altLang="zh-CN" dirty="0">
                <a:latin typeface="微软雅黑" charset="0"/>
                <a:ea typeface="微软雅黑" charset="0"/>
              </a:rPr>
              <a:t>Jane</a:t>
            </a:r>
            <a:r>
              <a:rPr lang="zh-CN" altLang="en-US" dirty="0"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latin typeface="微软雅黑" charset="0"/>
                <a:ea typeface="微软雅黑" charset="0"/>
              </a:rPr>
              <a:t>Doe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论文结构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533900" y="3010877"/>
            <a:ext cx="3200400" cy="633046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686662" y="2295935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966562" y="2295935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2686662" y="3833839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966562" y="3833839"/>
            <a:ext cx="2524679" cy="5250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6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cxnSp>
        <p:nvCxnSpPr>
          <p:cNvPr id="36" name="曲线连接符 35"/>
          <p:cNvCxnSpPr>
            <a:stCxn id="23" idx="2"/>
            <a:endCxn id="4" idx="1"/>
          </p:cNvCxnSpPr>
          <p:nvPr/>
        </p:nvCxnSpPr>
        <p:spPr>
          <a:xfrm rot="16200000" flipH="1">
            <a:off x="3988232" y="2781731"/>
            <a:ext cx="506439" cy="58489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4" idx="1"/>
            <a:endCxn id="29" idx="0"/>
          </p:cNvCxnSpPr>
          <p:nvPr/>
        </p:nvCxnSpPr>
        <p:spPr>
          <a:xfrm rot="10800000" flipV="1">
            <a:off x="3949002" y="3327399"/>
            <a:ext cx="584898" cy="50643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4" idx="3"/>
            <a:endCxn id="28" idx="2"/>
          </p:cNvCxnSpPr>
          <p:nvPr/>
        </p:nvCxnSpPr>
        <p:spPr>
          <a:xfrm flipV="1">
            <a:off x="7734300" y="2820961"/>
            <a:ext cx="494602" cy="50643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0" idx="0"/>
            <a:endCxn id="4" idx="3"/>
          </p:cNvCxnSpPr>
          <p:nvPr/>
        </p:nvCxnSpPr>
        <p:spPr>
          <a:xfrm rot="16200000" flipV="1">
            <a:off x="7728382" y="3333319"/>
            <a:ext cx="506439" cy="49460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34624" y="1915092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34624" y="2781808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15836" y="3515292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15836" y="4382008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9489521" y="1924738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9489521" y="2791454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9489521" y="3492149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9489521" y="4358865"/>
            <a:ext cx="2152038" cy="4475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r>
              <a:rPr lang="zh-CN" altLang="en-US" sz="140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cxnSp>
        <p:nvCxnSpPr>
          <p:cNvPr id="58" name="曲线连接符 57"/>
          <p:cNvCxnSpPr>
            <a:stCxn id="47" idx="2"/>
            <a:endCxn id="23" idx="1"/>
          </p:cNvCxnSpPr>
          <p:nvPr/>
        </p:nvCxnSpPr>
        <p:spPr>
          <a:xfrm rot="16200000" flipH="1">
            <a:off x="2050740" y="1922526"/>
            <a:ext cx="195824" cy="10760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8" idx="0"/>
            <a:endCxn id="23" idx="1"/>
          </p:cNvCxnSpPr>
          <p:nvPr/>
        </p:nvCxnSpPr>
        <p:spPr>
          <a:xfrm rot="5400000" flipH="1" flipV="1">
            <a:off x="2036972" y="2132119"/>
            <a:ext cx="223360" cy="10760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51" idx="2"/>
            <a:endCxn id="29" idx="1"/>
          </p:cNvCxnSpPr>
          <p:nvPr/>
        </p:nvCxnSpPr>
        <p:spPr>
          <a:xfrm rot="16200000" flipH="1">
            <a:off x="2072494" y="3482184"/>
            <a:ext cx="133528" cy="109480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52" idx="0"/>
            <a:endCxn id="29" idx="1"/>
          </p:cNvCxnSpPr>
          <p:nvPr/>
        </p:nvCxnSpPr>
        <p:spPr>
          <a:xfrm rot="5400000" flipH="1" flipV="1">
            <a:off x="1996430" y="3691777"/>
            <a:ext cx="285656" cy="109480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28" idx="3"/>
            <a:endCxn id="53" idx="2"/>
          </p:cNvCxnSpPr>
          <p:nvPr/>
        </p:nvCxnSpPr>
        <p:spPr>
          <a:xfrm flipV="1">
            <a:off x="9491241" y="2372270"/>
            <a:ext cx="1074299" cy="18617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28" idx="3"/>
            <a:endCxn id="54" idx="0"/>
          </p:cNvCxnSpPr>
          <p:nvPr/>
        </p:nvCxnSpPr>
        <p:spPr>
          <a:xfrm>
            <a:off x="9491241" y="2558448"/>
            <a:ext cx="1074299" cy="233006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30" idx="3"/>
            <a:endCxn id="55" idx="2"/>
          </p:cNvCxnSpPr>
          <p:nvPr/>
        </p:nvCxnSpPr>
        <p:spPr>
          <a:xfrm flipV="1">
            <a:off x="9491241" y="3939681"/>
            <a:ext cx="1074299" cy="15667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56" idx="0"/>
            <a:endCxn id="30" idx="3"/>
          </p:cNvCxnSpPr>
          <p:nvPr/>
        </p:nvCxnSpPr>
        <p:spPr>
          <a:xfrm rot="16200000" flipV="1">
            <a:off x="9897135" y="3690459"/>
            <a:ext cx="262513" cy="107429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手杖形箭头 19"/>
          <p:cNvSpPr/>
          <p:nvPr/>
        </p:nvSpPr>
        <p:spPr>
          <a:xfrm rot="16200000">
            <a:off x="4588389" y="50942"/>
            <a:ext cx="1093599" cy="2926138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THREE </a:t>
            </a:r>
            <a:r>
              <a:rPr kumimoji="1" lang="zh-CN" altLang="en-US" dirty="0"/>
              <a:t>研究方法</a:t>
            </a:r>
          </a:p>
        </p:txBody>
      </p:sp>
      <p:sp>
        <p:nvSpPr>
          <p:cNvPr id="8" name="手杖形箭头 7"/>
          <p:cNvSpPr/>
          <p:nvPr/>
        </p:nvSpPr>
        <p:spPr>
          <a:xfrm rot="5400000" flipH="1">
            <a:off x="5086674" y="571466"/>
            <a:ext cx="1093599" cy="3262403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219"/>
              <a:gd name="adj5" fmla="val 9777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手杖形箭头 5"/>
          <p:cNvSpPr/>
          <p:nvPr/>
        </p:nvSpPr>
        <p:spPr>
          <a:xfrm rot="16200000">
            <a:off x="4003136" y="184480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5400000" flipH="1">
            <a:off x="4401072" y="2543920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手杖形箭头 4"/>
          <p:cNvSpPr/>
          <p:nvPr/>
        </p:nvSpPr>
        <p:spPr>
          <a:xfrm rot="16200000">
            <a:off x="4014022" y="3232145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手杖形箭头 3"/>
          <p:cNvSpPr/>
          <p:nvPr/>
        </p:nvSpPr>
        <p:spPr>
          <a:xfrm rot="5400000" flipH="1">
            <a:off x="4411958" y="3920369"/>
            <a:ext cx="1093599" cy="2110959"/>
          </a:xfrm>
          <a:prstGeom prst="uturnArrow">
            <a:avLst>
              <a:gd name="adj1" fmla="val 22874"/>
              <a:gd name="adj2" fmla="val 25000"/>
              <a:gd name="adj3" fmla="val 25844"/>
              <a:gd name="adj4" fmla="val 43739"/>
              <a:gd name="adj5" fmla="val 9777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-1" y="5127917"/>
            <a:ext cx="5473077" cy="53740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7425379" y="4523443"/>
            <a:ext cx="36747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椭圆 10"/>
          <p:cNvSpPr/>
          <p:nvPr/>
        </p:nvSpPr>
        <p:spPr>
          <a:xfrm>
            <a:off x="6359866" y="4523444"/>
            <a:ext cx="904810" cy="90480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1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7425379" y="3189494"/>
            <a:ext cx="36747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3" name="椭圆 12"/>
          <p:cNvSpPr/>
          <p:nvPr/>
        </p:nvSpPr>
        <p:spPr>
          <a:xfrm>
            <a:off x="6359866" y="3189495"/>
            <a:ext cx="904810" cy="9048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3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01702" y="3861271"/>
            <a:ext cx="1972734" cy="90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修改。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450715" y="3861272"/>
            <a:ext cx="904810" cy="90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2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401702" y="2461596"/>
            <a:ext cx="1972734" cy="90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17" name="椭圆 16"/>
          <p:cNvSpPr/>
          <p:nvPr/>
        </p:nvSpPr>
        <p:spPr>
          <a:xfrm>
            <a:off x="2450715" y="2461597"/>
            <a:ext cx="904810" cy="9048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4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687364" y="1855545"/>
            <a:ext cx="287026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椭圆 18"/>
          <p:cNvSpPr/>
          <p:nvPr/>
        </p:nvSpPr>
        <p:spPr>
          <a:xfrm>
            <a:off x="7621850" y="1855546"/>
            <a:ext cx="904810" cy="9048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b="1">
                <a:solidFill>
                  <a:schemeClr val="bg1"/>
                </a:solidFill>
              </a:rPr>
              <a:t>5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THREE </a:t>
            </a:r>
            <a:r>
              <a:rPr kumimoji="1" lang="zh-CN" altLang="en-US" dirty="0"/>
              <a:t>研究方法</a:t>
            </a:r>
          </a:p>
        </p:txBody>
      </p:sp>
      <p:sp>
        <p:nvSpPr>
          <p:cNvPr id="27" name="空心弧 26"/>
          <p:cNvSpPr/>
          <p:nvPr/>
        </p:nvSpPr>
        <p:spPr>
          <a:xfrm>
            <a:off x="7581900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 rot="10800000">
            <a:off x="5535385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空心弧 22"/>
          <p:cNvSpPr/>
          <p:nvPr/>
        </p:nvSpPr>
        <p:spPr>
          <a:xfrm>
            <a:off x="3488871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>
            <a:off x="1442357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 rot="10800000">
            <a:off x="1442357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 rot="10800000">
            <a:off x="3488872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空心弧 23"/>
          <p:cNvSpPr/>
          <p:nvPr/>
        </p:nvSpPr>
        <p:spPr>
          <a:xfrm>
            <a:off x="5535385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/>
          <p:cNvSpPr/>
          <p:nvPr/>
        </p:nvSpPr>
        <p:spPr>
          <a:xfrm rot="10800000">
            <a:off x="7581901" y="1676400"/>
            <a:ext cx="3167742" cy="3167742"/>
          </a:xfrm>
          <a:prstGeom prst="blockArc">
            <a:avLst>
              <a:gd name="adj1" fmla="val 10800000"/>
              <a:gd name="adj2" fmla="val 3"/>
              <a:gd name="adj3" fmla="val 3535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2061192" y="2248559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31" name="矩形 30"/>
          <p:cNvSpPr/>
          <p:nvPr/>
        </p:nvSpPr>
        <p:spPr>
          <a:xfrm>
            <a:off x="2201318" y="1876148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4136569" y="4099131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35" name="矩形 34"/>
          <p:cNvSpPr/>
          <p:nvPr/>
        </p:nvSpPr>
        <p:spPr>
          <a:xfrm>
            <a:off x="4276695" y="3726720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6177904" y="2248559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318030" y="1876148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8253281" y="4099131"/>
            <a:ext cx="190120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顶部“开始”面板中可以对字体、字号、颜色、行距等进行修改。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393407" y="3726720"/>
            <a:ext cx="1620957" cy="372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2" name="椭圆 41"/>
          <p:cNvSpPr>
            <a:spLocks noChangeAspect="1"/>
          </p:cNvSpPr>
          <p:nvPr/>
        </p:nvSpPr>
        <p:spPr>
          <a:xfrm>
            <a:off x="2651796" y="2900272"/>
            <a:ext cx="720000" cy="719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1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4722621" y="2900272"/>
            <a:ext cx="720000" cy="719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2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>
            <a:spLocks noChangeAspect="1"/>
          </p:cNvSpPr>
          <p:nvPr/>
        </p:nvSpPr>
        <p:spPr>
          <a:xfrm>
            <a:off x="6749377" y="2900272"/>
            <a:ext cx="720000" cy="7199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3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>
            <a:off x="8820202" y="2900272"/>
            <a:ext cx="720000" cy="719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bg1"/>
                </a:solidFill>
              </a:rPr>
              <a:t>4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THREE </a:t>
            </a:r>
            <a:r>
              <a:rPr kumimoji="1" lang="zh-CN" altLang="en-US" dirty="0"/>
              <a:t>研究方法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066800" y="3015342"/>
            <a:ext cx="2318657" cy="1415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五边形 3"/>
          <p:cNvSpPr/>
          <p:nvPr/>
        </p:nvSpPr>
        <p:spPr>
          <a:xfrm rot="5400000">
            <a:off x="968827" y="3254829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8"/>
          <p:cNvSpPr txBox="1"/>
          <p:nvPr/>
        </p:nvSpPr>
        <p:spPr>
          <a:xfrm>
            <a:off x="1242684" y="3874504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3" name="矩形 32"/>
          <p:cNvSpPr/>
          <p:nvPr/>
        </p:nvSpPr>
        <p:spPr>
          <a:xfrm>
            <a:off x="1313058" y="33913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76399" y="1785554"/>
            <a:ext cx="1099458" cy="109945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>
                <a:solidFill>
                  <a:schemeClr val="bg1"/>
                </a:solidFill>
              </a:rPr>
              <a:t>1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41595" y="2712398"/>
            <a:ext cx="2318657" cy="141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五边形 43"/>
          <p:cNvSpPr/>
          <p:nvPr/>
        </p:nvSpPr>
        <p:spPr>
          <a:xfrm rot="5400000">
            <a:off x="3543622" y="2951885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8"/>
          <p:cNvSpPr txBox="1"/>
          <p:nvPr/>
        </p:nvSpPr>
        <p:spPr>
          <a:xfrm>
            <a:off x="3817479" y="3571560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3887853" y="3088382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1194" y="1482610"/>
            <a:ext cx="1099458" cy="1099456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2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16390" y="2409454"/>
            <a:ext cx="2318657" cy="1415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五边形 51"/>
          <p:cNvSpPr/>
          <p:nvPr/>
        </p:nvSpPr>
        <p:spPr>
          <a:xfrm rot="5400000">
            <a:off x="6118417" y="2648941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8"/>
          <p:cNvSpPr txBox="1"/>
          <p:nvPr/>
        </p:nvSpPr>
        <p:spPr>
          <a:xfrm>
            <a:off x="6392274" y="3268616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4" name="矩形 53"/>
          <p:cNvSpPr/>
          <p:nvPr/>
        </p:nvSpPr>
        <p:spPr>
          <a:xfrm>
            <a:off x="6462648" y="2785438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825989" y="1179666"/>
            <a:ext cx="1099458" cy="109945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</a:rPr>
              <a:t>3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791185" y="2106510"/>
            <a:ext cx="2318657" cy="1415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五边形 57"/>
          <p:cNvSpPr/>
          <p:nvPr/>
        </p:nvSpPr>
        <p:spPr>
          <a:xfrm rot="5400000">
            <a:off x="8693212" y="2345997"/>
            <a:ext cx="2514602" cy="2318657"/>
          </a:xfrm>
          <a:prstGeom prst="homePlate">
            <a:avLst>
              <a:gd name="adj" fmla="val 166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8"/>
          <p:cNvSpPr txBox="1"/>
          <p:nvPr/>
        </p:nvSpPr>
        <p:spPr>
          <a:xfrm>
            <a:off x="8967069" y="2965672"/>
            <a:ext cx="19668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0" name="矩形 59"/>
          <p:cNvSpPr/>
          <p:nvPr/>
        </p:nvSpPr>
        <p:spPr>
          <a:xfrm>
            <a:off x="9037443" y="2482494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9400784" y="876722"/>
            <a:ext cx="1099458" cy="1099456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0" b="1">
                <a:solidFill>
                  <a:schemeClr val="bg1"/>
                </a:solidFill>
              </a:rPr>
              <a:t>4</a:t>
            </a:r>
            <a:endParaRPr kumimoji="1"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</p:spTree>
    <p:extLst>
      <p:ext uri="{BB962C8B-B14F-4D97-AF65-F5344CB8AC3E}">
        <p14:creationId xmlns:p14="http://schemas.microsoft.com/office/powerpoint/2010/main" val="222028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FOUR </a:t>
            </a:r>
            <a:r>
              <a:rPr kumimoji="1" lang="zh-CN" altLang="en-US" dirty="0"/>
              <a:t>分析讨论</a:t>
            </a:r>
          </a:p>
        </p:txBody>
      </p:sp>
      <p:sp>
        <p:nvSpPr>
          <p:cNvPr id="6" name="虚尾箭头 5"/>
          <p:cNvSpPr/>
          <p:nvPr/>
        </p:nvSpPr>
        <p:spPr>
          <a:xfrm>
            <a:off x="97972" y="1468827"/>
            <a:ext cx="4012779" cy="3343983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虚尾箭头 23"/>
          <p:cNvSpPr/>
          <p:nvPr/>
        </p:nvSpPr>
        <p:spPr>
          <a:xfrm rot="18900000">
            <a:off x="2627871" y="2296578"/>
            <a:ext cx="4012779" cy="3343983"/>
          </a:xfrm>
          <a:prstGeom prst="strip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虚尾箭头 24"/>
          <p:cNvSpPr/>
          <p:nvPr/>
        </p:nvSpPr>
        <p:spPr>
          <a:xfrm rot="16200000">
            <a:off x="5004330" y="1101770"/>
            <a:ext cx="4012780" cy="3343982"/>
          </a:xfrm>
          <a:prstGeom prst="strip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虚尾箭头 25"/>
          <p:cNvSpPr/>
          <p:nvPr/>
        </p:nvSpPr>
        <p:spPr>
          <a:xfrm>
            <a:off x="7950624" y="1713109"/>
            <a:ext cx="4012779" cy="3343983"/>
          </a:xfrm>
          <a:prstGeom prst="strip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8"/>
          <p:cNvSpPr txBox="1"/>
          <p:nvPr/>
        </p:nvSpPr>
        <p:spPr>
          <a:xfrm>
            <a:off x="850579" y="2845804"/>
            <a:ext cx="241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850579" y="243338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0" name="文本框 8"/>
          <p:cNvSpPr txBox="1"/>
          <p:nvPr/>
        </p:nvSpPr>
        <p:spPr>
          <a:xfrm rot="18900000">
            <a:off x="3572614" y="3599126"/>
            <a:ext cx="241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1" name="矩形 30"/>
          <p:cNvSpPr/>
          <p:nvPr/>
        </p:nvSpPr>
        <p:spPr>
          <a:xfrm rot="18900000">
            <a:off x="3197460" y="3585978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6327307" y="2307299"/>
            <a:ext cx="13773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124483" y="185037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8714605" y="3106224"/>
            <a:ext cx="24149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714605" y="2693803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7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FOUR </a:t>
            </a:r>
            <a:r>
              <a:rPr kumimoji="1" lang="zh-CN" altLang="en-US" dirty="0"/>
              <a:t>分析讨论</a:t>
            </a:r>
          </a:p>
        </p:txBody>
      </p:sp>
      <p:sp>
        <p:nvSpPr>
          <p:cNvPr id="3" name="罐形 2"/>
          <p:cNvSpPr/>
          <p:nvPr/>
        </p:nvSpPr>
        <p:spPr>
          <a:xfrm>
            <a:off x="1427324" y="453139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1427324" y="370368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1427324" y="287597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>
            <a:off x="1427324" y="204826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罐形 22"/>
          <p:cNvSpPr/>
          <p:nvPr/>
        </p:nvSpPr>
        <p:spPr>
          <a:xfrm>
            <a:off x="1427324" y="1220557"/>
            <a:ext cx="3655297" cy="1087093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8"/>
          <p:cNvSpPr txBox="1"/>
          <p:nvPr/>
        </p:nvSpPr>
        <p:spPr>
          <a:xfrm>
            <a:off x="7247439" y="151788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5430897" y="1635633"/>
            <a:ext cx="288086" cy="288086"/>
            <a:chOff x="6357257" y="965602"/>
            <a:chExt cx="402772" cy="402772"/>
          </a:xfrm>
        </p:grpSpPr>
        <p:sp>
          <p:nvSpPr>
            <p:cNvPr id="14" name="椭圆 13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L 形 14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5775325" y="1609315"/>
            <a:ext cx="1415772" cy="33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7247439" y="234559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47" name="组 46"/>
          <p:cNvGrpSpPr/>
          <p:nvPr/>
        </p:nvGrpSpPr>
        <p:grpSpPr>
          <a:xfrm>
            <a:off x="5430897" y="2463343"/>
            <a:ext cx="288086" cy="288086"/>
            <a:chOff x="6357257" y="965602"/>
            <a:chExt cx="402772" cy="402772"/>
          </a:xfrm>
        </p:grpSpPr>
        <p:sp>
          <p:nvSpPr>
            <p:cNvPr id="49" name="椭圆 48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L 形 49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5775325" y="2437025"/>
            <a:ext cx="1415772" cy="332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2" name="文本框 8"/>
          <p:cNvSpPr txBox="1"/>
          <p:nvPr/>
        </p:nvSpPr>
        <p:spPr>
          <a:xfrm>
            <a:off x="7247439" y="317330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3" name="组 52"/>
          <p:cNvGrpSpPr/>
          <p:nvPr/>
        </p:nvGrpSpPr>
        <p:grpSpPr>
          <a:xfrm>
            <a:off x="5430897" y="3291053"/>
            <a:ext cx="288086" cy="288086"/>
            <a:chOff x="6357257" y="965602"/>
            <a:chExt cx="402772" cy="402772"/>
          </a:xfrm>
        </p:grpSpPr>
        <p:sp>
          <p:nvSpPr>
            <p:cNvPr id="55" name="椭圆 54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L 形 55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5775325" y="3264735"/>
            <a:ext cx="1415772" cy="332399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247439" y="400101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9" name="组 58"/>
          <p:cNvGrpSpPr/>
          <p:nvPr/>
        </p:nvGrpSpPr>
        <p:grpSpPr>
          <a:xfrm>
            <a:off x="5430897" y="4118763"/>
            <a:ext cx="288086" cy="288086"/>
            <a:chOff x="6357257" y="965602"/>
            <a:chExt cx="402772" cy="402772"/>
          </a:xfrm>
        </p:grpSpPr>
        <p:sp>
          <p:nvSpPr>
            <p:cNvPr id="61" name="椭圆 60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L 形 61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5775325" y="4092445"/>
            <a:ext cx="1415772" cy="332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247439" y="4828721"/>
            <a:ext cx="3517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65" name="组 64"/>
          <p:cNvGrpSpPr/>
          <p:nvPr/>
        </p:nvGrpSpPr>
        <p:grpSpPr>
          <a:xfrm>
            <a:off x="5430897" y="4946473"/>
            <a:ext cx="288086" cy="288086"/>
            <a:chOff x="6357257" y="965602"/>
            <a:chExt cx="402772" cy="402772"/>
          </a:xfrm>
        </p:grpSpPr>
        <p:sp>
          <p:nvSpPr>
            <p:cNvPr id="67" name="椭圆 66"/>
            <p:cNvSpPr/>
            <p:nvPr/>
          </p:nvSpPr>
          <p:spPr>
            <a:xfrm>
              <a:off x="6357257" y="965602"/>
              <a:ext cx="402772" cy="40277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L 形 67"/>
            <p:cNvSpPr/>
            <p:nvPr/>
          </p:nvSpPr>
          <p:spPr>
            <a:xfrm rot="18900000">
              <a:off x="6454068" y="1076389"/>
              <a:ext cx="209150" cy="137654"/>
            </a:xfrm>
            <a:prstGeom prst="corner">
              <a:avLst>
                <a:gd name="adj1" fmla="val 23237"/>
                <a:gd name="adj2" fmla="val 231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5775325" y="4920155"/>
            <a:ext cx="1415772" cy="3323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200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FOUR </a:t>
            </a:r>
            <a:r>
              <a:rPr kumimoji="1" lang="zh-CN" altLang="en-US" dirty="0"/>
              <a:t>分析讨论</a:t>
            </a:r>
          </a:p>
        </p:txBody>
      </p:sp>
      <p:cxnSp>
        <p:nvCxnSpPr>
          <p:cNvPr id="9" name="直线连接符 8"/>
          <p:cNvCxnSpPr/>
          <p:nvPr/>
        </p:nvCxnSpPr>
        <p:spPr>
          <a:xfrm>
            <a:off x="8853056" y="870201"/>
            <a:ext cx="0" cy="47660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 10"/>
          <p:cNvGrpSpPr/>
          <p:nvPr/>
        </p:nvGrpSpPr>
        <p:grpSpPr>
          <a:xfrm>
            <a:off x="948661" y="1366092"/>
            <a:ext cx="2171645" cy="2163438"/>
            <a:chOff x="1087813" y="1357746"/>
            <a:chExt cx="2392022" cy="2382982"/>
          </a:xfrm>
        </p:grpSpPr>
        <p:graphicFrame>
          <p:nvGraphicFramePr>
            <p:cNvPr id="7" name="图表 6"/>
            <p:cNvGraphicFramePr/>
            <p:nvPr/>
          </p:nvGraphicFramePr>
          <p:xfrm>
            <a:off x="1087813" y="1357746"/>
            <a:ext cx="2382982" cy="2382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同心圆 5"/>
            <p:cNvSpPr/>
            <p:nvPr/>
          </p:nvSpPr>
          <p:spPr>
            <a:xfrm>
              <a:off x="1096853" y="1357746"/>
              <a:ext cx="2382982" cy="2382982"/>
            </a:xfrm>
            <a:prstGeom prst="donut">
              <a:avLst>
                <a:gd name="adj" fmla="val 40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2" name="文本框 8"/>
          <p:cNvSpPr txBox="1"/>
          <p:nvPr/>
        </p:nvSpPr>
        <p:spPr>
          <a:xfrm>
            <a:off x="800501" y="4324208"/>
            <a:ext cx="2459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1014717" y="38162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3556168" y="1366092"/>
            <a:ext cx="2171645" cy="2163438"/>
            <a:chOff x="1087813" y="1357746"/>
            <a:chExt cx="2392022" cy="2382982"/>
          </a:xfrm>
        </p:grpSpPr>
        <p:graphicFrame>
          <p:nvGraphicFramePr>
            <p:cNvPr id="70" name="图表 69"/>
            <p:cNvGraphicFramePr/>
            <p:nvPr/>
          </p:nvGraphicFramePr>
          <p:xfrm>
            <a:off x="1087813" y="1357746"/>
            <a:ext cx="2382982" cy="2382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1" name="同心圆 70"/>
            <p:cNvSpPr/>
            <p:nvPr/>
          </p:nvSpPr>
          <p:spPr>
            <a:xfrm>
              <a:off x="1096853" y="1357746"/>
              <a:ext cx="2382982" cy="2382982"/>
            </a:xfrm>
            <a:prstGeom prst="donut">
              <a:avLst>
                <a:gd name="adj" fmla="val 40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文本框 8"/>
          <p:cNvSpPr txBox="1"/>
          <p:nvPr/>
        </p:nvSpPr>
        <p:spPr>
          <a:xfrm>
            <a:off x="3408008" y="4324208"/>
            <a:ext cx="2459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9" name="矩形 68"/>
          <p:cNvSpPr/>
          <p:nvPr/>
        </p:nvSpPr>
        <p:spPr>
          <a:xfrm>
            <a:off x="3622224" y="3816271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6163675" y="1385454"/>
            <a:ext cx="2171645" cy="2163438"/>
            <a:chOff x="1087813" y="1357746"/>
            <a:chExt cx="2392022" cy="2382982"/>
          </a:xfrm>
        </p:grpSpPr>
        <p:graphicFrame>
          <p:nvGraphicFramePr>
            <p:cNvPr id="76" name="图表 75"/>
            <p:cNvGraphicFramePr/>
            <p:nvPr/>
          </p:nvGraphicFramePr>
          <p:xfrm>
            <a:off x="1087813" y="1357746"/>
            <a:ext cx="2382982" cy="2382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7" name="同心圆 76"/>
            <p:cNvSpPr/>
            <p:nvPr/>
          </p:nvSpPr>
          <p:spPr>
            <a:xfrm>
              <a:off x="1096853" y="1357746"/>
              <a:ext cx="2382982" cy="2382982"/>
            </a:xfrm>
            <a:prstGeom prst="donut">
              <a:avLst>
                <a:gd name="adj" fmla="val 40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文本框 8"/>
          <p:cNvSpPr txBox="1"/>
          <p:nvPr/>
        </p:nvSpPr>
        <p:spPr>
          <a:xfrm>
            <a:off x="6015515" y="4343570"/>
            <a:ext cx="24597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75" name="矩形 74"/>
          <p:cNvSpPr/>
          <p:nvPr/>
        </p:nvSpPr>
        <p:spPr>
          <a:xfrm>
            <a:off x="6229731" y="383563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  <p:sp>
        <p:nvSpPr>
          <p:cNvPr id="78" name="文本框 8"/>
          <p:cNvSpPr txBox="1"/>
          <p:nvPr/>
        </p:nvSpPr>
        <p:spPr>
          <a:xfrm>
            <a:off x="9284162" y="2182364"/>
            <a:ext cx="2374802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rPr>
              <a:t>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82" name="矩形 81"/>
          <p:cNvSpPr/>
          <p:nvPr/>
        </p:nvSpPr>
        <p:spPr>
          <a:xfrm>
            <a:off x="9363182" y="1618130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bg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选题背景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论文结构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研究方法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分析讨论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主要结论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r>
              <a:rPr kumimoji="1" lang="zh-CN" altLang="en-US" dirty="0"/>
              <a:t> 参考文献</a:t>
            </a:r>
          </a:p>
        </p:txBody>
      </p:sp>
    </p:spTree>
    <p:extLst>
      <p:ext uri="{BB962C8B-B14F-4D97-AF65-F5344CB8AC3E}">
        <p14:creationId xmlns:p14="http://schemas.microsoft.com/office/powerpoint/2010/main" val="262178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0" y="4600445"/>
            <a:ext cx="12192000" cy="1036848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0" y="3557042"/>
            <a:ext cx="12192000" cy="1036848"/>
          </a:xfrm>
          <a:prstGeom prst="rect">
            <a:avLst/>
          </a:prstGeom>
          <a:solidFill>
            <a:schemeClr val="accent3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0" y="2516603"/>
            <a:ext cx="12192000" cy="103684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1473200"/>
            <a:ext cx="12192000" cy="1036848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FIVE </a:t>
            </a:r>
            <a:r>
              <a:rPr kumimoji="1" lang="zh-CN" altLang="en-US" dirty="0"/>
              <a:t>主要结论</a:t>
            </a:r>
          </a:p>
        </p:txBody>
      </p:sp>
      <p:sp>
        <p:nvSpPr>
          <p:cNvPr id="3" name="梯形 2"/>
          <p:cNvSpPr/>
          <p:nvPr/>
        </p:nvSpPr>
        <p:spPr>
          <a:xfrm rot="10800000">
            <a:off x="563994" y="1261587"/>
            <a:ext cx="4857138" cy="879888"/>
          </a:xfrm>
          <a:prstGeom prst="trapezoid">
            <a:avLst>
              <a:gd name="adj" fmla="val 343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梯形 22"/>
          <p:cNvSpPr/>
          <p:nvPr/>
        </p:nvSpPr>
        <p:spPr>
          <a:xfrm rot="10800000">
            <a:off x="902505" y="2325762"/>
            <a:ext cx="4180116" cy="879888"/>
          </a:xfrm>
          <a:prstGeom prst="trapezoid">
            <a:avLst>
              <a:gd name="adj" fmla="val 343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梯形 23"/>
          <p:cNvSpPr/>
          <p:nvPr/>
        </p:nvSpPr>
        <p:spPr>
          <a:xfrm rot="10800000">
            <a:off x="1229076" y="3389937"/>
            <a:ext cx="3526974" cy="879888"/>
          </a:xfrm>
          <a:prstGeom prst="trapezoid">
            <a:avLst>
              <a:gd name="adj" fmla="val 343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梯形 25"/>
          <p:cNvSpPr/>
          <p:nvPr/>
        </p:nvSpPr>
        <p:spPr>
          <a:xfrm rot="10800000">
            <a:off x="1555648" y="4454112"/>
            <a:ext cx="2873830" cy="879888"/>
          </a:xfrm>
          <a:prstGeom prst="trapezoid">
            <a:avLst>
              <a:gd name="adj" fmla="val 343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02506" y="2141475"/>
            <a:ext cx="4212684" cy="184286"/>
          </a:xfrm>
          <a:prstGeom prst="parallelogram">
            <a:avLst>
              <a:gd name="adj" fmla="val 81928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平行四边形 28"/>
          <p:cNvSpPr/>
          <p:nvPr/>
        </p:nvSpPr>
        <p:spPr>
          <a:xfrm>
            <a:off x="1208448" y="3205650"/>
            <a:ext cx="3547602" cy="184286"/>
          </a:xfrm>
          <a:prstGeom prst="parallelogram">
            <a:avLst>
              <a:gd name="adj" fmla="val 81928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平行四边形 29"/>
          <p:cNvSpPr/>
          <p:nvPr/>
        </p:nvSpPr>
        <p:spPr>
          <a:xfrm>
            <a:off x="1555647" y="4269826"/>
            <a:ext cx="2873831" cy="184286"/>
          </a:xfrm>
          <a:prstGeom prst="parallelogram">
            <a:avLst>
              <a:gd name="adj" fmla="val 8192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69824" y="1335277"/>
            <a:ext cx="1045479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微软雅黑" charset="0"/>
              </a:rPr>
              <a:t>ONE</a:t>
            </a:r>
          </a:p>
        </p:txBody>
      </p:sp>
      <p:sp>
        <p:nvSpPr>
          <p:cNvPr id="32" name="矩形 31"/>
          <p:cNvSpPr/>
          <p:nvPr/>
        </p:nvSpPr>
        <p:spPr>
          <a:xfrm>
            <a:off x="2473285" y="2399451"/>
            <a:ext cx="1071127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微软雅黑" charset="0"/>
              </a:rPr>
              <a:t>TWO</a:t>
            </a:r>
          </a:p>
        </p:txBody>
      </p:sp>
      <p:sp>
        <p:nvSpPr>
          <p:cNvPr id="33" name="矩形 32"/>
          <p:cNvSpPr/>
          <p:nvPr/>
        </p:nvSpPr>
        <p:spPr>
          <a:xfrm>
            <a:off x="2349726" y="3463626"/>
            <a:ext cx="1301959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微软雅黑" charset="0"/>
              </a:rPr>
              <a:t>THREE</a:t>
            </a:r>
          </a:p>
        </p:txBody>
      </p:sp>
      <p:sp>
        <p:nvSpPr>
          <p:cNvPr id="34" name="矩形 33"/>
          <p:cNvSpPr/>
          <p:nvPr/>
        </p:nvSpPr>
        <p:spPr>
          <a:xfrm>
            <a:off x="2402881" y="4527802"/>
            <a:ext cx="1228221" cy="73250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微软雅黑" charset="0"/>
              </a:rPr>
              <a:t>FOUR</a:t>
            </a:r>
          </a:p>
        </p:txBody>
      </p:sp>
      <p:sp>
        <p:nvSpPr>
          <p:cNvPr id="37" name="平行四边形 36"/>
          <p:cNvSpPr/>
          <p:nvPr/>
        </p:nvSpPr>
        <p:spPr>
          <a:xfrm>
            <a:off x="785665" y="5334000"/>
            <a:ext cx="3337862" cy="782320"/>
          </a:xfrm>
          <a:prstGeom prst="parallelogram">
            <a:avLst>
              <a:gd name="adj" fmla="val 290284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685970" y="1617880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6685970" y="2653293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3" name="缺角矩形 12"/>
          <p:cNvSpPr/>
          <p:nvPr/>
        </p:nvSpPr>
        <p:spPr>
          <a:xfrm>
            <a:off x="6100577" y="1852267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缺角矩形 47"/>
          <p:cNvSpPr/>
          <p:nvPr/>
        </p:nvSpPr>
        <p:spPr>
          <a:xfrm>
            <a:off x="6096000" y="2884946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685970" y="3698775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685970" y="4734188"/>
            <a:ext cx="4029538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1" name="缺角矩形 50"/>
          <p:cNvSpPr/>
          <p:nvPr/>
        </p:nvSpPr>
        <p:spPr>
          <a:xfrm>
            <a:off x="6100577" y="3933162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缺角矩形 51"/>
          <p:cNvSpPr/>
          <p:nvPr/>
        </p:nvSpPr>
        <p:spPr>
          <a:xfrm>
            <a:off x="6096000" y="4965841"/>
            <a:ext cx="289208" cy="289208"/>
          </a:xfrm>
          <a:prstGeom prst="plaque">
            <a:avLst>
              <a:gd name="adj" fmla="val 3892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FIVE </a:t>
            </a:r>
            <a:r>
              <a:rPr kumimoji="1" lang="zh-CN" altLang="en-US" dirty="0"/>
              <a:t>主要结论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40333" r="1256" b="18735"/>
          <a:stretch/>
        </p:blipFill>
        <p:spPr>
          <a:xfrm>
            <a:off x="0" y="1145894"/>
            <a:ext cx="12192000" cy="27848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145894"/>
            <a:ext cx="12192000" cy="278481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连接符 35"/>
          <p:cNvCxnSpPr/>
          <p:nvPr/>
        </p:nvCxnSpPr>
        <p:spPr>
          <a:xfrm>
            <a:off x="3302000" y="4380505"/>
            <a:ext cx="1739900" cy="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7150100" y="4381446"/>
            <a:ext cx="1739900" cy="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277512" y="4180450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b="1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HERE</a:t>
            </a:r>
            <a:endParaRPr kumimoji="1" lang="zh-CN" altLang="en-US" sz="20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55885" y="1963080"/>
            <a:ext cx="998415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3200" b="1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点击此处添加简短介绍，顶部“开始”面板中可以对字体、字号、颜色、行距等进行修改。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51962" y="1156953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0686562" y="2769207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53" name="文本框 8"/>
          <p:cNvSpPr txBox="1"/>
          <p:nvPr/>
        </p:nvSpPr>
        <p:spPr>
          <a:xfrm>
            <a:off x="1424051" y="4824284"/>
            <a:ext cx="934389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FIVE </a:t>
            </a:r>
            <a:r>
              <a:rPr kumimoji="1" lang="zh-CN" altLang="en-US" dirty="0"/>
              <a:t>主要结论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729204" y="1226916"/>
            <a:ext cx="2605778" cy="4340505"/>
            <a:chOff x="613457" y="1226916"/>
            <a:chExt cx="2605778" cy="4340505"/>
          </a:xfrm>
        </p:grpSpPr>
        <p:grpSp>
          <p:nvGrpSpPr>
            <p:cNvPr id="9" name="组 8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>
                    <a:solidFill>
                      <a:schemeClr val="accent1"/>
                    </a:solidFill>
                  </a:rPr>
                  <a:t>1</a:t>
                </a:r>
                <a:endParaRPr kumimoji="1" lang="zh-CN" altLang="en-US" sz="115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5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3435127" y="1226916"/>
            <a:ext cx="2605778" cy="4340505"/>
            <a:chOff x="613457" y="1226916"/>
            <a:chExt cx="2605778" cy="4340505"/>
          </a:xfrm>
        </p:grpSpPr>
        <p:grpSp>
          <p:nvGrpSpPr>
            <p:cNvPr id="49" name="组 48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>
                    <a:solidFill>
                      <a:schemeClr val="accent2"/>
                    </a:solidFill>
                  </a:rPr>
                  <a:t>2</a:t>
                </a:r>
                <a:endParaRPr kumimoji="1" lang="zh-CN" altLang="en-US" sz="115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50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6141050" y="1226916"/>
            <a:ext cx="2605778" cy="4340505"/>
            <a:chOff x="613457" y="1226916"/>
            <a:chExt cx="2605778" cy="4340505"/>
          </a:xfrm>
        </p:grpSpPr>
        <p:grpSp>
          <p:nvGrpSpPr>
            <p:cNvPr id="58" name="组 57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61" name="组 60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>
                    <a:solidFill>
                      <a:schemeClr val="accent3"/>
                    </a:solidFill>
                  </a:rPr>
                  <a:t>3</a:t>
                </a:r>
                <a:endParaRPr kumimoji="1" lang="zh-CN" altLang="en-US" sz="11500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9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8846973" y="1226916"/>
            <a:ext cx="2605778" cy="4340505"/>
            <a:chOff x="613457" y="1226916"/>
            <a:chExt cx="2605778" cy="4340505"/>
          </a:xfrm>
        </p:grpSpPr>
        <p:grpSp>
          <p:nvGrpSpPr>
            <p:cNvPr id="66" name="组 65"/>
            <p:cNvGrpSpPr/>
            <p:nvPr/>
          </p:nvGrpSpPr>
          <p:grpSpPr>
            <a:xfrm>
              <a:off x="613457" y="1226916"/>
              <a:ext cx="2605778" cy="4340505"/>
              <a:chOff x="613457" y="1226916"/>
              <a:chExt cx="2605778" cy="4340505"/>
            </a:xfrm>
          </p:grpSpPr>
          <p:grpSp>
            <p:nvGrpSpPr>
              <p:cNvPr id="69" name="组 68"/>
              <p:cNvGrpSpPr/>
              <p:nvPr/>
            </p:nvGrpSpPr>
            <p:grpSpPr>
              <a:xfrm>
                <a:off x="613457" y="1226916"/>
                <a:ext cx="2605778" cy="4340505"/>
                <a:chOff x="4016415" y="1377387"/>
                <a:chExt cx="1851950" cy="2821597"/>
              </a:xfrm>
            </p:grpSpPr>
            <p:sp>
              <p:nvSpPr>
                <p:cNvPr id="71" name="椭圆 70"/>
                <p:cNvSpPr/>
                <p:nvPr/>
              </p:nvSpPr>
              <p:spPr>
                <a:xfrm>
                  <a:off x="4016415" y="1377387"/>
                  <a:ext cx="1851950" cy="185195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016415" y="2303362"/>
                  <a:ext cx="1851950" cy="189562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739814" y="1353274"/>
                <a:ext cx="2353064" cy="23530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500" dirty="0">
                    <a:solidFill>
                      <a:schemeClr val="accent4"/>
                    </a:solidFill>
                  </a:rPr>
                  <a:t>4</a:t>
                </a:r>
                <a:endParaRPr kumimoji="1" lang="zh-CN" altLang="en-US" sz="115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67" name="文本框 8"/>
            <p:cNvSpPr txBox="1"/>
            <p:nvPr/>
          </p:nvSpPr>
          <p:spPr>
            <a:xfrm>
              <a:off x="850003" y="4294333"/>
              <a:ext cx="2219725" cy="97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10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修改。</a:t>
              </a:r>
              <a:endParaRPr lang="zh-CN" altLang="en-US" sz="11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50003" y="3832696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1"/>
                  </a:solidFill>
                  <a:ea typeface="微软雅黑" charset="0"/>
                </a:rPr>
                <a:t>点击此处添加标题</a:t>
              </a:r>
              <a:endParaRPr lang="en-US" altLang="zh-CN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SIX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450099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SIX </a:t>
            </a:r>
            <a:r>
              <a:rPr kumimoji="1" lang="zh-CN" altLang="en-US" dirty="0"/>
              <a:t>参考文献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1286126" y="1359913"/>
            <a:ext cx="1937168" cy="2519583"/>
            <a:chOff x="1497998" y="1405645"/>
            <a:chExt cx="1937168" cy="2519583"/>
          </a:xfrm>
        </p:grpSpPr>
        <p:grpSp>
          <p:nvGrpSpPr>
            <p:cNvPr id="5" name="组 4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" name="平行四边形 3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》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>
                  <a:solidFill>
                    <a:schemeClr val="bg1"/>
                  </a:solidFill>
                  <a:ea typeface="微软雅黑" charset="0"/>
                </a:rPr>
                <a:t>OfficePLUS</a:t>
              </a:r>
            </a:p>
          </p:txBody>
        </p:sp>
      </p:grpSp>
      <p:sp>
        <p:nvSpPr>
          <p:cNvPr id="43" name="文本框 8"/>
          <p:cNvSpPr txBox="1"/>
          <p:nvPr/>
        </p:nvSpPr>
        <p:spPr>
          <a:xfrm>
            <a:off x="1081804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4" name="矩形 43"/>
          <p:cNvSpPr/>
          <p:nvPr/>
        </p:nvSpPr>
        <p:spPr>
          <a:xfrm>
            <a:off x="129602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3807186" y="1359913"/>
            <a:ext cx="1937168" cy="2519583"/>
            <a:chOff x="1497998" y="1405645"/>
            <a:chExt cx="1937168" cy="2519583"/>
          </a:xfrm>
        </p:grpSpPr>
        <p:grpSp>
          <p:nvGrpSpPr>
            <p:cNvPr id="74" name="组 73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平行四边形 78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》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>
                  <a:solidFill>
                    <a:schemeClr val="bg1"/>
                  </a:solidFill>
                  <a:ea typeface="微软雅黑" charset="0"/>
                </a:rPr>
                <a:t>OfficePLUS</a:t>
              </a:r>
            </a:p>
          </p:txBody>
        </p:sp>
      </p:grpSp>
      <p:sp>
        <p:nvSpPr>
          <p:cNvPr id="53" name="文本框 8"/>
          <p:cNvSpPr txBox="1"/>
          <p:nvPr/>
        </p:nvSpPr>
        <p:spPr>
          <a:xfrm>
            <a:off x="3602864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73" name="矩形 72"/>
          <p:cNvSpPr/>
          <p:nvPr/>
        </p:nvSpPr>
        <p:spPr>
          <a:xfrm>
            <a:off x="381708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2"/>
              </a:solidFill>
              <a:ea typeface="微软雅黑" charset="0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6328246" y="1359913"/>
            <a:ext cx="1937168" cy="2519583"/>
            <a:chOff x="1497998" y="1405645"/>
            <a:chExt cx="1937168" cy="2519583"/>
          </a:xfrm>
        </p:grpSpPr>
        <p:grpSp>
          <p:nvGrpSpPr>
            <p:cNvPr id="84" name="组 83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平行四边形 88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》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>
                  <a:solidFill>
                    <a:schemeClr val="bg1"/>
                  </a:solidFill>
                  <a:ea typeface="微软雅黑" charset="0"/>
                </a:rPr>
                <a:t>OfficePLUS</a:t>
              </a:r>
            </a:p>
          </p:txBody>
        </p:sp>
      </p:grpSp>
      <p:sp>
        <p:nvSpPr>
          <p:cNvPr id="82" name="文本框 8"/>
          <p:cNvSpPr txBox="1"/>
          <p:nvPr/>
        </p:nvSpPr>
        <p:spPr>
          <a:xfrm>
            <a:off x="6123924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3" name="矩形 82"/>
          <p:cNvSpPr/>
          <p:nvPr/>
        </p:nvSpPr>
        <p:spPr>
          <a:xfrm>
            <a:off x="633814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grpSp>
        <p:nvGrpSpPr>
          <p:cNvPr id="91" name="组 90"/>
          <p:cNvGrpSpPr/>
          <p:nvPr/>
        </p:nvGrpSpPr>
        <p:grpSpPr>
          <a:xfrm>
            <a:off x="8849307" y="1359913"/>
            <a:ext cx="1937168" cy="2519583"/>
            <a:chOff x="1497998" y="1405645"/>
            <a:chExt cx="1937168" cy="2519583"/>
          </a:xfrm>
        </p:grpSpPr>
        <p:grpSp>
          <p:nvGrpSpPr>
            <p:cNvPr id="94" name="组 93"/>
            <p:cNvGrpSpPr/>
            <p:nvPr/>
          </p:nvGrpSpPr>
          <p:grpSpPr>
            <a:xfrm>
              <a:off x="1497998" y="1405645"/>
              <a:ext cx="1937168" cy="2519583"/>
              <a:chOff x="3206186" y="1347566"/>
              <a:chExt cx="1770929" cy="2303363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3206186" y="1411876"/>
                <a:ext cx="1666755" cy="223905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310360" y="1347566"/>
                <a:ext cx="1666755" cy="223905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9" name="平行四边形 98"/>
              <p:cNvSpPr/>
              <p:nvPr/>
            </p:nvSpPr>
            <p:spPr>
              <a:xfrm rot="16200000" flipH="1">
                <a:off x="2106594" y="2447160"/>
                <a:ext cx="2303362" cy="104176"/>
              </a:xfrm>
              <a:prstGeom prst="parallelogram">
                <a:avLst>
                  <a:gd name="adj" fmla="val 61072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5" name="矩形 94"/>
            <p:cNvSpPr/>
            <p:nvPr/>
          </p:nvSpPr>
          <p:spPr>
            <a:xfrm>
              <a:off x="1611950" y="1694985"/>
              <a:ext cx="1823215" cy="332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《</a:t>
              </a:r>
              <a:r>
                <a:rPr lang="zh-CN" altLang="en-US" sz="1200" b="1" dirty="0">
                  <a:solidFill>
                    <a:schemeClr val="bg1"/>
                  </a:solidFill>
                  <a:ea typeface="微软雅黑" charset="0"/>
                </a:rPr>
                <a:t>添加书籍名称</a:t>
              </a:r>
              <a:r>
                <a:rPr lang="en-US" altLang="zh-CN" sz="1200" b="1" dirty="0">
                  <a:solidFill>
                    <a:schemeClr val="bg1"/>
                  </a:solidFill>
                  <a:ea typeface="微软雅黑" charset="0"/>
                </a:rPr>
                <a:t>》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1611949" y="3229150"/>
              <a:ext cx="182321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ea typeface="微软雅黑" charset="0"/>
                </a:rPr>
                <a:t>作者：</a:t>
              </a:r>
              <a:r>
                <a:rPr lang="en-US" altLang="zh-CN" sz="1000" dirty="0">
                  <a:solidFill>
                    <a:schemeClr val="bg1"/>
                  </a:solidFill>
                  <a:ea typeface="微软雅黑" charset="0"/>
                </a:rPr>
                <a:t>OfficePLUS</a:t>
              </a:r>
            </a:p>
          </p:txBody>
        </p:sp>
      </p:grpSp>
      <p:sp>
        <p:nvSpPr>
          <p:cNvPr id="92" name="文本框 8"/>
          <p:cNvSpPr txBox="1"/>
          <p:nvPr/>
        </p:nvSpPr>
        <p:spPr>
          <a:xfrm>
            <a:off x="8644985" y="4536079"/>
            <a:ext cx="2459760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3" name="矩形 92"/>
          <p:cNvSpPr/>
          <p:nvPr/>
        </p:nvSpPr>
        <p:spPr>
          <a:xfrm>
            <a:off x="8859201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SIX </a:t>
            </a:r>
            <a:r>
              <a:rPr kumimoji="1" lang="zh-CN" altLang="en-US" dirty="0"/>
              <a:t>参考文献</a:t>
            </a:r>
          </a:p>
        </p:txBody>
      </p:sp>
      <p:sp>
        <p:nvSpPr>
          <p:cNvPr id="43" name="文本框 8"/>
          <p:cNvSpPr txBox="1"/>
          <p:nvPr/>
        </p:nvSpPr>
        <p:spPr>
          <a:xfrm>
            <a:off x="1081804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4" name="矩形 43"/>
          <p:cNvSpPr/>
          <p:nvPr/>
        </p:nvSpPr>
        <p:spPr>
          <a:xfrm>
            <a:off x="129602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1"/>
              </a:solidFill>
              <a:ea typeface="微软雅黑" charset="0"/>
            </a:endParaRPr>
          </a:p>
        </p:txBody>
      </p:sp>
      <p:sp>
        <p:nvSpPr>
          <p:cNvPr id="53" name="文本框 8"/>
          <p:cNvSpPr txBox="1"/>
          <p:nvPr/>
        </p:nvSpPr>
        <p:spPr>
          <a:xfrm>
            <a:off x="3602864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73" name="矩形 72"/>
          <p:cNvSpPr/>
          <p:nvPr/>
        </p:nvSpPr>
        <p:spPr>
          <a:xfrm>
            <a:off x="381708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2"/>
              </a:solidFill>
              <a:ea typeface="微软雅黑" charset="0"/>
            </a:endParaRPr>
          </a:p>
        </p:txBody>
      </p:sp>
      <p:sp>
        <p:nvSpPr>
          <p:cNvPr id="82" name="文本框 8"/>
          <p:cNvSpPr txBox="1"/>
          <p:nvPr/>
        </p:nvSpPr>
        <p:spPr>
          <a:xfrm>
            <a:off x="6123924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83" name="矩形 82"/>
          <p:cNvSpPr/>
          <p:nvPr/>
        </p:nvSpPr>
        <p:spPr>
          <a:xfrm>
            <a:off x="6338140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3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3"/>
              </a:solidFill>
              <a:ea typeface="微软雅黑" charset="0"/>
            </a:endParaRPr>
          </a:p>
        </p:txBody>
      </p:sp>
      <p:sp>
        <p:nvSpPr>
          <p:cNvPr id="92" name="文本框 8"/>
          <p:cNvSpPr txBox="1"/>
          <p:nvPr/>
        </p:nvSpPr>
        <p:spPr>
          <a:xfrm>
            <a:off x="8644985" y="4480574"/>
            <a:ext cx="2459760" cy="135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更换图片方法：点击图片后右键，选择“更改图片”即可，可将此图片更换为参考文献的封面图片。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3" name="矩形 92"/>
          <p:cNvSpPr/>
          <p:nvPr/>
        </p:nvSpPr>
        <p:spPr>
          <a:xfrm>
            <a:off x="8859201" y="4028142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b="1" dirty="0">
                <a:solidFill>
                  <a:schemeClr val="accent4"/>
                </a:solidFill>
                <a:ea typeface="微软雅黑" charset="0"/>
              </a:rPr>
              <a:t>点击此处添加标题</a:t>
            </a:r>
            <a:endParaRPr lang="en-US" altLang="zh-CN" b="1" dirty="0">
              <a:solidFill>
                <a:schemeClr val="accent4"/>
              </a:solidFill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140593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392699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644805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7" t="3898" r="24067" b="3898"/>
          <a:stretch/>
        </p:blipFill>
        <p:spPr>
          <a:xfrm>
            <a:off x="8969110" y="1289203"/>
            <a:ext cx="1811504" cy="2415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985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SIX </a:t>
            </a:r>
            <a:r>
              <a:rPr kumimoji="1" lang="zh-CN" altLang="en-US" dirty="0"/>
              <a:t>参考文献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3426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[1]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[2]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[3]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[4]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[5]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[6]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[7]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[8]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[9]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[10]</a:t>
            </a:r>
            <a:r>
              <a:rPr lang="zh-CN" altLang="en-US" sz="1200" u="none" dirty="0"/>
              <a:t> 作者名称．参考文献名称．该文献出版社．出版日期．</a:t>
            </a:r>
          </a:p>
        </p:txBody>
      </p:sp>
      <p:sp>
        <p:nvSpPr>
          <p:cNvPr id="4" name="矩形 3"/>
          <p:cNvSpPr/>
          <p:nvPr/>
        </p:nvSpPr>
        <p:spPr>
          <a:xfrm>
            <a:off x="6525322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[16]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[17]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[18]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[19]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247006" cy="834708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专业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9473" y="2388871"/>
            <a:ext cx="5584389" cy="1215006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5441317" cy="579503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学校名称：</a:t>
            </a:r>
            <a:r>
              <a:rPr lang="en-US" altLang="zh-CN" dirty="0">
                <a:latin typeface="微软雅黑" charset="0"/>
                <a:ea typeface="微软雅黑" charset="0"/>
              </a:rPr>
              <a:t>OfficePLUS</a:t>
            </a:r>
            <a:r>
              <a:rPr lang="zh-CN" altLang="en-US" dirty="0">
                <a:latin typeface="微软雅黑" charset="0"/>
                <a:ea typeface="微软雅黑" charset="0"/>
              </a:rPr>
              <a:t>大学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指导老师：</a:t>
            </a:r>
            <a:r>
              <a:rPr lang="en-US" altLang="zh-CN" dirty="0">
                <a:latin typeface="微软雅黑" charset="0"/>
                <a:ea typeface="微软雅黑" charset="0"/>
              </a:rPr>
              <a:t>John</a:t>
            </a:r>
            <a:r>
              <a:rPr lang="zh-CN" altLang="en-US" dirty="0"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latin typeface="微软雅黑" charset="0"/>
                <a:ea typeface="微软雅黑" charset="0"/>
              </a:rPr>
              <a:t>Doe</a:t>
            </a:r>
            <a:endParaRPr lang="zh-CN" altLang="en-US" dirty="0"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报告人：</a:t>
            </a:r>
            <a:r>
              <a:rPr lang="en-US" altLang="zh-CN" dirty="0">
                <a:latin typeface="微软雅黑" charset="0"/>
                <a:ea typeface="微软雅黑" charset="0"/>
              </a:rPr>
              <a:t>Jane</a:t>
            </a:r>
            <a:r>
              <a:rPr lang="zh-CN" altLang="en-US" dirty="0">
                <a:latin typeface="微软雅黑" charset="0"/>
                <a:ea typeface="微软雅黑" charset="0"/>
              </a:rPr>
              <a:t> </a:t>
            </a:r>
            <a:r>
              <a:rPr lang="en-US" altLang="zh-CN" dirty="0">
                <a:latin typeface="微软雅黑" charset="0"/>
                <a:ea typeface="微软雅黑" charset="0"/>
              </a:rPr>
              <a:t>Doe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232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92814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63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35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07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选题背景</a:t>
            </a:r>
          </a:p>
        </p:txBody>
      </p:sp>
      <p:sp>
        <p:nvSpPr>
          <p:cNvPr id="5" name="文本框 8"/>
          <p:cNvSpPr txBox="1"/>
          <p:nvPr/>
        </p:nvSpPr>
        <p:spPr>
          <a:xfrm>
            <a:off x="5082621" y="3609274"/>
            <a:ext cx="264687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5082621" y="3005815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621" y="1242818"/>
            <a:ext cx="2646878" cy="1488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/>
          <p:cNvSpPr txBox="1"/>
          <p:nvPr/>
        </p:nvSpPr>
        <p:spPr>
          <a:xfrm>
            <a:off x="8397321" y="3609274"/>
            <a:ext cx="264687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8397321" y="3005815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ea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321" y="1242818"/>
            <a:ext cx="2646878" cy="1488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4800" y="3365500"/>
            <a:ext cx="4470058" cy="33525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云形标注 6"/>
          <p:cNvSpPr/>
          <p:nvPr/>
        </p:nvSpPr>
        <p:spPr>
          <a:xfrm>
            <a:off x="1008269" y="1242818"/>
            <a:ext cx="3182529" cy="2132294"/>
          </a:xfrm>
          <a:prstGeom prst="cloudCallout">
            <a:avLst>
              <a:gd name="adj1" fmla="val -14969"/>
              <a:gd name="adj2" fmla="val 73877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 rot="21166126">
            <a:off x="1530308" y="1719275"/>
            <a:ext cx="223651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4000" b="1">
                <a:solidFill>
                  <a:schemeClr val="accent1"/>
                </a:solidFill>
                <a:ea typeface="微软雅黑" charset="0"/>
              </a:rPr>
              <a:t>选题背景</a:t>
            </a:r>
            <a:endParaRPr lang="en-US" altLang="zh-CN" sz="4000" b="1" dirty="0">
              <a:solidFill>
                <a:schemeClr val="accent1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选题背景</a:t>
            </a:r>
          </a:p>
        </p:txBody>
      </p:sp>
      <p:cxnSp>
        <p:nvCxnSpPr>
          <p:cNvPr id="4" name="直线连接符 3"/>
          <p:cNvCxnSpPr/>
          <p:nvPr/>
        </p:nvCxnSpPr>
        <p:spPr>
          <a:xfrm>
            <a:off x="6096000" y="1622610"/>
            <a:ext cx="0" cy="374650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8"/>
          <p:cNvSpPr txBox="1"/>
          <p:nvPr/>
        </p:nvSpPr>
        <p:spPr>
          <a:xfrm>
            <a:off x="850900" y="3495860"/>
            <a:ext cx="469638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2900402" y="2841483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1"/>
              </a:solidFill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01" y="1349281"/>
            <a:ext cx="2507179" cy="1410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8"/>
          <p:cNvSpPr txBox="1"/>
          <p:nvPr/>
        </p:nvSpPr>
        <p:spPr>
          <a:xfrm>
            <a:off x="6644721" y="3495860"/>
            <a:ext cx="469638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更换图片方法：点击图片后右键，选择“更改图片”即可。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644721" y="2841483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  <a:endParaRPr lang="en-US" altLang="zh-CN" sz="2400" b="1" dirty="0">
              <a:solidFill>
                <a:schemeClr val="accent2"/>
              </a:solidFill>
              <a:ea typeface="微软雅黑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1" y="1349281"/>
            <a:ext cx="2507179" cy="1410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55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选题背景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6502400" y="2045215"/>
            <a:ext cx="4696380" cy="2667236"/>
            <a:chOff x="6654800" y="2054083"/>
            <a:chExt cx="4696380" cy="2667236"/>
          </a:xfrm>
        </p:grpSpPr>
        <p:sp>
          <p:nvSpPr>
            <p:cNvPr id="7" name="文本框 8"/>
            <p:cNvSpPr txBox="1"/>
            <p:nvPr/>
          </p:nvSpPr>
          <p:spPr>
            <a:xfrm>
              <a:off x="6654800" y="2708460"/>
              <a:ext cx="4696380" cy="2012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更换图片方法：点击图片后右键，选择“更改图片”即可。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654800" y="2054083"/>
              <a:ext cx="264687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  <a:endParaRPr lang="en-US" altLang="zh-CN" sz="2400" b="1" dirty="0">
                <a:solidFill>
                  <a:schemeClr val="accent1"/>
                </a:solidFill>
                <a:ea typeface="微软雅黑" charset="0"/>
              </a:endParaRPr>
            </a:p>
          </p:txBody>
        </p:sp>
      </p:grpSp>
      <p:cxnSp>
        <p:nvCxnSpPr>
          <p:cNvPr id="13" name="直线连接符 12"/>
          <p:cNvCxnSpPr/>
          <p:nvPr/>
        </p:nvCxnSpPr>
        <p:spPr>
          <a:xfrm>
            <a:off x="6096000" y="1622610"/>
            <a:ext cx="0" cy="374650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062117"/>
            <a:ext cx="4711702" cy="2650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1396918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论文结构</a:t>
            </a:r>
          </a:p>
        </p:txBody>
      </p:sp>
      <p:graphicFrame>
        <p:nvGraphicFramePr>
          <p:cNvPr id="4" name="图表 3"/>
          <p:cNvGraphicFramePr/>
          <p:nvPr/>
        </p:nvGraphicFramePr>
        <p:xfrm>
          <a:off x="800100" y="1310819"/>
          <a:ext cx="105918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论文结构</a:t>
            </a:r>
          </a:p>
        </p:txBody>
      </p:sp>
      <p:sp>
        <p:nvSpPr>
          <p:cNvPr id="6" name="任意形状 5"/>
          <p:cNvSpPr/>
          <p:nvPr/>
        </p:nvSpPr>
        <p:spPr>
          <a:xfrm>
            <a:off x="637654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7" name="任意形状 6"/>
          <p:cNvSpPr/>
          <p:nvPr/>
        </p:nvSpPr>
        <p:spPr>
          <a:xfrm>
            <a:off x="825500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9" name="任意形状 8"/>
          <p:cNvSpPr/>
          <p:nvPr/>
        </p:nvSpPr>
        <p:spPr>
          <a:xfrm>
            <a:off x="3437893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0" name="任意形状 9"/>
          <p:cNvSpPr/>
          <p:nvPr/>
        </p:nvSpPr>
        <p:spPr>
          <a:xfrm>
            <a:off x="3625740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2" name="任意形状 11"/>
          <p:cNvSpPr/>
          <p:nvPr/>
        </p:nvSpPr>
        <p:spPr>
          <a:xfrm>
            <a:off x="6238132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3" name="任意形状 12"/>
          <p:cNvSpPr/>
          <p:nvPr/>
        </p:nvSpPr>
        <p:spPr>
          <a:xfrm>
            <a:off x="6425979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5" name="任意形状 14"/>
          <p:cNvSpPr/>
          <p:nvPr/>
        </p:nvSpPr>
        <p:spPr>
          <a:xfrm>
            <a:off x="9038371" y="1181100"/>
            <a:ext cx="2604873" cy="4419599"/>
          </a:xfrm>
          <a:custGeom>
            <a:avLst/>
            <a:gdLst>
              <a:gd name="connsiteX0" fmla="*/ 0 w 2604873"/>
              <a:gd name="connsiteY0" fmla="*/ 260487 h 4419599"/>
              <a:gd name="connsiteX1" fmla="*/ 260487 w 2604873"/>
              <a:gd name="connsiteY1" fmla="*/ 0 h 4419599"/>
              <a:gd name="connsiteX2" fmla="*/ 2344386 w 2604873"/>
              <a:gd name="connsiteY2" fmla="*/ 0 h 4419599"/>
              <a:gd name="connsiteX3" fmla="*/ 2604873 w 2604873"/>
              <a:gd name="connsiteY3" fmla="*/ 260487 h 4419599"/>
              <a:gd name="connsiteX4" fmla="*/ 2604873 w 2604873"/>
              <a:gd name="connsiteY4" fmla="*/ 4159112 h 4419599"/>
              <a:gd name="connsiteX5" fmla="*/ 2344386 w 2604873"/>
              <a:gd name="connsiteY5" fmla="*/ 4419599 h 4419599"/>
              <a:gd name="connsiteX6" fmla="*/ 260487 w 2604873"/>
              <a:gd name="connsiteY6" fmla="*/ 4419599 h 4419599"/>
              <a:gd name="connsiteX7" fmla="*/ 0 w 2604873"/>
              <a:gd name="connsiteY7" fmla="*/ 4159112 h 4419599"/>
              <a:gd name="connsiteX8" fmla="*/ 0 w 2604873"/>
              <a:gd name="connsiteY8" fmla="*/ 260487 h 441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873" h="4419599">
                <a:moveTo>
                  <a:pt x="0" y="260487"/>
                </a:moveTo>
                <a:cubicBezTo>
                  <a:pt x="0" y="116624"/>
                  <a:pt x="116624" y="0"/>
                  <a:pt x="260487" y="0"/>
                </a:cubicBezTo>
                <a:lnTo>
                  <a:pt x="2344386" y="0"/>
                </a:lnTo>
                <a:cubicBezTo>
                  <a:pt x="2488249" y="0"/>
                  <a:pt x="2604873" y="116624"/>
                  <a:pt x="2604873" y="260487"/>
                </a:cubicBezTo>
                <a:lnTo>
                  <a:pt x="2604873" y="4159112"/>
                </a:lnTo>
                <a:cubicBezTo>
                  <a:pt x="2604873" y="4302975"/>
                  <a:pt x="2488249" y="4419599"/>
                  <a:pt x="2344386" y="4419599"/>
                </a:cubicBezTo>
                <a:lnTo>
                  <a:pt x="260487" y="4419599"/>
                </a:lnTo>
                <a:cubicBezTo>
                  <a:pt x="116624" y="4419599"/>
                  <a:pt x="0" y="4302975"/>
                  <a:pt x="0" y="4159112"/>
                </a:cubicBezTo>
                <a:lnTo>
                  <a:pt x="0" y="260487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16992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6" name="任意形状 15"/>
          <p:cNvSpPr/>
          <p:nvPr/>
        </p:nvSpPr>
        <p:spPr>
          <a:xfrm>
            <a:off x="9226218" y="1454174"/>
            <a:ext cx="2229180" cy="641325"/>
          </a:xfrm>
          <a:custGeom>
            <a:avLst/>
            <a:gdLst>
              <a:gd name="connsiteX0" fmla="*/ 0 w 2083898"/>
              <a:gd name="connsiteY0" fmla="*/ 133257 h 1332569"/>
              <a:gd name="connsiteX1" fmla="*/ 133257 w 2083898"/>
              <a:gd name="connsiteY1" fmla="*/ 0 h 1332569"/>
              <a:gd name="connsiteX2" fmla="*/ 1950641 w 2083898"/>
              <a:gd name="connsiteY2" fmla="*/ 0 h 1332569"/>
              <a:gd name="connsiteX3" fmla="*/ 2083898 w 2083898"/>
              <a:gd name="connsiteY3" fmla="*/ 133257 h 1332569"/>
              <a:gd name="connsiteX4" fmla="*/ 2083898 w 2083898"/>
              <a:gd name="connsiteY4" fmla="*/ 1199312 h 1332569"/>
              <a:gd name="connsiteX5" fmla="*/ 1950641 w 2083898"/>
              <a:gd name="connsiteY5" fmla="*/ 1332569 h 1332569"/>
              <a:gd name="connsiteX6" fmla="*/ 133257 w 2083898"/>
              <a:gd name="connsiteY6" fmla="*/ 1332569 h 1332569"/>
              <a:gd name="connsiteX7" fmla="*/ 0 w 2083898"/>
              <a:gd name="connsiteY7" fmla="*/ 1199312 h 1332569"/>
              <a:gd name="connsiteX8" fmla="*/ 0 w 2083898"/>
              <a:gd name="connsiteY8" fmla="*/ 133257 h 133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898" h="1332569">
                <a:moveTo>
                  <a:pt x="0" y="133257"/>
                </a:moveTo>
                <a:cubicBezTo>
                  <a:pt x="0" y="59661"/>
                  <a:pt x="59661" y="0"/>
                  <a:pt x="133257" y="0"/>
                </a:cubicBezTo>
                <a:lnTo>
                  <a:pt x="1950641" y="0"/>
                </a:lnTo>
                <a:cubicBezTo>
                  <a:pt x="2024237" y="0"/>
                  <a:pt x="2083898" y="59661"/>
                  <a:pt x="2083898" y="133257"/>
                </a:cubicBezTo>
                <a:lnTo>
                  <a:pt x="2083898" y="1199312"/>
                </a:lnTo>
                <a:cubicBezTo>
                  <a:pt x="2083898" y="1272908"/>
                  <a:pt x="2024237" y="1332569"/>
                  <a:pt x="1950641" y="1332569"/>
                </a:cubicBezTo>
                <a:lnTo>
                  <a:pt x="133257" y="1332569"/>
                </a:lnTo>
                <a:cubicBezTo>
                  <a:pt x="59661" y="1332569"/>
                  <a:pt x="0" y="1272908"/>
                  <a:pt x="0" y="1199312"/>
                </a:cubicBezTo>
                <a:lnTo>
                  <a:pt x="0" y="133257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830" tIns="77130" rIns="89830" bIns="7713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 dirty="0"/>
          </a:p>
        </p:txBody>
      </p:sp>
      <p:sp>
        <p:nvSpPr>
          <p:cNvPr id="19" name="矩形 18"/>
          <p:cNvSpPr/>
          <p:nvPr/>
        </p:nvSpPr>
        <p:spPr>
          <a:xfrm>
            <a:off x="924427" y="15901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3724666" y="15901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6521146" y="15901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9321385" y="159016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924427" y="2340098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3675202" y="2368573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6500175" y="2368573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9250950" y="2397048"/>
            <a:ext cx="2130252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5241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毕业答辩-多彩图书-温馨玫红-PPT模板</Template>
  <TotalTime>0</TotalTime>
  <Words>3460</Words>
  <Application>Microsoft Office PowerPoint</Application>
  <PresentationFormat>宽屏</PresentationFormat>
  <Paragraphs>277</Paragraphs>
  <Slides>32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张 佩雲</dc:creator>
  <cp:keywords/>
  <dc:description/>
  <cp:lastModifiedBy>张 佩雲</cp:lastModifiedBy>
  <cp:revision>1</cp:revision>
  <dcterms:created xsi:type="dcterms:W3CDTF">2020-11-21T12:48:39Z</dcterms:created>
  <dcterms:modified xsi:type="dcterms:W3CDTF">2020-11-21T12:49:04Z</dcterms:modified>
  <cp:category/>
</cp:coreProperties>
</file>