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70" r:id="rId4"/>
    <p:sldId id="258" r:id="rId6"/>
    <p:sldId id="264" r:id="rId7"/>
    <p:sldId id="271" r:id="rId8"/>
    <p:sldId id="272" r:id="rId9"/>
    <p:sldId id="281" r:id="rId10"/>
    <p:sldId id="261" r:id="rId11"/>
    <p:sldId id="276" r:id="rId12"/>
    <p:sldId id="27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0A11"/>
    <a:srgbClr val="A1050C"/>
    <a:srgbClr val="F15B67"/>
    <a:srgbClr val="FF5050"/>
    <a:srgbClr val="FF7979"/>
    <a:srgbClr val="D20000"/>
    <a:srgbClr val="FF3838"/>
    <a:srgbClr val="F53939"/>
    <a:srgbClr val="C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6"/>
            <a:ext cx="2742447" cy="364275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2" y="6356746"/>
            <a:ext cx="4115176" cy="3642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5" y="6356746"/>
            <a:ext cx="2742447" cy="364275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:\Users\wu\Desktop\图片2.png图片2"/>
          <p:cNvPicPr>
            <a:picLocks noChangeAspect="1"/>
          </p:cNvPicPr>
          <p:nvPr/>
        </p:nvPicPr>
        <p:blipFill>
          <a:blip r:embed="rId1"/>
          <a:srcRect r="312" b="5333"/>
          <a:stretch>
            <a:fillRect/>
          </a:stretch>
        </p:blipFill>
        <p:spPr>
          <a:xfrm>
            <a:off x="0" y="5163820"/>
            <a:ext cx="12192000" cy="1717675"/>
          </a:xfrm>
          <a:prstGeom prst="rect">
            <a:avLst/>
          </a:prstGeom>
        </p:spPr>
      </p:pic>
      <p:grpSp>
        <p:nvGrpSpPr>
          <p:cNvPr id="14337" name="组合 1040"/>
          <p:cNvGrpSpPr/>
          <p:nvPr/>
        </p:nvGrpSpPr>
        <p:grpSpPr bwMode="auto">
          <a:xfrm rot="0">
            <a:off x="3986530" y="68580"/>
            <a:ext cx="4265930" cy="2295525"/>
            <a:chOff x="2845870" y="51470"/>
            <a:chExt cx="3482877" cy="1913932"/>
          </a:xfrm>
        </p:grpSpPr>
        <p:sp>
          <p:nvSpPr>
            <p:cNvPr id="11" name="矩形 5"/>
            <p:cNvSpPr/>
            <p:nvPr/>
          </p:nvSpPr>
          <p:spPr>
            <a:xfrm>
              <a:off x="3693243" y="55001"/>
              <a:ext cx="878501" cy="1910401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</a:gdLst>
              <a:ahLst/>
              <a:cxnLst>
                <a:cxn ang="0">
                  <a:pos x="connsiteX0-121" y="connsiteY0-122"/>
                </a:cxn>
                <a:cxn ang="0">
                  <a:pos x="connsiteX1-123" y="connsiteY1-124"/>
                </a:cxn>
                <a:cxn ang="0">
                  <a:pos x="connsiteX2-125" y="connsiteY2-126"/>
                </a:cxn>
                <a:cxn ang="0">
                  <a:pos x="connsiteX3-127" y="connsiteY3-128"/>
                </a:cxn>
                <a:cxn ang="0">
                  <a:pos x="connsiteX4-129" y="connsiteY4-130"/>
                </a:cxn>
              </a:cxnLst>
              <a:rect l="l" t="t" r="r" b="b"/>
              <a:pathLst>
                <a:path w="866647" h="1830264">
                  <a:moveTo>
                    <a:pt x="4613" y="0"/>
                  </a:moveTo>
                  <a:lnTo>
                    <a:pt x="866647" y="0"/>
                  </a:lnTo>
                  <a:lnTo>
                    <a:pt x="866647" y="1830264"/>
                  </a:lnTo>
                  <a:lnTo>
                    <a:pt x="363" y="1661513"/>
                  </a:lnTo>
                  <a:cubicBezTo>
                    <a:pt x="-1846" y="1150014"/>
                    <a:pt x="6822" y="511499"/>
                    <a:pt x="461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5"/>
            <p:cNvSpPr/>
            <p:nvPr/>
          </p:nvSpPr>
          <p:spPr>
            <a:xfrm>
              <a:off x="2845870" y="62064"/>
              <a:ext cx="861208" cy="1728542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862034" h="1830264">
                  <a:moveTo>
                    <a:pt x="0" y="0"/>
                  </a:moveTo>
                  <a:lnTo>
                    <a:pt x="862034" y="0"/>
                  </a:lnTo>
                  <a:lnTo>
                    <a:pt x="862034" y="1830264"/>
                  </a:lnTo>
                  <a:lnTo>
                    <a:pt x="2292" y="1664613"/>
                  </a:lnTo>
                  <a:cubicBezTo>
                    <a:pt x="83" y="1153114"/>
                    <a:pt x="2209" y="511499"/>
                    <a:pt x="0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5"/>
            <p:cNvSpPr/>
            <p:nvPr/>
          </p:nvSpPr>
          <p:spPr>
            <a:xfrm>
              <a:off x="4570738" y="114830"/>
              <a:ext cx="879074" cy="1849296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  <a:gd name="connsiteX0-131" fmla="*/ 9853 w 871887"/>
                <a:gd name="connsiteY0-132" fmla="*/ 0 h 1830264"/>
                <a:gd name="connsiteX1-133" fmla="*/ 871887 w 871887"/>
                <a:gd name="connsiteY1-134" fmla="*/ 0 h 1830264"/>
                <a:gd name="connsiteX2-135" fmla="*/ 871887 w 871887"/>
                <a:gd name="connsiteY2-136" fmla="*/ 1830264 h 1830264"/>
                <a:gd name="connsiteX3-137" fmla="*/ 236 w 871887"/>
                <a:gd name="connsiteY3-138" fmla="*/ 1781397 h 1830264"/>
                <a:gd name="connsiteX4-139" fmla="*/ 9853 w 871887"/>
                <a:gd name="connsiteY4-140" fmla="*/ 0 h 1830264"/>
                <a:gd name="connsiteX0-141" fmla="*/ 7221 w 869255"/>
                <a:gd name="connsiteY0-142" fmla="*/ 0 h 1830264"/>
                <a:gd name="connsiteX1-143" fmla="*/ 869255 w 869255"/>
                <a:gd name="connsiteY1-144" fmla="*/ 0 h 1830264"/>
                <a:gd name="connsiteX2-145" fmla="*/ 869255 w 869255"/>
                <a:gd name="connsiteY2-146" fmla="*/ 1830264 h 1830264"/>
                <a:gd name="connsiteX3-147" fmla="*/ 287 w 869255"/>
                <a:gd name="connsiteY3-148" fmla="*/ 1778791 h 1830264"/>
                <a:gd name="connsiteX4-149" fmla="*/ 7221 w 869255"/>
                <a:gd name="connsiteY4-150" fmla="*/ 0 h 1830264"/>
                <a:gd name="connsiteX0-151" fmla="*/ 7221 w 879989"/>
                <a:gd name="connsiteY0-152" fmla="*/ 0 h 1778791"/>
                <a:gd name="connsiteX1-153" fmla="*/ 869255 w 879989"/>
                <a:gd name="connsiteY1-154" fmla="*/ 0 h 1778791"/>
                <a:gd name="connsiteX2-155" fmla="*/ 879989 w 879989"/>
                <a:gd name="connsiteY2-156" fmla="*/ 1587890 h 1778791"/>
                <a:gd name="connsiteX3-157" fmla="*/ 287 w 879989"/>
                <a:gd name="connsiteY3-158" fmla="*/ 1778791 h 1778791"/>
                <a:gd name="connsiteX4-159" fmla="*/ 7221 w 879989"/>
                <a:gd name="connsiteY4-160" fmla="*/ 0 h 1778791"/>
                <a:gd name="connsiteX0-161" fmla="*/ 7221 w 869255"/>
                <a:gd name="connsiteY0-162" fmla="*/ 0 h 1778791"/>
                <a:gd name="connsiteX1-163" fmla="*/ 869255 w 869255"/>
                <a:gd name="connsiteY1-164" fmla="*/ 0 h 1778791"/>
                <a:gd name="connsiteX2-165" fmla="*/ 863888 w 869255"/>
                <a:gd name="connsiteY2-166" fmla="*/ 1590497 h 1778791"/>
                <a:gd name="connsiteX3-167" fmla="*/ 287 w 869255"/>
                <a:gd name="connsiteY3-168" fmla="*/ 1778791 h 1778791"/>
                <a:gd name="connsiteX4-169" fmla="*/ 7221 w 869255"/>
                <a:gd name="connsiteY4-170" fmla="*/ 0 h 1778791"/>
                <a:gd name="connsiteX0-171" fmla="*/ 7221 w 871938"/>
                <a:gd name="connsiteY0-172" fmla="*/ 0 h 1778791"/>
                <a:gd name="connsiteX1-173" fmla="*/ 869255 w 871938"/>
                <a:gd name="connsiteY1-174" fmla="*/ 0 h 1778791"/>
                <a:gd name="connsiteX2-175" fmla="*/ 871938 w 871938"/>
                <a:gd name="connsiteY2-176" fmla="*/ 1585284 h 1778791"/>
                <a:gd name="connsiteX3-177" fmla="*/ 287 w 871938"/>
                <a:gd name="connsiteY3-178" fmla="*/ 1778791 h 1778791"/>
                <a:gd name="connsiteX4-179" fmla="*/ 7221 w 871938"/>
                <a:gd name="connsiteY4-180" fmla="*/ 0 h 1778791"/>
                <a:gd name="connsiteX0-181" fmla="*/ 9853 w 874570"/>
                <a:gd name="connsiteY0-182" fmla="*/ 0 h 1773579"/>
                <a:gd name="connsiteX1-183" fmla="*/ 871887 w 874570"/>
                <a:gd name="connsiteY1-184" fmla="*/ 0 h 1773579"/>
                <a:gd name="connsiteX2-185" fmla="*/ 874570 w 874570"/>
                <a:gd name="connsiteY2-186" fmla="*/ 1585284 h 1773579"/>
                <a:gd name="connsiteX3-187" fmla="*/ 236 w 874570"/>
                <a:gd name="connsiteY3-188" fmla="*/ 1773579 h 1773579"/>
                <a:gd name="connsiteX4-189" fmla="*/ 9853 w 874570"/>
                <a:gd name="connsiteY4-190" fmla="*/ 0 h 1773579"/>
                <a:gd name="connsiteX0-191" fmla="*/ 2066 w 866783"/>
                <a:gd name="connsiteY0-192" fmla="*/ 0 h 1770972"/>
                <a:gd name="connsiteX1-193" fmla="*/ 864100 w 866783"/>
                <a:gd name="connsiteY1-194" fmla="*/ 0 h 1770972"/>
                <a:gd name="connsiteX2-195" fmla="*/ 866783 w 866783"/>
                <a:gd name="connsiteY2-196" fmla="*/ 1585284 h 1770972"/>
                <a:gd name="connsiteX3-197" fmla="*/ 499 w 866783"/>
                <a:gd name="connsiteY3-198" fmla="*/ 1770972 h 1770972"/>
                <a:gd name="connsiteX4-199" fmla="*/ 2066 w 866783"/>
                <a:gd name="connsiteY4-200" fmla="*/ 0 h 1770972"/>
              </a:gdLst>
              <a:ahLst/>
              <a:cxnLst>
                <a:cxn ang="0">
                  <a:pos x="connsiteX0-191" y="connsiteY0-192"/>
                </a:cxn>
                <a:cxn ang="0">
                  <a:pos x="connsiteX1-193" y="connsiteY1-194"/>
                </a:cxn>
                <a:cxn ang="0">
                  <a:pos x="connsiteX2-195" y="connsiteY2-196"/>
                </a:cxn>
                <a:cxn ang="0">
                  <a:pos x="connsiteX3-197" y="connsiteY3-198"/>
                </a:cxn>
                <a:cxn ang="0">
                  <a:pos x="connsiteX4-199" y="connsiteY4-200"/>
                </a:cxn>
              </a:cxnLst>
              <a:rect l="l" t="t" r="r" b="b"/>
              <a:pathLst>
                <a:path w="866783" h="1770972">
                  <a:moveTo>
                    <a:pt x="2066" y="0"/>
                  </a:moveTo>
                  <a:lnTo>
                    <a:pt x="864100" y="0"/>
                  </a:lnTo>
                  <a:cubicBezTo>
                    <a:pt x="864994" y="528428"/>
                    <a:pt x="865889" y="1056856"/>
                    <a:pt x="866783" y="1585284"/>
                  </a:cubicBezTo>
                  <a:lnTo>
                    <a:pt x="499" y="1770972"/>
                  </a:lnTo>
                  <a:cubicBezTo>
                    <a:pt x="-1710" y="1259473"/>
                    <a:pt x="4275" y="511499"/>
                    <a:pt x="206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5"/>
            <p:cNvSpPr/>
            <p:nvPr/>
          </p:nvSpPr>
          <p:spPr>
            <a:xfrm>
              <a:off x="5448517" y="51470"/>
              <a:ext cx="880230" cy="1719714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  <a:gd name="connsiteX0-131" fmla="*/ 0 w 870084"/>
                <a:gd name="connsiteY0-132" fmla="*/ 0 h 1830264"/>
                <a:gd name="connsiteX1-133" fmla="*/ 870084 w 870084"/>
                <a:gd name="connsiteY1-134" fmla="*/ 0 h 1830264"/>
                <a:gd name="connsiteX2-135" fmla="*/ 870084 w 870084"/>
                <a:gd name="connsiteY2-136" fmla="*/ 1830264 h 1830264"/>
                <a:gd name="connsiteX3-137" fmla="*/ 3800 w 870084"/>
                <a:gd name="connsiteY3-138" fmla="*/ 1661513 h 1830264"/>
                <a:gd name="connsiteX4-139" fmla="*/ 0 w 870084"/>
                <a:gd name="connsiteY4-140" fmla="*/ 0 h 1830264"/>
                <a:gd name="connsiteX0-141" fmla="*/ 2066 w 866783"/>
                <a:gd name="connsiteY0-142" fmla="*/ 0 h 1830264"/>
                <a:gd name="connsiteX1-143" fmla="*/ 866783 w 866783"/>
                <a:gd name="connsiteY1-144" fmla="*/ 0 h 1830264"/>
                <a:gd name="connsiteX2-145" fmla="*/ 866783 w 866783"/>
                <a:gd name="connsiteY2-146" fmla="*/ 1830264 h 1830264"/>
                <a:gd name="connsiteX3-147" fmla="*/ 499 w 866783"/>
                <a:gd name="connsiteY3-148" fmla="*/ 1661513 h 1830264"/>
                <a:gd name="connsiteX4-149" fmla="*/ 2066 w 866783"/>
                <a:gd name="connsiteY4-150" fmla="*/ 0 h 1830264"/>
                <a:gd name="connsiteX0-151" fmla="*/ 0 w 870084"/>
                <a:gd name="connsiteY0-152" fmla="*/ 0 h 1835771"/>
                <a:gd name="connsiteX1-153" fmla="*/ 870084 w 870084"/>
                <a:gd name="connsiteY1-154" fmla="*/ 5507 h 1835771"/>
                <a:gd name="connsiteX2-155" fmla="*/ 870084 w 870084"/>
                <a:gd name="connsiteY2-156" fmla="*/ 1835771 h 1835771"/>
                <a:gd name="connsiteX3-157" fmla="*/ 3800 w 870084"/>
                <a:gd name="connsiteY3-158" fmla="*/ 1667020 h 1835771"/>
                <a:gd name="connsiteX4-159" fmla="*/ 0 w 870084"/>
                <a:gd name="connsiteY4-160" fmla="*/ 0 h 1835771"/>
                <a:gd name="connsiteX0-161" fmla="*/ 0 w 867401"/>
                <a:gd name="connsiteY0-162" fmla="*/ 0 h 1835771"/>
                <a:gd name="connsiteX1-163" fmla="*/ 867401 w 867401"/>
                <a:gd name="connsiteY1-164" fmla="*/ 5507 h 1835771"/>
                <a:gd name="connsiteX2-165" fmla="*/ 867401 w 867401"/>
                <a:gd name="connsiteY2-166" fmla="*/ 1835771 h 1835771"/>
                <a:gd name="connsiteX3-167" fmla="*/ 1117 w 867401"/>
                <a:gd name="connsiteY3-168" fmla="*/ 1667020 h 1835771"/>
                <a:gd name="connsiteX4-169" fmla="*/ 0 w 867401"/>
                <a:gd name="connsiteY4-170" fmla="*/ 0 h 1835771"/>
                <a:gd name="connsiteX0-171" fmla="*/ 0 w 867401"/>
                <a:gd name="connsiteY0-172" fmla="*/ 0 h 1667020"/>
                <a:gd name="connsiteX1-173" fmla="*/ 867401 w 867401"/>
                <a:gd name="connsiteY1-174" fmla="*/ 5507 h 1667020"/>
                <a:gd name="connsiteX2-175" fmla="*/ 867401 w 867401"/>
                <a:gd name="connsiteY2-176" fmla="*/ 1494317 h 1667020"/>
                <a:gd name="connsiteX3-177" fmla="*/ 1117 w 867401"/>
                <a:gd name="connsiteY3-178" fmla="*/ 1667020 h 1667020"/>
                <a:gd name="connsiteX4-179" fmla="*/ 0 w 867401"/>
                <a:gd name="connsiteY4-180" fmla="*/ 0 h 1667020"/>
              </a:gdLst>
              <a:ahLst/>
              <a:cxnLst>
                <a:cxn ang="0">
                  <a:pos x="connsiteX0-171" y="connsiteY0-172"/>
                </a:cxn>
                <a:cxn ang="0">
                  <a:pos x="connsiteX1-173" y="connsiteY1-174"/>
                </a:cxn>
                <a:cxn ang="0">
                  <a:pos x="connsiteX2-175" y="connsiteY2-176"/>
                </a:cxn>
                <a:cxn ang="0">
                  <a:pos x="connsiteX3-177" y="connsiteY3-178"/>
                </a:cxn>
                <a:cxn ang="0">
                  <a:pos x="connsiteX4-179" y="connsiteY4-180"/>
                </a:cxn>
              </a:cxnLst>
              <a:rect l="l" t="t" r="r" b="b"/>
              <a:pathLst>
                <a:path w="867401" h="1667020">
                  <a:moveTo>
                    <a:pt x="0" y="0"/>
                  </a:moveTo>
                  <a:lnTo>
                    <a:pt x="867401" y="5507"/>
                  </a:lnTo>
                  <a:lnTo>
                    <a:pt x="867401" y="1494317"/>
                  </a:lnTo>
                  <a:lnTo>
                    <a:pt x="1117" y="1667020"/>
                  </a:lnTo>
                  <a:cubicBezTo>
                    <a:pt x="-1092" y="1155521"/>
                    <a:pt x="2209" y="511499"/>
                    <a:pt x="0" y="0"/>
                  </a:cubicBezTo>
                  <a:close/>
                </a:path>
              </a:pathLst>
            </a:cu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5257800" y="210185"/>
            <a:ext cx="1829435" cy="18154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0" name="组合 1023"/>
          <p:cNvGrpSpPr/>
          <p:nvPr/>
        </p:nvGrpSpPr>
        <p:grpSpPr bwMode="auto">
          <a:xfrm rot="0">
            <a:off x="635" y="-3175"/>
            <a:ext cx="12199620" cy="169545"/>
            <a:chOff x="0" y="-3574"/>
            <a:chExt cx="9144000" cy="127052"/>
          </a:xfrm>
        </p:grpSpPr>
        <p:sp>
          <p:nvSpPr>
            <p:cNvPr id="6" name="矩形 5"/>
            <p:cNvSpPr/>
            <p:nvPr/>
          </p:nvSpPr>
          <p:spPr>
            <a:xfrm>
              <a:off x="0" y="-398"/>
              <a:ext cx="2268538" cy="12387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65650" y="-3574"/>
              <a:ext cx="2303463" cy="1270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69113" y="-398"/>
              <a:ext cx="2274887" cy="123876"/>
            </a:xfrm>
            <a:prstGeom prst="rect">
              <a:avLst/>
            </a:pr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68538" y="-398"/>
              <a:ext cx="2303462" cy="123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1" name="组合 1028"/>
          <p:cNvGrpSpPr/>
          <p:nvPr/>
        </p:nvGrpSpPr>
        <p:grpSpPr bwMode="auto">
          <a:xfrm rot="0">
            <a:off x="1873250" y="3579495"/>
            <a:ext cx="288290" cy="288290"/>
            <a:chOff x="791592" y="1527646"/>
            <a:chExt cx="216000" cy="216000"/>
          </a:xfrm>
        </p:grpSpPr>
        <p:sp>
          <p:nvSpPr>
            <p:cNvPr id="1027" name="流程图: 联系 1026"/>
            <p:cNvSpPr/>
            <p:nvPr/>
          </p:nvSpPr>
          <p:spPr>
            <a:xfrm>
              <a:off x="813827" y="1551469"/>
              <a:ext cx="179471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8" name="流程图: 联系 1027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031" name="直接连接符 1030"/>
          <p:cNvCxnSpPr/>
          <p:nvPr/>
        </p:nvCxnSpPr>
        <p:spPr>
          <a:xfrm flipV="1">
            <a:off x="2160905" y="3714750"/>
            <a:ext cx="7966075" cy="825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3" name="组合 40"/>
          <p:cNvGrpSpPr/>
          <p:nvPr/>
        </p:nvGrpSpPr>
        <p:grpSpPr bwMode="auto">
          <a:xfrm rot="0">
            <a:off x="10097135" y="3562350"/>
            <a:ext cx="290195" cy="288290"/>
            <a:chOff x="791592" y="1527646"/>
            <a:chExt cx="216000" cy="216000"/>
          </a:xfrm>
        </p:grpSpPr>
        <p:sp>
          <p:nvSpPr>
            <p:cNvPr id="42" name="流程图: 联系 41"/>
            <p:cNvSpPr/>
            <p:nvPr/>
          </p:nvSpPr>
          <p:spPr>
            <a:xfrm>
              <a:off x="813665" y="1551469"/>
              <a:ext cx="179738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4" name="组合 62"/>
          <p:cNvGrpSpPr/>
          <p:nvPr/>
        </p:nvGrpSpPr>
        <p:grpSpPr bwMode="auto">
          <a:xfrm rot="0">
            <a:off x="3027045" y="4821555"/>
            <a:ext cx="288290" cy="288290"/>
            <a:chOff x="791592" y="1527646"/>
            <a:chExt cx="216000" cy="216000"/>
          </a:xfrm>
        </p:grpSpPr>
        <p:sp>
          <p:nvSpPr>
            <p:cNvPr id="64" name="流程图: 联系 63"/>
            <p:cNvSpPr/>
            <p:nvPr/>
          </p:nvSpPr>
          <p:spPr>
            <a:xfrm>
              <a:off x="813827" y="1551470"/>
              <a:ext cx="179470" cy="17947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5" name="组合 65"/>
          <p:cNvGrpSpPr/>
          <p:nvPr/>
        </p:nvGrpSpPr>
        <p:grpSpPr bwMode="auto">
          <a:xfrm rot="0">
            <a:off x="8877300" y="4836795"/>
            <a:ext cx="288290" cy="288290"/>
            <a:chOff x="791592" y="1527646"/>
            <a:chExt cx="216000" cy="216000"/>
          </a:xfrm>
        </p:grpSpPr>
        <p:sp>
          <p:nvSpPr>
            <p:cNvPr id="67" name="流程图: 联系 66"/>
            <p:cNvSpPr/>
            <p:nvPr/>
          </p:nvSpPr>
          <p:spPr>
            <a:xfrm>
              <a:off x="813827" y="1551469"/>
              <a:ext cx="179470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3315335" y="4965700"/>
            <a:ext cx="5561965" cy="146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0" name="组合 36"/>
          <p:cNvGrpSpPr/>
          <p:nvPr/>
        </p:nvGrpSpPr>
        <p:grpSpPr bwMode="auto">
          <a:xfrm rot="0">
            <a:off x="-1270" y="6712585"/>
            <a:ext cx="12199620" cy="169545"/>
            <a:chOff x="0" y="-3574"/>
            <a:chExt cx="9144000" cy="127052"/>
          </a:xfrm>
        </p:grpSpPr>
        <p:sp>
          <p:nvSpPr>
            <p:cNvPr id="38" name="矩形 37"/>
            <p:cNvSpPr/>
            <p:nvPr/>
          </p:nvSpPr>
          <p:spPr>
            <a:xfrm>
              <a:off x="0" y="-398"/>
              <a:ext cx="2268538" cy="12387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65651" y="-3574"/>
              <a:ext cx="2303462" cy="1270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869112" y="-398"/>
              <a:ext cx="2274888" cy="123876"/>
            </a:xfrm>
            <a:prstGeom prst="rect">
              <a:avLst/>
            </a:pr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268538" y="-398"/>
              <a:ext cx="2303463" cy="123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51" name="组合 68"/>
          <p:cNvGrpSpPr/>
          <p:nvPr/>
        </p:nvGrpSpPr>
        <p:grpSpPr bwMode="auto">
          <a:xfrm rot="0">
            <a:off x="5948045" y="4830445"/>
            <a:ext cx="288290" cy="288290"/>
            <a:chOff x="791592" y="1527646"/>
            <a:chExt cx="216000" cy="216000"/>
          </a:xfrm>
        </p:grpSpPr>
        <p:sp>
          <p:nvSpPr>
            <p:cNvPr id="70" name="流程图: 联系 69"/>
            <p:cNvSpPr/>
            <p:nvPr/>
          </p:nvSpPr>
          <p:spPr>
            <a:xfrm>
              <a:off x="813827" y="1551470"/>
              <a:ext cx="179471" cy="17947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34080" y="3990975"/>
            <a:ext cx="2375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代用名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班级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：这里输入班级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3345" y="393128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：这里输入专业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：这里输入日期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4565" y="2273300"/>
            <a:ext cx="65284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国家奖学金答辩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837" t="8966" r="21416" b="6078"/>
          <a:stretch>
            <a:fillRect/>
          </a:stretch>
        </p:blipFill>
        <p:spPr>
          <a:xfrm>
            <a:off x="5362575" y="335915"/>
            <a:ext cx="1603375" cy="15640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52760" y="167640"/>
            <a:ext cx="1348105" cy="859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:\Users\wu\Desktop\图片2.png图片2"/>
          <p:cNvPicPr>
            <a:picLocks noChangeAspect="1"/>
          </p:cNvPicPr>
          <p:nvPr/>
        </p:nvPicPr>
        <p:blipFill>
          <a:blip r:embed="rId1"/>
          <a:srcRect r="312" b="5333"/>
          <a:stretch>
            <a:fillRect/>
          </a:stretch>
        </p:blipFill>
        <p:spPr>
          <a:xfrm>
            <a:off x="0" y="5163820"/>
            <a:ext cx="12192000" cy="17176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62475" y="2317750"/>
            <a:ext cx="305371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谢谢大家！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14337" name="组合 1040"/>
          <p:cNvGrpSpPr/>
          <p:nvPr/>
        </p:nvGrpSpPr>
        <p:grpSpPr bwMode="auto">
          <a:xfrm rot="0">
            <a:off x="3986530" y="68580"/>
            <a:ext cx="4265930" cy="2295525"/>
            <a:chOff x="2845870" y="51470"/>
            <a:chExt cx="3482877" cy="1913932"/>
          </a:xfrm>
        </p:grpSpPr>
        <p:sp>
          <p:nvSpPr>
            <p:cNvPr id="11" name="矩形 5"/>
            <p:cNvSpPr/>
            <p:nvPr/>
          </p:nvSpPr>
          <p:spPr>
            <a:xfrm>
              <a:off x="3693243" y="55001"/>
              <a:ext cx="878501" cy="1910401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</a:gdLst>
              <a:ahLst/>
              <a:cxnLst>
                <a:cxn ang="0">
                  <a:pos x="connsiteX0-121" y="connsiteY0-122"/>
                </a:cxn>
                <a:cxn ang="0">
                  <a:pos x="connsiteX1-123" y="connsiteY1-124"/>
                </a:cxn>
                <a:cxn ang="0">
                  <a:pos x="connsiteX2-125" y="connsiteY2-126"/>
                </a:cxn>
                <a:cxn ang="0">
                  <a:pos x="connsiteX3-127" y="connsiteY3-128"/>
                </a:cxn>
                <a:cxn ang="0">
                  <a:pos x="connsiteX4-129" y="connsiteY4-130"/>
                </a:cxn>
              </a:cxnLst>
              <a:rect l="l" t="t" r="r" b="b"/>
              <a:pathLst>
                <a:path w="866647" h="1830264">
                  <a:moveTo>
                    <a:pt x="4613" y="0"/>
                  </a:moveTo>
                  <a:lnTo>
                    <a:pt x="866647" y="0"/>
                  </a:lnTo>
                  <a:lnTo>
                    <a:pt x="866647" y="1830264"/>
                  </a:lnTo>
                  <a:lnTo>
                    <a:pt x="363" y="1661513"/>
                  </a:lnTo>
                  <a:cubicBezTo>
                    <a:pt x="-1846" y="1150014"/>
                    <a:pt x="6822" y="511499"/>
                    <a:pt x="461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5"/>
            <p:cNvSpPr/>
            <p:nvPr/>
          </p:nvSpPr>
          <p:spPr>
            <a:xfrm>
              <a:off x="2845870" y="62064"/>
              <a:ext cx="861208" cy="1728542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862034" h="1830264">
                  <a:moveTo>
                    <a:pt x="0" y="0"/>
                  </a:moveTo>
                  <a:lnTo>
                    <a:pt x="862034" y="0"/>
                  </a:lnTo>
                  <a:lnTo>
                    <a:pt x="862034" y="1830264"/>
                  </a:lnTo>
                  <a:lnTo>
                    <a:pt x="2292" y="1664613"/>
                  </a:lnTo>
                  <a:cubicBezTo>
                    <a:pt x="83" y="1153114"/>
                    <a:pt x="2209" y="511499"/>
                    <a:pt x="0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5"/>
            <p:cNvSpPr/>
            <p:nvPr/>
          </p:nvSpPr>
          <p:spPr>
            <a:xfrm>
              <a:off x="4570738" y="114830"/>
              <a:ext cx="879074" cy="1849296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  <a:gd name="connsiteX0-131" fmla="*/ 9853 w 871887"/>
                <a:gd name="connsiteY0-132" fmla="*/ 0 h 1830264"/>
                <a:gd name="connsiteX1-133" fmla="*/ 871887 w 871887"/>
                <a:gd name="connsiteY1-134" fmla="*/ 0 h 1830264"/>
                <a:gd name="connsiteX2-135" fmla="*/ 871887 w 871887"/>
                <a:gd name="connsiteY2-136" fmla="*/ 1830264 h 1830264"/>
                <a:gd name="connsiteX3-137" fmla="*/ 236 w 871887"/>
                <a:gd name="connsiteY3-138" fmla="*/ 1781397 h 1830264"/>
                <a:gd name="connsiteX4-139" fmla="*/ 9853 w 871887"/>
                <a:gd name="connsiteY4-140" fmla="*/ 0 h 1830264"/>
                <a:gd name="connsiteX0-141" fmla="*/ 7221 w 869255"/>
                <a:gd name="connsiteY0-142" fmla="*/ 0 h 1830264"/>
                <a:gd name="connsiteX1-143" fmla="*/ 869255 w 869255"/>
                <a:gd name="connsiteY1-144" fmla="*/ 0 h 1830264"/>
                <a:gd name="connsiteX2-145" fmla="*/ 869255 w 869255"/>
                <a:gd name="connsiteY2-146" fmla="*/ 1830264 h 1830264"/>
                <a:gd name="connsiteX3-147" fmla="*/ 287 w 869255"/>
                <a:gd name="connsiteY3-148" fmla="*/ 1778791 h 1830264"/>
                <a:gd name="connsiteX4-149" fmla="*/ 7221 w 869255"/>
                <a:gd name="connsiteY4-150" fmla="*/ 0 h 1830264"/>
                <a:gd name="connsiteX0-151" fmla="*/ 7221 w 879989"/>
                <a:gd name="connsiteY0-152" fmla="*/ 0 h 1778791"/>
                <a:gd name="connsiteX1-153" fmla="*/ 869255 w 879989"/>
                <a:gd name="connsiteY1-154" fmla="*/ 0 h 1778791"/>
                <a:gd name="connsiteX2-155" fmla="*/ 879989 w 879989"/>
                <a:gd name="connsiteY2-156" fmla="*/ 1587890 h 1778791"/>
                <a:gd name="connsiteX3-157" fmla="*/ 287 w 879989"/>
                <a:gd name="connsiteY3-158" fmla="*/ 1778791 h 1778791"/>
                <a:gd name="connsiteX4-159" fmla="*/ 7221 w 879989"/>
                <a:gd name="connsiteY4-160" fmla="*/ 0 h 1778791"/>
                <a:gd name="connsiteX0-161" fmla="*/ 7221 w 869255"/>
                <a:gd name="connsiteY0-162" fmla="*/ 0 h 1778791"/>
                <a:gd name="connsiteX1-163" fmla="*/ 869255 w 869255"/>
                <a:gd name="connsiteY1-164" fmla="*/ 0 h 1778791"/>
                <a:gd name="connsiteX2-165" fmla="*/ 863888 w 869255"/>
                <a:gd name="connsiteY2-166" fmla="*/ 1590497 h 1778791"/>
                <a:gd name="connsiteX3-167" fmla="*/ 287 w 869255"/>
                <a:gd name="connsiteY3-168" fmla="*/ 1778791 h 1778791"/>
                <a:gd name="connsiteX4-169" fmla="*/ 7221 w 869255"/>
                <a:gd name="connsiteY4-170" fmla="*/ 0 h 1778791"/>
                <a:gd name="connsiteX0-171" fmla="*/ 7221 w 871938"/>
                <a:gd name="connsiteY0-172" fmla="*/ 0 h 1778791"/>
                <a:gd name="connsiteX1-173" fmla="*/ 869255 w 871938"/>
                <a:gd name="connsiteY1-174" fmla="*/ 0 h 1778791"/>
                <a:gd name="connsiteX2-175" fmla="*/ 871938 w 871938"/>
                <a:gd name="connsiteY2-176" fmla="*/ 1585284 h 1778791"/>
                <a:gd name="connsiteX3-177" fmla="*/ 287 w 871938"/>
                <a:gd name="connsiteY3-178" fmla="*/ 1778791 h 1778791"/>
                <a:gd name="connsiteX4-179" fmla="*/ 7221 w 871938"/>
                <a:gd name="connsiteY4-180" fmla="*/ 0 h 1778791"/>
                <a:gd name="connsiteX0-181" fmla="*/ 9853 w 874570"/>
                <a:gd name="connsiteY0-182" fmla="*/ 0 h 1773579"/>
                <a:gd name="connsiteX1-183" fmla="*/ 871887 w 874570"/>
                <a:gd name="connsiteY1-184" fmla="*/ 0 h 1773579"/>
                <a:gd name="connsiteX2-185" fmla="*/ 874570 w 874570"/>
                <a:gd name="connsiteY2-186" fmla="*/ 1585284 h 1773579"/>
                <a:gd name="connsiteX3-187" fmla="*/ 236 w 874570"/>
                <a:gd name="connsiteY3-188" fmla="*/ 1773579 h 1773579"/>
                <a:gd name="connsiteX4-189" fmla="*/ 9853 w 874570"/>
                <a:gd name="connsiteY4-190" fmla="*/ 0 h 1773579"/>
                <a:gd name="connsiteX0-191" fmla="*/ 2066 w 866783"/>
                <a:gd name="connsiteY0-192" fmla="*/ 0 h 1770972"/>
                <a:gd name="connsiteX1-193" fmla="*/ 864100 w 866783"/>
                <a:gd name="connsiteY1-194" fmla="*/ 0 h 1770972"/>
                <a:gd name="connsiteX2-195" fmla="*/ 866783 w 866783"/>
                <a:gd name="connsiteY2-196" fmla="*/ 1585284 h 1770972"/>
                <a:gd name="connsiteX3-197" fmla="*/ 499 w 866783"/>
                <a:gd name="connsiteY3-198" fmla="*/ 1770972 h 1770972"/>
                <a:gd name="connsiteX4-199" fmla="*/ 2066 w 866783"/>
                <a:gd name="connsiteY4-200" fmla="*/ 0 h 1770972"/>
              </a:gdLst>
              <a:ahLst/>
              <a:cxnLst>
                <a:cxn ang="0">
                  <a:pos x="connsiteX0-191" y="connsiteY0-192"/>
                </a:cxn>
                <a:cxn ang="0">
                  <a:pos x="connsiteX1-193" y="connsiteY1-194"/>
                </a:cxn>
                <a:cxn ang="0">
                  <a:pos x="connsiteX2-195" y="connsiteY2-196"/>
                </a:cxn>
                <a:cxn ang="0">
                  <a:pos x="connsiteX3-197" y="connsiteY3-198"/>
                </a:cxn>
                <a:cxn ang="0">
                  <a:pos x="connsiteX4-199" y="connsiteY4-200"/>
                </a:cxn>
              </a:cxnLst>
              <a:rect l="l" t="t" r="r" b="b"/>
              <a:pathLst>
                <a:path w="866783" h="1770972">
                  <a:moveTo>
                    <a:pt x="2066" y="0"/>
                  </a:moveTo>
                  <a:lnTo>
                    <a:pt x="864100" y="0"/>
                  </a:lnTo>
                  <a:cubicBezTo>
                    <a:pt x="864994" y="528428"/>
                    <a:pt x="865889" y="1056856"/>
                    <a:pt x="866783" y="1585284"/>
                  </a:cubicBezTo>
                  <a:lnTo>
                    <a:pt x="499" y="1770972"/>
                  </a:lnTo>
                  <a:cubicBezTo>
                    <a:pt x="-1710" y="1259473"/>
                    <a:pt x="4275" y="511499"/>
                    <a:pt x="206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5"/>
            <p:cNvSpPr/>
            <p:nvPr/>
          </p:nvSpPr>
          <p:spPr>
            <a:xfrm>
              <a:off x="5448517" y="51470"/>
              <a:ext cx="880230" cy="1719714"/>
            </a:xfrm>
            <a:custGeom>
              <a:avLst/>
              <a:gdLst>
                <a:gd name="connsiteX0" fmla="*/ 0 w 862034"/>
                <a:gd name="connsiteY0" fmla="*/ 0 h 1779662"/>
                <a:gd name="connsiteX1" fmla="*/ 862034 w 862034"/>
                <a:gd name="connsiteY1" fmla="*/ 0 h 1779662"/>
                <a:gd name="connsiteX2" fmla="*/ 862034 w 862034"/>
                <a:gd name="connsiteY2" fmla="*/ 1779662 h 1779662"/>
                <a:gd name="connsiteX3" fmla="*/ 0 w 862034"/>
                <a:gd name="connsiteY3" fmla="*/ 1779662 h 1779662"/>
                <a:gd name="connsiteX4" fmla="*/ 0 w 862034"/>
                <a:gd name="connsiteY4" fmla="*/ 0 h 1779662"/>
                <a:gd name="connsiteX0-1" fmla="*/ 0 w 862034"/>
                <a:gd name="connsiteY0-2" fmla="*/ 0 h 1779662"/>
                <a:gd name="connsiteX1-3" fmla="*/ 862034 w 862034"/>
                <a:gd name="connsiteY1-4" fmla="*/ 0 h 1779662"/>
                <a:gd name="connsiteX2-5" fmla="*/ 862034 w 862034"/>
                <a:gd name="connsiteY2-6" fmla="*/ 1779662 h 1779662"/>
                <a:gd name="connsiteX3-7" fmla="*/ 6626 w 862034"/>
                <a:gd name="connsiteY3-8" fmla="*/ 1534497 h 1779662"/>
                <a:gd name="connsiteX4-9" fmla="*/ 0 w 862034"/>
                <a:gd name="connsiteY4-10" fmla="*/ 0 h 1779662"/>
                <a:gd name="connsiteX0-11" fmla="*/ 0 w 862034"/>
                <a:gd name="connsiteY0-12" fmla="*/ 0 h 1779662"/>
                <a:gd name="connsiteX1-13" fmla="*/ 862034 w 862034"/>
                <a:gd name="connsiteY1-14" fmla="*/ 0 h 1779662"/>
                <a:gd name="connsiteX2-15" fmla="*/ 862034 w 862034"/>
                <a:gd name="connsiteY2-16" fmla="*/ 1779662 h 1779662"/>
                <a:gd name="connsiteX3-17" fmla="*/ 6626 w 862034"/>
                <a:gd name="connsiteY3-18" fmla="*/ 1627262 h 1779662"/>
                <a:gd name="connsiteX4-19" fmla="*/ 0 w 862034"/>
                <a:gd name="connsiteY4-20" fmla="*/ 0 h 1779662"/>
                <a:gd name="connsiteX0-21" fmla="*/ 0 w 862034"/>
                <a:gd name="connsiteY0-22" fmla="*/ 0 h 1792914"/>
                <a:gd name="connsiteX1-23" fmla="*/ 862034 w 862034"/>
                <a:gd name="connsiteY1-24" fmla="*/ 0 h 1792914"/>
                <a:gd name="connsiteX2-25" fmla="*/ 862034 w 862034"/>
                <a:gd name="connsiteY2-26" fmla="*/ 1792914 h 1792914"/>
                <a:gd name="connsiteX3-27" fmla="*/ 6626 w 862034"/>
                <a:gd name="connsiteY3-28" fmla="*/ 1627262 h 1792914"/>
                <a:gd name="connsiteX4-29" fmla="*/ 0 w 862034"/>
                <a:gd name="connsiteY4-30" fmla="*/ 0 h 1792914"/>
                <a:gd name="connsiteX0-31" fmla="*/ 10930 w 872964"/>
                <a:gd name="connsiteY0-32" fmla="*/ 0 h 1792914"/>
                <a:gd name="connsiteX1-33" fmla="*/ 872964 w 872964"/>
                <a:gd name="connsiteY1-34" fmla="*/ 0 h 1792914"/>
                <a:gd name="connsiteX2-35" fmla="*/ 872964 w 872964"/>
                <a:gd name="connsiteY2-36" fmla="*/ 1792914 h 1792914"/>
                <a:gd name="connsiteX3-37" fmla="*/ 221 w 872964"/>
                <a:gd name="connsiteY3-38" fmla="*/ 1660463 h 1792914"/>
                <a:gd name="connsiteX4-39" fmla="*/ 10930 w 872964"/>
                <a:gd name="connsiteY4-40" fmla="*/ 0 h 1792914"/>
                <a:gd name="connsiteX0-41" fmla="*/ 0 w 862034"/>
                <a:gd name="connsiteY0-42" fmla="*/ 0 h 1792914"/>
                <a:gd name="connsiteX1-43" fmla="*/ 862034 w 862034"/>
                <a:gd name="connsiteY1-44" fmla="*/ 0 h 1792914"/>
                <a:gd name="connsiteX2-45" fmla="*/ 862034 w 862034"/>
                <a:gd name="connsiteY2-46" fmla="*/ 1792914 h 1792914"/>
                <a:gd name="connsiteX3-47" fmla="*/ 2292 w 862034"/>
                <a:gd name="connsiteY3-48" fmla="*/ 1664613 h 1792914"/>
                <a:gd name="connsiteX4-49" fmla="*/ 0 w 862034"/>
                <a:gd name="connsiteY4-50" fmla="*/ 0 h 1792914"/>
                <a:gd name="connsiteX0-51" fmla="*/ 0 w 862034"/>
                <a:gd name="connsiteY0-52" fmla="*/ 0 h 1830264"/>
                <a:gd name="connsiteX1-53" fmla="*/ 862034 w 862034"/>
                <a:gd name="connsiteY1-54" fmla="*/ 0 h 1830264"/>
                <a:gd name="connsiteX2-55" fmla="*/ 862034 w 862034"/>
                <a:gd name="connsiteY2-56" fmla="*/ 1830264 h 1830264"/>
                <a:gd name="connsiteX3-57" fmla="*/ 2292 w 862034"/>
                <a:gd name="connsiteY3-58" fmla="*/ 1664613 h 1830264"/>
                <a:gd name="connsiteX4-59" fmla="*/ 0 w 862034"/>
                <a:gd name="connsiteY4-60" fmla="*/ 0 h 1830264"/>
                <a:gd name="connsiteX0-61" fmla="*/ 2509 w 864543"/>
                <a:gd name="connsiteY0-62" fmla="*/ 0 h 1830264"/>
                <a:gd name="connsiteX1-63" fmla="*/ 864543 w 864543"/>
                <a:gd name="connsiteY1-64" fmla="*/ 0 h 1830264"/>
                <a:gd name="connsiteX2-65" fmla="*/ 864543 w 864543"/>
                <a:gd name="connsiteY2-66" fmla="*/ 1830264 h 1830264"/>
                <a:gd name="connsiteX3-67" fmla="*/ 467 w 864543"/>
                <a:gd name="connsiteY3-68" fmla="*/ 1664613 h 1830264"/>
                <a:gd name="connsiteX4-69" fmla="*/ 2509 w 864543"/>
                <a:gd name="connsiteY4-70" fmla="*/ 0 h 1830264"/>
                <a:gd name="connsiteX0-71" fmla="*/ 0 w 862034"/>
                <a:gd name="connsiteY0-72" fmla="*/ 0 h 1830264"/>
                <a:gd name="connsiteX1-73" fmla="*/ 862034 w 862034"/>
                <a:gd name="connsiteY1-74" fmla="*/ 0 h 1830264"/>
                <a:gd name="connsiteX2-75" fmla="*/ 862034 w 862034"/>
                <a:gd name="connsiteY2-76" fmla="*/ 1830264 h 1830264"/>
                <a:gd name="connsiteX3-77" fmla="*/ 3915 w 862034"/>
                <a:gd name="connsiteY3-78" fmla="*/ 1664613 h 1830264"/>
                <a:gd name="connsiteX4-79" fmla="*/ 0 w 862034"/>
                <a:gd name="connsiteY4-80" fmla="*/ 0 h 1830264"/>
                <a:gd name="connsiteX0-81" fmla="*/ 2509 w 864543"/>
                <a:gd name="connsiteY0-82" fmla="*/ 0 h 1830264"/>
                <a:gd name="connsiteX1-83" fmla="*/ 864543 w 864543"/>
                <a:gd name="connsiteY1-84" fmla="*/ 0 h 1830264"/>
                <a:gd name="connsiteX2-85" fmla="*/ 864543 w 864543"/>
                <a:gd name="connsiteY2-86" fmla="*/ 1830264 h 1830264"/>
                <a:gd name="connsiteX3-87" fmla="*/ 467 w 864543"/>
                <a:gd name="connsiteY3-88" fmla="*/ 1658908 h 1830264"/>
                <a:gd name="connsiteX4-89" fmla="*/ 2509 w 864543"/>
                <a:gd name="connsiteY4-90" fmla="*/ 0 h 1830264"/>
                <a:gd name="connsiteX0-91" fmla="*/ 0 w 862034"/>
                <a:gd name="connsiteY0-92" fmla="*/ 0 h 1830264"/>
                <a:gd name="connsiteX1-93" fmla="*/ 862034 w 862034"/>
                <a:gd name="connsiteY1-94" fmla="*/ 0 h 1830264"/>
                <a:gd name="connsiteX2-95" fmla="*/ 862034 w 862034"/>
                <a:gd name="connsiteY2-96" fmla="*/ 1830264 h 1830264"/>
                <a:gd name="connsiteX3-97" fmla="*/ 936 w 862034"/>
                <a:gd name="connsiteY3-98" fmla="*/ 1656056 h 1830264"/>
                <a:gd name="connsiteX4-99" fmla="*/ 0 w 862034"/>
                <a:gd name="connsiteY4-100" fmla="*/ 0 h 1830264"/>
                <a:gd name="connsiteX0-101" fmla="*/ 5358 w 867392"/>
                <a:gd name="connsiteY0-102" fmla="*/ 0 h 1830264"/>
                <a:gd name="connsiteX1-103" fmla="*/ 867392 w 867392"/>
                <a:gd name="connsiteY1-104" fmla="*/ 0 h 1830264"/>
                <a:gd name="connsiteX2-105" fmla="*/ 867392 w 867392"/>
                <a:gd name="connsiteY2-106" fmla="*/ 1830264 h 1830264"/>
                <a:gd name="connsiteX3-107" fmla="*/ 337 w 867392"/>
                <a:gd name="connsiteY3-108" fmla="*/ 1656056 h 1830264"/>
                <a:gd name="connsiteX4-109" fmla="*/ 5358 w 867392"/>
                <a:gd name="connsiteY4-110" fmla="*/ 0 h 1830264"/>
                <a:gd name="connsiteX0-111" fmla="*/ 0 w 862034"/>
                <a:gd name="connsiteY0-112" fmla="*/ 0 h 1830264"/>
                <a:gd name="connsiteX1-113" fmla="*/ 862034 w 862034"/>
                <a:gd name="connsiteY1-114" fmla="*/ 0 h 1830264"/>
                <a:gd name="connsiteX2-115" fmla="*/ 862034 w 862034"/>
                <a:gd name="connsiteY2-116" fmla="*/ 1830264 h 1830264"/>
                <a:gd name="connsiteX3-117" fmla="*/ 3914 w 862034"/>
                <a:gd name="connsiteY3-118" fmla="*/ 1658907 h 1830264"/>
                <a:gd name="connsiteX4-119" fmla="*/ 0 w 862034"/>
                <a:gd name="connsiteY4-120" fmla="*/ 0 h 1830264"/>
                <a:gd name="connsiteX0-121" fmla="*/ 4613 w 866647"/>
                <a:gd name="connsiteY0-122" fmla="*/ 0 h 1830264"/>
                <a:gd name="connsiteX1-123" fmla="*/ 866647 w 866647"/>
                <a:gd name="connsiteY1-124" fmla="*/ 0 h 1830264"/>
                <a:gd name="connsiteX2-125" fmla="*/ 866647 w 866647"/>
                <a:gd name="connsiteY2-126" fmla="*/ 1830264 h 1830264"/>
                <a:gd name="connsiteX3-127" fmla="*/ 363 w 866647"/>
                <a:gd name="connsiteY3-128" fmla="*/ 1661513 h 1830264"/>
                <a:gd name="connsiteX4-129" fmla="*/ 4613 w 866647"/>
                <a:gd name="connsiteY4-130" fmla="*/ 0 h 1830264"/>
                <a:gd name="connsiteX0-131" fmla="*/ 0 w 870084"/>
                <a:gd name="connsiteY0-132" fmla="*/ 0 h 1830264"/>
                <a:gd name="connsiteX1-133" fmla="*/ 870084 w 870084"/>
                <a:gd name="connsiteY1-134" fmla="*/ 0 h 1830264"/>
                <a:gd name="connsiteX2-135" fmla="*/ 870084 w 870084"/>
                <a:gd name="connsiteY2-136" fmla="*/ 1830264 h 1830264"/>
                <a:gd name="connsiteX3-137" fmla="*/ 3800 w 870084"/>
                <a:gd name="connsiteY3-138" fmla="*/ 1661513 h 1830264"/>
                <a:gd name="connsiteX4-139" fmla="*/ 0 w 870084"/>
                <a:gd name="connsiteY4-140" fmla="*/ 0 h 1830264"/>
                <a:gd name="connsiteX0-141" fmla="*/ 2066 w 866783"/>
                <a:gd name="connsiteY0-142" fmla="*/ 0 h 1830264"/>
                <a:gd name="connsiteX1-143" fmla="*/ 866783 w 866783"/>
                <a:gd name="connsiteY1-144" fmla="*/ 0 h 1830264"/>
                <a:gd name="connsiteX2-145" fmla="*/ 866783 w 866783"/>
                <a:gd name="connsiteY2-146" fmla="*/ 1830264 h 1830264"/>
                <a:gd name="connsiteX3-147" fmla="*/ 499 w 866783"/>
                <a:gd name="connsiteY3-148" fmla="*/ 1661513 h 1830264"/>
                <a:gd name="connsiteX4-149" fmla="*/ 2066 w 866783"/>
                <a:gd name="connsiteY4-150" fmla="*/ 0 h 1830264"/>
                <a:gd name="connsiteX0-151" fmla="*/ 0 w 870084"/>
                <a:gd name="connsiteY0-152" fmla="*/ 0 h 1835771"/>
                <a:gd name="connsiteX1-153" fmla="*/ 870084 w 870084"/>
                <a:gd name="connsiteY1-154" fmla="*/ 5507 h 1835771"/>
                <a:gd name="connsiteX2-155" fmla="*/ 870084 w 870084"/>
                <a:gd name="connsiteY2-156" fmla="*/ 1835771 h 1835771"/>
                <a:gd name="connsiteX3-157" fmla="*/ 3800 w 870084"/>
                <a:gd name="connsiteY3-158" fmla="*/ 1667020 h 1835771"/>
                <a:gd name="connsiteX4-159" fmla="*/ 0 w 870084"/>
                <a:gd name="connsiteY4-160" fmla="*/ 0 h 1835771"/>
                <a:gd name="connsiteX0-161" fmla="*/ 0 w 867401"/>
                <a:gd name="connsiteY0-162" fmla="*/ 0 h 1835771"/>
                <a:gd name="connsiteX1-163" fmla="*/ 867401 w 867401"/>
                <a:gd name="connsiteY1-164" fmla="*/ 5507 h 1835771"/>
                <a:gd name="connsiteX2-165" fmla="*/ 867401 w 867401"/>
                <a:gd name="connsiteY2-166" fmla="*/ 1835771 h 1835771"/>
                <a:gd name="connsiteX3-167" fmla="*/ 1117 w 867401"/>
                <a:gd name="connsiteY3-168" fmla="*/ 1667020 h 1835771"/>
                <a:gd name="connsiteX4-169" fmla="*/ 0 w 867401"/>
                <a:gd name="connsiteY4-170" fmla="*/ 0 h 1835771"/>
                <a:gd name="connsiteX0-171" fmla="*/ 0 w 867401"/>
                <a:gd name="connsiteY0-172" fmla="*/ 0 h 1667020"/>
                <a:gd name="connsiteX1-173" fmla="*/ 867401 w 867401"/>
                <a:gd name="connsiteY1-174" fmla="*/ 5507 h 1667020"/>
                <a:gd name="connsiteX2-175" fmla="*/ 867401 w 867401"/>
                <a:gd name="connsiteY2-176" fmla="*/ 1494317 h 1667020"/>
                <a:gd name="connsiteX3-177" fmla="*/ 1117 w 867401"/>
                <a:gd name="connsiteY3-178" fmla="*/ 1667020 h 1667020"/>
                <a:gd name="connsiteX4-179" fmla="*/ 0 w 867401"/>
                <a:gd name="connsiteY4-180" fmla="*/ 0 h 1667020"/>
              </a:gdLst>
              <a:ahLst/>
              <a:cxnLst>
                <a:cxn ang="0">
                  <a:pos x="connsiteX0-171" y="connsiteY0-172"/>
                </a:cxn>
                <a:cxn ang="0">
                  <a:pos x="connsiteX1-173" y="connsiteY1-174"/>
                </a:cxn>
                <a:cxn ang="0">
                  <a:pos x="connsiteX2-175" y="connsiteY2-176"/>
                </a:cxn>
                <a:cxn ang="0">
                  <a:pos x="connsiteX3-177" y="connsiteY3-178"/>
                </a:cxn>
                <a:cxn ang="0">
                  <a:pos x="connsiteX4-179" y="connsiteY4-180"/>
                </a:cxn>
              </a:cxnLst>
              <a:rect l="l" t="t" r="r" b="b"/>
              <a:pathLst>
                <a:path w="867401" h="1667020">
                  <a:moveTo>
                    <a:pt x="0" y="0"/>
                  </a:moveTo>
                  <a:lnTo>
                    <a:pt x="867401" y="5507"/>
                  </a:lnTo>
                  <a:lnTo>
                    <a:pt x="867401" y="1494317"/>
                  </a:lnTo>
                  <a:lnTo>
                    <a:pt x="1117" y="1667020"/>
                  </a:lnTo>
                  <a:cubicBezTo>
                    <a:pt x="-1092" y="1155521"/>
                    <a:pt x="2209" y="511499"/>
                    <a:pt x="0" y="0"/>
                  </a:cubicBezTo>
                  <a:close/>
                </a:path>
              </a:pathLst>
            </a:cu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5257800" y="210185"/>
            <a:ext cx="1829435" cy="18154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0" name="组合 1023"/>
          <p:cNvGrpSpPr/>
          <p:nvPr/>
        </p:nvGrpSpPr>
        <p:grpSpPr bwMode="auto">
          <a:xfrm rot="0">
            <a:off x="635" y="-3175"/>
            <a:ext cx="12199620" cy="169545"/>
            <a:chOff x="0" y="-3574"/>
            <a:chExt cx="9144000" cy="127052"/>
          </a:xfrm>
        </p:grpSpPr>
        <p:sp>
          <p:nvSpPr>
            <p:cNvPr id="6" name="矩形 5"/>
            <p:cNvSpPr/>
            <p:nvPr/>
          </p:nvSpPr>
          <p:spPr>
            <a:xfrm>
              <a:off x="0" y="-398"/>
              <a:ext cx="2268538" cy="12387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65650" y="-3574"/>
              <a:ext cx="2303463" cy="1270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69113" y="-398"/>
              <a:ext cx="2274887" cy="123876"/>
            </a:xfrm>
            <a:prstGeom prst="rect">
              <a:avLst/>
            </a:pr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68538" y="-398"/>
              <a:ext cx="2303462" cy="123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1" name="组合 1028"/>
          <p:cNvGrpSpPr/>
          <p:nvPr/>
        </p:nvGrpSpPr>
        <p:grpSpPr bwMode="auto">
          <a:xfrm rot="0">
            <a:off x="1873250" y="3579495"/>
            <a:ext cx="288290" cy="288290"/>
            <a:chOff x="791592" y="1527646"/>
            <a:chExt cx="216000" cy="216000"/>
          </a:xfrm>
        </p:grpSpPr>
        <p:sp>
          <p:nvSpPr>
            <p:cNvPr id="1027" name="流程图: 联系 1026"/>
            <p:cNvSpPr/>
            <p:nvPr/>
          </p:nvSpPr>
          <p:spPr>
            <a:xfrm>
              <a:off x="813827" y="1551469"/>
              <a:ext cx="179471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8" name="流程图: 联系 1027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031" name="直接连接符 1030"/>
          <p:cNvCxnSpPr/>
          <p:nvPr/>
        </p:nvCxnSpPr>
        <p:spPr>
          <a:xfrm flipV="1">
            <a:off x="2160905" y="3714750"/>
            <a:ext cx="7966075" cy="825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3" name="组合 40"/>
          <p:cNvGrpSpPr/>
          <p:nvPr/>
        </p:nvGrpSpPr>
        <p:grpSpPr bwMode="auto">
          <a:xfrm rot="0">
            <a:off x="10097135" y="3562350"/>
            <a:ext cx="290195" cy="288290"/>
            <a:chOff x="791592" y="1527646"/>
            <a:chExt cx="216000" cy="216000"/>
          </a:xfrm>
        </p:grpSpPr>
        <p:sp>
          <p:nvSpPr>
            <p:cNvPr id="42" name="流程图: 联系 41"/>
            <p:cNvSpPr/>
            <p:nvPr/>
          </p:nvSpPr>
          <p:spPr>
            <a:xfrm>
              <a:off x="813665" y="1551469"/>
              <a:ext cx="179738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4" name="组合 62"/>
          <p:cNvGrpSpPr/>
          <p:nvPr/>
        </p:nvGrpSpPr>
        <p:grpSpPr bwMode="auto">
          <a:xfrm rot="0">
            <a:off x="3027045" y="4821555"/>
            <a:ext cx="288290" cy="288290"/>
            <a:chOff x="791592" y="1527646"/>
            <a:chExt cx="216000" cy="216000"/>
          </a:xfrm>
        </p:grpSpPr>
        <p:sp>
          <p:nvSpPr>
            <p:cNvPr id="64" name="流程图: 联系 63"/>
            <p:cNvSpPr/>
            <p:nvPr/>
          </p:nvSpPr>
          <p:spPr>
            <a:xfrm>
              <a:off x="813827" y="1551470"/>
              <a:ext cx="179470" cy="17947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5" name="组合 65"/>
          <p:cNvGrpSpPr/>
          <p:nvPr/>
        </p:nvGrpSpPr>
        <p:grpSpPr bwMode="auto">
          <a:xfrm rot="0">
            <a:off x="8877300" y="4836795"/>
            <a:ext cx="288290" cy="288290"/>
            <a:chOff x="791592" y="1527646"/>
            <a:chExt cx="216000" cy="216000"/>
          </a:xfrm>
        </p:grpSpPr>
        <p:sp>
          <p:nvSpPr>
            <p:cNvPr id="67" name="流程图: 联系 66"/>
            <p:cNvSpPr/>
            <p:nvPr/>
          </p:nvSpPr>
          <p:spPr>
            <a:xfrm>
              <a:off x="813827" y="1551469"/>
              <a:ext cx="179470" cy="179471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3315335" y="4965700"/>
            <a:ext cx="5561965" cy="146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0" name="组合 36"/>
          <p:cNvGrpSpPr/>
          <p:nvPr/>
        </p:nvGrpSpPr>
        <p:grpSpPr bwMode="auto">
          <a:xfrm rot="0">
            <a:off x="-1270" y="6712585"/>
            <a:ext cx="12199620" cy="169545"/>
            <a:chOff x="0" y="-3574"/>
            <a:chExt cx="9144000" cy="127052"/>
          </a:xfrm>
        </p:grpSpPr>
        <p:sp>
          <p:nvSpPr>
            <p:cNvPr id="38" name="矩形 37"/>
            <p:cNvSpPr/>
            <p:nvPr/>
          </p:nvSpPr>
          <p:spPr>
            <a:xfrm>
              <a:off x="0" y="-398"/>
              <a:ext cx="2268538" cy="12387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65651" y="-3574"/>
              <a:ext cx="2303462" cy="1270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869112" y="-398"/>
              <a:ext cx="2274888" cy="123876"/>
            </a:xfrm>
            <a:prstGeom prst="rect">
              <a:avLst/>
            </a:prstGeom>
            <a:solidFill>
              <a:srgbClr val="FF8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268538" y="-398"/>
              <a:ext cx="2303463" cy="123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51" name="组合 68"/>
          <p:cNvGrpSpPr/>
          <p:nvPr/>
        </p:nvGrpSpPr>
        <p:grpSpPr bwMode="auto">
          <a:xfrm rot="0">
            <a:off x="5948045" y="4830445"/>
            <a:ext cx="288290" cy="288290"/>
            <a:chOff x="791592" y="1527646"/>
            <a:chExt cx="216000" cy="216000"/>
          </a:xfrm>
        </p:grpSpPr>
        <p:sp>
          <p:nvSpPr>
            <p:cNvPr id="70" name="流程图: 联系 69"/>
            <p:cNvSpPr/>
            <p:nvPr/>
          </p:nvSpPr>
          <p:spPr>
            <a:xfrm>
              <a:off x="813827" y="1551470"/>
              <a:ext cx="179471" cy="17947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791592" y="1527646"/>
              <a:ext cx="216000" cy="216000"/>
            </a:xfrm>
            <a:prstGeom prst="flowChartConnector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34080" y="3990975"/>
            <a:ext cx="2375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代用名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班级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：这里输入班级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3345" y="393128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：这里输入专业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：这里输入日期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rcRect l="18837" t="8966" r="21416" b="6078"/>
          <a:stretch>
            <a:fillRect/>
          </a:stretch>
        </p:blipFill>
        <p:spPr>
          <a:xfrm>
            <a:off x="5295900" y="292100"/>
            <a:ext cx="1722755" cy="16808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9" descr="手 笔 拿笔的手 钢笔.jpg"/>
          <p:cNvPicPr>
            <a:picLocks noChangeAspect="1"/>
          </p:cNvPicPr>
          <p:nvPr/>
        </p:nvPicPr>
        <p:blipFill>
          <a:blip r:embed="rId1"/>
          <a:srcRect l="22434" t="21394" r="31632" b="9770"/>
          <a:stretch>
            <a:fillRect/>
          </a:stretch>
        </p:blipFill>
        <p:spPr>
          <a:xfrm>
            <a:off x="8648700" y="1256665"/>
            <a:ext cx="3408680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35" y="1793732"/>
            <a:ext cx="5386919" cy="21604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" name="TextBox 69"/>
          <p:cNvSpPr>
            <a:spLocks noChangeArrowheads="1"/>
          </p:cNvSpPr>
          <p:nvPr/>
        </p:nvSpPr>
        <p:spPr bwMode="auto">
          <a:xfrm>
            <a:off x="6505320" y="1788440"/>
            <a:ext cx="2019300" cy="6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65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一、思想转变</a:t>
            </a:r>
            <a:endParaRPr lang="en-US" altLang="zh-CN" sz="2655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1515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72"/>
          <p:cNvSpPr>
            <a:spLocks noChangeArrowheads="1"/>
          </p:cNvSpPr>
          <p:nvPr/>
        </p:nvSpPr>
        <p:spPr bwMode="auto">
          <a:xfrm>
            <a:off x="2833523" y="3140216"/>
            <a:ext cx="2184400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3035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TextBox 73"/>
          <p:cNvSpPr>
            <a:spLocks noChangeArrowheads="1"/>
          </p:cNvSpPr>
          <p:nvPr/>
        </p:nvSpPr>
        <p:spPr bwMode="auto">
          <a:xfrm>
            <a:off x="2865273" y="1936847"/>
            <a:ext cx="2120900" cy="128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834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7585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直接连接符 74"/>
          <p:cNvSpPr>
            <a:spLocks noChangeShapeType="1"/>
          </p:cNvSpPr>
          <p:nvPr/>
        </p:nvSpPr>
        <p:spPr bwMode="auto">
          <a:xfrm>
            <a:off x="5946286" y="1788439"/>
            <a:ext cx="0" cy="3748880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69"/>
          <p:cNvSpPr>
            <a:spLocks noChangeArrowheads="1"/>
          </p:cNvSpPr>
          <p:nvPr/>
        </p:nvSpPr>
        <p:spPr bwMode="auto">
          <a:xfrm>
            <a:off x="6505320" y="2853259"/>
            <a:ext cx="2019300" cy="6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65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二、学习进步</a:t>
            </a:r>
            <a:endParaRPr lang="en-US" altLang="zh-CN" sz="2655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1515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TextBox 69"/>
          <p:cNvSpPr>
            <a:spLocks noChangeArrowheads="1"/>
          </p:cNvSpPr>
          <p:nvPr/>
        </p:nvSpPr>
        <p:spPr bwMode="auto">
          <a:xfrm>
            <a:off x="6505320" y="3918079"/>
            <a:ext cx="2019300" cy="6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65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三、综合素质</a:t>
            </a:r>
            <a:endParaRPr lang="en-US" altLang="zh-CN" sz="265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151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69"/>
          <p:cNvSpPr>
            <a:spLocks noChangeArrowheads="1"/>
          </p:cNvSpPr>
          <p:nvPr/>
        </p:nvSpPr>
        <p:spPr bwMode="auto">
          <a:xfrm>
            <a:off x="6505320" y="4982897"/>
            <a:ext cx="2019300" cy="40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65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四、未来展望</a:t>
            </a:r>
            <a:endParaRPr lang="zh-CN" altLang="en-US" sz="1515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9525" y="-29845"/>
            <a:ext cx="12212955" cy="6896735"/>
            <a:chOff x="-5" y="-33"/>
            <a:chExt cx="14405" cy="8134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9" y="3952"/>
              <a:ext cx="8123" cy="175"/>
              <a:chOff x="2811" y="-3575"/>
              <a:chExt cx="9141187" cy="130788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107" y="-3574"/>
                <a:ext cx="3002617" cy="1305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7" grpId="0"/>
      <p:bldP spid="8" grpId="0"/>
      <p:bldP spid="9" grpId="0" bldLvl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02360" y="1598295"/>
            <a:ext cx="52609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这里输入文字标题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这里输入一大段文字，这里输入一大段文字，这里输入一大段文字，这里输入一大段文字，这里输入一大段文字，这里输入一大段文字，这里输入一大段文字。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这里输入一大段文字，这里输入一大段文字，这里输入一大段文字，这里输入一大段文字，这里输入一大段文字，这里输入一大段文字，这里输入一大段文字。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215" y="187325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一、思想转变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76110" y="2226945"/>
            <a:ext cx="3447415" cy="4230370"/>
            <a:chOff x="11357" y="3962"/>
            <a:chExt cx="4330" cy="5314"/>
          </a:xfrm>
        </p:grpSpPr>
        <p:grpSp>
          <p:nvGrpSpPr>
            <p:cNvPr id="40" name="Group 39"/>
            <p:cNvGrpSpPr/>
            <p:nvPr/>
          </p:nvGrpSpPr>
          <p:grpSpPr>
            <a:xfrm>
              <a:off x="13092" y="7002"/>
              <a:ext cx="1150" cy="2275"/>
              <a:chOff x="4206876" y="3641725"/>
              <a:chExt cx="730250" cy="1444625"/>
            </a:xfrm>
            <a:solidFill>
              <a:srgbClr val="605F73"/>
            </a:solidFill>
          </p:grpSpPr>
          <p:sp>
            <p:nvSpPr>
              <p:cNvPr id="32" name="Freeform 139"/>
              <p:cNvSpPr/>
              <p:nvPr/>
            </p:nvSpPr>
            <p:spPr bwMode="auto">
              <a:xfrm>
                <a:off x="4457701" y="3702050"/>
                <a:ext cx="228600" cy="222250"/>
              </a:xfrm>
              <a:custGeom>
                <a:avLst/>
                <a:gdLst>
                  <a:gd name="T0" fmla="*/ 61 w 72"/>
                  <a:gd name="T1" fmla="*/ 60 h 70"/>
                  <a:gd name="T2" fmla="*/ 60 w 72"/>
                  <a:gd name="T3" fmla="*/ 60 h 70"/>
                  <a:gd name="T4" fmla="*/ 52 w 72"/>
                  <a:gd name="T5" fmla="*/ 66 h 70"/>
                  <a:gd name="T6" fmla="*/ 36 w 72"/>
                  <a:gd name="T7" fmla="*/ 70 h 70"/>
                  <a:gd name="T8" fmla="*/ 20 w 72"/>
                  <a:gd name="T9" fmla="*/ 66 h 70"/>
                  <a:gd name="T10" fmla="*/ 20 w 72"/>
                  <a:gd name="T11" fmla="*/ 65 h 70"/>
                  <a:gd name="T12" fmla="*/ 13 w 72"/>
                  <a:gd name="T13" fmla="*/ 61 h 70"/>
                  <a:gd name="T14" fmla="*/ 12 w 72"/>
                  <a:gd name="T15" fmla="*/ 60 h 70"/>
                  <a:gd name="T16" fmla="*/ 8 w 72"/>
                  <a:gd name="T17" fmla="*/ 56 h 70"/>
                  <a:gd name="T18" fmla="*/ 7 w 72"/>
                  <a:gd name="T19" fmla="*/ 54 h 70"/>
                  <a:gd name="T20" fmla="*/ 1 w 72"/>
                  <a:gd name="T21" fmla="*/ 32 h 70"/>
                  <a:gd name="T22" fmla="*/ 3 w 72"/>
                  <a:gd name="T23" fmla="*/ 23 h 70"/>
                  <a:gd name="T24" fmla="*/ 4 w 72"/>
                  <a:gd name="T25" fmla="*/ 22 h 70"/>
                  <a:gd name="T26" fmla="*/ 4 w 72"/>
                  <a:gd name="T27" fmla="*/ 21 h 70"/>
                  <a:gd name="T28" fmla="*/ 5 w 72"/>
                  <a:gd name="T29" fmla="*/ 20 h 70"/>
                  <a:gd name="T30" fmla="*/ 5 w 72"/>
                  <a:gd name="T31" fmla="*/ 20 h 70"/>
                  <a:gd name="T32" fmla="*/ 7 w 72"/>
                  <a:gd name="T33" fmla="*/ 16 h 70"/>
                  <a:gd name="T34" fmla="*/ 8 w 72"/>
                  <a:gd name="T35" fmla="*/ 14 h 70"/>
                  <a:gd name="T36" fmla="*/ 9 w 72"/>
                  <a:gd name="T37" fmla="*/ 13 h 70"/>
                  <a:gd name="T38" fmla="*/ 12 w 72"/>
                  <a:gd name="T39" fmla="*/ 10 h 70"/>
                  <a:gd name="T40" fmla="*/ 13 w 72"/>
                  <a:gd name="T41" fmla="*/ 9 h 70"/>
                  <a:gd name="T42" fmla="*/ 14 w 72"/>
                  <a:gd name="T43" fmla="*/ 8 h 70"/>
                  <a:gd name="T44" fmla="*/ 14 w 72"/>
                  <a:gd name="T45" fmla="*/ 8 h 70"/>
                  <a:gd name="T46" fmla="*/ 15 w 72"/>
                  <a:gd name="T47" fmla="*/ 7 h 70"/>
                  <a:gd name="T48" fmla="*/ 15 w 72"/>
                  <a:gd name="T49" fmla="*/ 7 h 70"/>
                  <a:gd name="T50" fmla="*/ 36 w 72"/>
                  <a:gd name="T51" fmla="*/ 0 h 70"/>
                  <a:gd name="T52" fmla="*/ 42 w 72"/>
                  <a:gd name="T53" fmla="*/ 0 h 70"/>
                  <a:gd name="T54" fmla="*/ 42 w 72"/>
                  <a:gd name="T55" fmla="*/ 0 h 70"/>
                  <a:gd name="T56" fmla="*/ 53 w 72"/>
                  <a:gd name="T57" fmla="*/ 4 h 70"/>
                  <a:gd name="T58" fmla="*/ 54 w 72"/>
                  <a:gd name="T59" fmla="*/ 5 h 70"/>
                  <a:gd name="T60" fmla="*/ 55 w 72"/>
                  <a:gd name="T61" fmla="*/ 6 h 70"/>
                  <a:gd name="T62" fmla="*/ 71 w 72"/>
                  <a:gd name="T63" fmla="*/ 32 h 70"/>
                  <a:gd name="T64" fmla="*/ 71 w 72"/>
                  <a:gd name="T65" fmla="*/ 33 h 70"/>
                  <a:gd name="T66" fmla="*/ 61 w 72"/>
                  <a:gd name="T67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70">
                    <a:moveTo>
                      <a:pt x="61" y="60"/>
                    </a:moveTo>
                    <a:cubicBezTo>
                      <a:pt x="60" y="60"/>
                      <a:pt x="60" y="60"/>
                      <a:pt x="60" y="60"/>
                    </a:cubicBezTo>
                    <a:cubicBezTo>
                      <a:pt x="58" y="63"/>
                      <a:pt x="55" y="64"/>
                      <a:pt x="52" y="66"/>
                    </a:cubicBezTo>
                    <a:cubicBezTo>
                      <a:pt x="48" y="68"/>
                      <a:pt x="42" y="70"/>
                      <a:pt x="36" y="70"/>
                    </a:cubicBezTo>
                    <a:cubicBezTo>
                      <a:pt x="30" y="70"/>
                      <a:pt x="25" y="68"/>
                      <a:pt x="20" y="66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4"/>
                      <a:pt x="15" y="63"/>
                      <a:pt x="13" y="61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59"/>
                      <a:pt x="9" y="57"/>
                      <a:pt x="8" y="56"/>
                    </a:cubicBezTo>
                    <a:cubicBezTo>
                      <a:pt x="8" y="55"/>
                      <a:pt x="7" y="55"/>
                      <a:pt x="7" y="54"/>
                    </a:cubicBezTo>
                    <a:cubicBezTo>
                      <a:pt x="2" y="47"/>
                      <a:pt x="0" y="39"/>
                      <a:pt x="1" y="32"/>
                    </a:cubicBezTo>
                    <a:cubicBezTo>
                      <a:pt x="1" y="29"/>
                      <a:pt x="2" y="26"/>
                      <a:pt x="3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18"/>
                      <a:pt x="6" y="17"/>
                      <a:pt x="7" y="16"/>
                    </a:cubicBezTo>
                    <a:cubicBezTo>
                      <a:pt x="7" y="15"/>
                      <a:pt x="8" y="15"/>
                      <a:pt x="8" y="14"/>
                    </a:cubicBezTo>
                    <a:cubicBezTo>
                      <a:pt x="8" y="14"/>
                      <a:pt x="9" y="13"/>
                      <a:pt x="9" y="13"/>
                    </a:cubicBezTo>
                    <a:cubicBezTo>
                      <a:pt x="10" y="12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21" y="2"/>
                      <a:pt x="28" y="0"/>
                      <a:pt x="36" y="0"/>
                    </a:cubicBezTo>
                    <a:cubicBezTo>
                      <a:pt x="38" y="0"/>
                      <a:pt x="40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1"/>
                      <a:pt x="49" y="2"/>
                      <a:pt x="53" y="4"/>
                    </a:cubicBezTo>
                    <a:cubicBezTo>
                      <a:pt x="53" y="4"/>
                      <a:pt x="54" y="5"/>
                      <a:pt x="54" y="5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64" y="11"/>
                      <a:pt x="70" y="21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2" y="42"/>
                      <a:pt x="69" y="52"/>
                      <a:pt x="6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3" name="Freeform 140"/>
              <p:cNvSpPr/>
              <p:nvPr/>
            </p:nvSpPr>
            <p:spPr bwMode="auto">
              <a:xfrm>
                <a:off x="4206876" y="3641725"/>
                <a:ext cx="730250" cy="1444625"/>
              </a:xfrm>
              <a:custGeom>
                <a:avLst/>
                <a:gdLst>
                  <a:gd name="T0" fmla="*/ 163 w 230"/>
                  <a:gd name="T1" fmla="*/ 145 h 455"/>
                  <a:gd name="T2" fmla="*/ 163 w 230"/>
                  <a:gd name="T3" fmla="*/ 152 h 455"/>
                  <a:gd name="T4" fmla="*/ 163 w 230"/>
                  <a:gd name="T5" fmla="*/ 426 h 455"/>
                  <a:gd name="T6" fmla="*/ 123 w 230"/>
                  <a:gd name="T7" fmla="*/ 425 h 455"/>
                  <a:gd name="T8" fmla="*/ 123 w 230"/>
                  <a:gd name="T9" fmla="*/ 264 h 455"/>
                  <a:gd name="T10" fmla="*/ 107 w 230"/>
                  <a:gd name="T11" fmla="*/ 264 h 455"/>
                  <a:gd name="T12" fmla="*/ 107 w 230"/>
                  <a:gd name="T13" fmla="*/ 426 h 455"/>
                  <a:gd name="T14" fmla="*/ 67 w 230"/>
                  <a:gd name="T15" fmla="*/ 426 h 455"/>
                  <a:gd name="T16" fmla="*/ 67 w 230"/>
                  <a:gd name="T17" fmla="*/ 426 h 455"/>
                  <a:gd name="T18" fmla="*/ 67 w 230"/>
                  <a:gd name="T19" fmla="*/ 426 h 455"/>
                  <a:gd name="T20" fmla="*/ 67 w 230"/>
                  <a:gd name="T21" fmla="*/ 426 h 455"/>
                  <a:gd name="T22" fmla="*/ 67 w 230"/>
                  <a:gd name="T23" fmla="*/ 299 h 455"/>
                  <a:gd name="T24" fmla="*/ 67 w 230"/>
                  <a:gd name="T25" fmla="*/ 263 h 455"/>
                  <a:gd name="T26" fmla="*/ 67 w 230"/>
                  <a:gd name="T27" fmla="*/ 145 h 455"/>
                  <a:gd name="T28" fmla="*/ 4 w 230"/>
                  <a:gd name="T29" fmla="*/ 22 h 455"/>
                  <a:gd name="T30" fmla="*/ 19 w 230"/>
                  <a:gd name="T31" fmla="*/ 2 h 455"/>
                  <a:gd name="T32" fmla="*/ 32 w 230"/>
                  <a:gd name="T33" fmla="*/ 17 h 455"/>
                  <a:gd name="T34" fmla="*/ 73 w 230"/>
                  <a:gd name="T35" fmla="*/ 96 h 455"/>
                  <a:gd name="T36" fmla="*/ 82 w 230"/>
                  <a:gd name="T37" fmla="*/ 96 h 455"/>
                  <a:gd name="T38" fmla="*/ 148 w 230"/>
                  <a:gd name="T39" fmla="*/ 96 h 455"/>
                  <a:gd name="T40" fmla="*/ 157 w 230"/>
                  <a:gd name="T41" fmla="*/ 96 h 455"/>
                  <a:gd name="T42" fmla="*/ 198 w 230"/>
                  <a:gd name="T43" fmla="*/ 17 h 455"/>
                  <a:gd name="T44" fmla="*/ 211 w 230"/>
                  <a:gd name="T45" fmla="*/ 2 h 455"/>
                  <a:gd name="T46" fmla="*/ 226 w 230"/>
                  <a:gd name="T47" fmla="*/ 22 h 455"/>
                  <a:gd name="T48" fmla="*/ 163 w 230"/>
                  <a:gd name="T49" fmla="*/ 14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" h="455">
                    <a:moveTo>
                      <a:pt x="163" y="145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63" y="243"/>
                      <a:pt x="163" y="336"/>
                      <a:pt x="163" y="426"/>
                    </a:cubicBezTo>
                    <a:cubicBezTo>
                      <a:pt x="163" y="454"/>
                      <a:pt x="123" y="455"/>
                      <a:pt x="123" y="425"/>
                    </a:cubicBezTo>
                    <a:cubicBezTo>
                      <a:pt x="123" y="264"/>
                      <a:pt x="123" y="264"/>
                      <a:pt x="123" y="264"/>
                    </a:cubicBezTo>
                    <a:cubicBezTo>
                      <a:pt x="107" y="264"/>
                      <a:pt x="107" y="264"/>
                      <a:pt x="107" y="264"/>
                    </a:cubicBezTo>
                    <a:cubicBezTo>
                      <a:pt x="107" y="318"/>
                      <a:pt x="107" y="373"/>
                      <a:pt x="107" y="426"/>
                    </a:cubicBezTo>
                    <a:cubicBezTo>
                      <a:pt x="107" y="454"/>
                      <a:pt x="68" y="455"/>
                      <a:pt x="67" y="426"/>
                    </a:cubicBezTo>
                    <a:cubicBezTo>
                      <a:pt x="67" y="426"/>
                      <a:pt x="67" y="426"/>
                      <a:pt x="67" y="426"/>
                    </a:cubicBezTo>
                    <a:cubicBezTo>
                      <a:pt x="67" y="426"/>
                      <a:pt x="67" y="426"/>
                      <a:pt x="67" y="426"/>
                    </a:cubicBezTo>
                    <a:cubicBezTo>
                      <a:pt x="67" y="426"/>
                      <a:pt x="67" y="426"/>
                      <a:pt x="67" y="426"/>
                    </a:cubicBezTo>
                    <a:cubicBezTo>
                      <a:pt x="67" y="426"/>
                      <a:pt x="67" y="366"/>
                      <a:pt x="67" y="299"/>
                    </a:cubicBezTo>
                    <a:cubicBezTo>
                      <a:pt x="67" y="299"/>
                      <a:pt x="67" y="290"/>
                      <a:pt x="67" y="263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0" y="11"/>
                      <a:pt x="7" y="0"/>
                      <a:pt x="19" y="2"/>
                    </a:cubicBezTo>
                    <a:cubicBezTo>
                      <a:pt x="27" y="4"/>
                      <a:pt x="29" y="11"/>
                      <a:pt x="32" y="17"/>
                    </a:cubicBezTo>
                    <a:cubicBezTo>
                      <a:pt x="36" y="23"/>
                      <a:pt x="58" y="67"/>
                      <a:pt x="73" y="96"/>
                    </a:cubicBezTo>
                    <a:cubicBezTo>
                      <a:pt x="75" y="96"/>
                      <a:pt x="79" y="96"/>
                      <a:pt x="82" y="96"/>
                    </a:cubicBezTo>
                    <a:cubicBezTo>
                      <a:pt x="148" y="96"/>
                      <a:pt x="148" y="96"/>
                      <a:pt x="148" y="96"/>
                    </a:cubicBezTo>
                    <a:cubicBezTo>
                      <a:pt x="151" y="96"/>
                      <a:pt x="154" y="96"/>
                      <a:pt x="157" y="96"/>
                    </a:cubicBezTo>
                    <a:cubicBezTo>
                      <a:pt x="172" y="67"/>
                      <a:pt x="194" y="23"/>
                      <a:pt x="198" y="17"/>
                    </a:cubicBezTo>
                    <a:cubicBezTo>
                      <a:pt x="201" y="11"/>
                      <a:pt x="203" y="4"/>
                      <a:pt x="211" y="2"/>
                    </a:cubicBezTo>
                    <a:cubicBezTo>
                      <a:pt x="223" y="0"/>
                      <a:pt x="230" y="11"/>
                      <a:pt x="226" y="22"/>
                    </a:cubicBezTo>
                    <a:lnTo>
                      <a:pt x="163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11357" y="5107"/>
              <a:ext cx="2390" cy="595"/>
            </a:xfrm>
            <a:custGeom>
              <a:avLst/>
              <a:gdLst>
                <a:gd name="T0" fmla="*/ 465 w 478"/>
                <a:gd name="T1" fmla="*/ 46 h 119"/>
                <a:gd name="T2" fmla="*/ 142 w 478"/>
                <a:gd name="T3" fmla="*/ 46 h 119"/>
                <a:gd name="T4" fmla="*/ 111 w 478"/>
                <a:gd name="T5" fmla="*/ 6 h 119"/>
                <a:gd name="T6" fmla="*/ 101 w 478"/>
                <a:gd name="T7" fmla="*/ 0 h 119"/>
                <a:gd name="T8" fmla="*/ 13 w 478"/>
                <a:gd name="T9" fmla="*/ 0 h 119"/>
                <a:gd name="T10" fmla="*/ 2 w 478"/>
                <a:gd name="T11" fmla="*/ 8 h 119"/>
                <a:gd name="T12" fmla="*/ 3 w 478"/>
                <a:gd name="T13" fmla="*/ 21 h 119"/>
                <a:gd name="T14" fmla="*/ 32 w 478"/>
                <a:gd name="T15" fmla="*/ 60 h 119"/>
                <a:gd name="T16" fmla="*/ 3 w 478"/>
                <a:gd name="T17" fmla="*/ 98 h 119"/>
                <a:gd name="T18" fmla="*/ 2 w 478"/>
                <a:gd name="T19" fmla="*/ 112 h 119"/>
                <a:gd name="T20" fmla="*/ 13 w 478"/>
                <a:gd name="T21" fmla="*/ 119 h 119"/>
                <a:gd name="T22" fmla="*/ 101 w 478"/>
                <a:gd name="T23" fmla="*/ 119 h 119"/>
                <a:gd name="T24" fmla="*/ 111 w 478"/>
                <a:gd name="T25" fmla="*/ 114 h 119"/>
                <a:gd name="T26" fmla="*/ 143 w 478"/>
                <a:gd name="T27" fmla="*/ 72 h 119"/>
                <a:gd name="T28" fmla="*/ 465 w 478"/>
                <a:gd name="T29" fmla="*/ 72 h 119"/>
                <a:gd name="T30" fmla="*/ 478 w 478"/>
                <a:gd name="T31" fmla="*/ 59 h 119"/>
                <a:gd name="T32" fmla="*/ 465 w 478"/>
                <a:gd name="T33" fmla="*/ 46 h 119"/>
                <a:gd name="T34" fmla="*/ 95 w 478"/>
                <a:gd name="T35" fmla="*/ 26 h 119"/>
                <a:gd name="T36" fmla="*/ 109 w 478"/>
                <a:gd name="T37" fmla="*/ 46 h 119"/>
                <a:gd name="T38" fmla="*/ 59 w 478"/>
                <a:gd name="T39" fmla="*/ 46 h 119"/>
                <a:gd name="T40" fmla="*/ 59 w 478"/>
                <a:gd name="T41" fmla="*/ 46 h 119"/>
                <a:gd name="T42" fmla="*/ 54 w 478"/>
                <a:gd name="T43" fmla="*/ 46 h 119"/>
                <a:gd name="T44" fmla="*/ 40 w 478"/>
                <a:gd name="T45" fmla="*/ 26 h 119"/>
                <a:gd name="T46" fmla="*/ 95 w 478"/>
                <a:gd name="T47" fmla="*/ 26 h 119"/>
                <a:gd name="T48" fmla="*/ 95 w 478"/>
                <a:gd name="T49" fmla="*/ 93 h 119"/>
                <a:gd name="T50" fmla="*/ 40 w 478"/>
                <a:gd name="T51" fmla="*/ 93 h 119"/>
                <a:gd name="T52" fmla="*/ 54 w 478"/>
                <a:gd name="T53" fmla="*/ 73 h 119"/>
                <a:gd name="T54" fmla="*/ 109 w 478"/>
                <a:gd name="T55" fmla="*/ 73 h 119"/>
                <a:gd name="T56" fmla="*/ 95 w 478"/>
                <a:gd name="T57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8" h="119">
                  <a:moveTo>
                    <a:pt x="465" y="46"/>
                  </a:moveTo>
                  <a:cubicBezTo>
                    <a:pt x="142" y="46"/>
                    <a:pt x="142" y="46"/>
                    <a:pt x="142" y="4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09" y="2"/>
                    <a:pt x="105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4" y="3"/>
                    <a:pt x="2" y="8"/>
                  </a:cubicBezTo>
                  <a:cubicBezTo>
                    <a:pt x="0" y="12"/>
                    <a:pt x="0" y="17"/>
                    <a:pt x="3" y="2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0" y="102"/>
                    <a:pt x="0" y="107"/>
                    <a:pt x="2" y="112"/>
                  </a:cubicBezTo>
                  <a:cubicBezTo>
                    <a:pt x="4" y="116"/>
                    <a:pt x="8" y="119"/>
                    <a:pt x="13" y="119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5" y="119"/>
                    <a:pt x="109" y="117"/>
                    <a:pt x="111" y="114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465" y="72"/>
                    <a:pt x="465" y="72"/>
                    <a:pt x="465" y="72"/>
                  </a:cubicBezTo>
                  <a:cubicBezTo>
                    <a:pt x="472" y="72"/>
                    <a:pt x="478" y="66"/>
                    <a:pt x="478" y="59"/>
                  </a:cubicBezTo>
                  <a:cubicBezTo>
                    <a:pt x="478" y="52"/>
                    <a:pt x="472" y="46"/>
                    <a:pt x="465" y="46"/>
                  </a:cubicBezTo>
                  <a:close/>
                  <a:moveTo>
                    <a:pt x="95" y="26"/>
                  </a:moveTo>
                  <a:cubicBezTo>
                    <a:pt x="109" y="46"/>
                    <a:pt x="109" y="46"/>
                    <a:pt x="10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0" y="26"/>
                    <a:pt x="40" y="26"/>
                    <a:pt x="40" y="26"/>
                  </a:cubicBezTo>
                  <a:lnTo>
                    <a:pt x="95" y="26"/>
                  </a:lnTo>
                  <a:close/>
                  <a:moveTo>
                    <a:pt x="95" y="93"/>
                  </a:moveTo>
                  <a:cubicBezTo>
                    <a:pt x="40" y="93"/>
                    <a:pt x="40" y="93"/>
                    <a:pt x="40" y="9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09" y="73"/>
                    <a:pt x="109" y="73"/>
                    <a:pt x="109" y="73"/>
                  </a:cubicBezTo>
                  <a:lnTo>
                    <a:pt x="95" y="9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5" name="Freeform 142"/>
            <p:cNvSpPr/>
            <p:nvPr/>
          </p:nvSpPr>
          <p:spPr bwMode="auto">
            <a:xfrm>
              <a:off x="14987" y="5127"/>
              <a:ext cx="700" cy="540"/>
            </a:xfrm>
            <a:custGeom>
              <a:avLst/>
              <a:gdLst>
                <a:gd name="T0" fmla="*/ 140 w 140"/>
                <a:gd name="T1" fmla="*/ 55 h 108"/>
                <a:gd name="T2" fmla="*/ 131 w 140"/>
                <a:gd name="T3" fmla="*/ 64 h 108"/>
                <a:gd name="T4" fmla="*/ 90 w 140"/>
                <a:gd name="T5" fmla="*/ 105 h 108"/>
                <a:gd name="T6" fmla="*/ 86 w 140"/>
                <a:gd name="T7" fmla="*/ 107 h 108"/>
                <a:gd name="T8" fmla="*/ 80 w 140"/>
                <a:gd name="T9" fmla="*/ 108 h 108"/>
                <a:gd name="T10" fmla="*/ 71 w 140"/>
                <a:gd name="T11" fmla="*/ 105 h 108"/>
                <a:gd name="T12" fmla="*/ 71 w 140"/>
                <a:gd name="T13" fmla="*/ 86 h 108"/>
                <a:gd name="T14" fmla="*/ 90 w 140"/>
                <a:gd name="T15" fmla="*/ 68 h 108"/>
                <a:gd name="T16" fmla="*/ 13 w 140"/>
                <a:gd name="T17" fmla="*/ 68 h 108"/>
                <a:gd name="T18" fmla="*/ 1 w 140"/>
                <a:gd name="T19" fmla="*/ 60 h 108"/>
                <a:gd name="T20" fmla="*/ 0 w 140"/>
                <a:gd name="T21" fmla="*/ 55 h 108"/>
                <a:gd name="T22" fmla="*/ 13 w 140"/>
                <a:gd name="T23" fmla="*/ 42 h 108"/>
                <a:gd name="T24" fmla="*/ 90 w 140"/>
                <a:gd name="T25" fmla="*/ 42 h 108"/>
                <a:gd name="T26" fmla="*/ 71 w 140"/>
                <a:gd name="T27" fmla="*/ 23 h 108"/>
                <a:gd name="T28" fmla="*/ 68 w 140"/>
                <a:gd name="T29" fmla="*/ 19 h 108"/>
                <a:gd name="T30" fmla="*/ 71 w 140"/>
                <a:gd name="T31" fmla="*/ 5 h 108"/>
                <a:gd name="T32" fmla="*/ 90 w 140"/>
                <a:gd name="T33" fmla="*/ 5 h 108"/>
                <a:gd name="T34" fmla="*/ 130 w 140"/>
                <a:gd name="T35" fmla="*/ 46 h 108"/>
                <a:gd name="T36" fmla="*/ 140 w 140"/>
                <a:gd name="T37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08">
                  <a:moveTo>
                    <a:pt x="140" y="55"/>
                  </a:moveTo>
                  <a:cubicBezTo>
                    <a:pt x="131" y="64"/>
                    <a:pt x="131" y="64"/>
                    <a:pt x="131" y="64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88" y="106"/>
                    <a:pt x="87" y="107"/>
                    <a:pt x="86" y="107"/>
                  </a:cubicBezTo>
                  <a:cubicBezTo>
                    <a:pt x="84" y="108"/>
                    <a:pt x="82" y="108"/>
                    <a:pt x="80" y="108"/>
                  </a:cubicBezTo>
                  <a:cubicBezTo>
                    <a:pt x="77" y="108"/>
                    <a:pt x="74" y="107"/>
                    <a:pt x="71" y="105"/>
                  </a:cubicBezTo>
                  <a:cubicBezTo>
                    <a:pt x="66" y="100"/>
                    <a:pt x="66" y="91"/>
                    <a:pt x="71" y="86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7" y="68"/>
                    <a:pt x="3" y="64"/>
                    <a:pt x="1" y="60"/>
                  </a:cubicBezTo>
                  <a:cubicBezTo>
                    <a:pt x="0" y="58"/>
                    <a:pt x="0" y="57"/>
                    <a:pt x="0" y="55"/>
                  </a:cubicBezTo>
                  <a:cubicBezTo>
                    <a:pt x="0" y="48"/>
                    <a:pt x="5" y="42"/>
                    <a:pt x="13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2"/>
                    <a:pt x="69" y="21"/>
                    <a:pt x="68" y="19"/>
                  </a:cubicBezTo>
                  <a:cubicBezTo>
                    <a:pt x="66" y="14"/>
                    <a:pt x="67" y="9"/>
                    <a:pt x="71" y="5"/>
                  </a:cubicBezTo>
                  <a:cubicBezTo>
                    <a:pt x="76" y="0"/>
                    <a:pt x="85" y="0"/>
                    <a:pt x="90" y="5"/>
                  </a:cubicBezTo>
                  <a:cubicBezTo>
                    <a:pt x="130" y="46"/>
                    <a:pt x="130" y="46"/>
                    <a:pt x="130" y="46"/>
                  </a:cubicBezTo>
                  <a:lnTo>
                    <a:pt x="140" y="5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6" name="Freeform 143"/>
            <p:cNvSpPr/>
            <p:nvPr/>
          </p:nvSpPr>
          <p:spPr bwMode="auto">
            <a:xfrm>
              <a:off x="13392" y="5067"/>
              <a:ext cx="620" cy="670"/>
            </a:xfrm>
            <a:custGeom>
              <a:avLst/>
              <a:gdLst>
                <a:gd name="T0" fmla="*/ 57 w 124"/>
                <a:gd name="T1" fmla="*/ 134 h 134"/>
                <a:gd name="T2" fmla="*/ 124 w 124"/>
                <a:gd name="T3" fmla="*/ 67 h 134"/>
                <a:gd name="T4" fmla="*/ 57 w 124"/>
                <a:gd name="T5" fmla="*/ 0 h 134"/>
                <a:gd name="T6" fmla="*/ 5 w 124"/>
                <a:gd name="T7" fmla="*/ 25 h 134"/>
                <a:gd name="T8" fmla="*/ 7 w 124"/>
                <a:gd name="T9" fmla="*/ 43 h 134"/>
                <a:gd name="T10" fmla="*/ 25 w 124"/>
                <a:gd name="T11" fmla="*/ 41 h 134"/>
                <a:gd name="T12" fmla="*/ 57 w 124"/>
                <a:gd name="T13" fmla="*/ 26 h 134"/>
                <a:gd name="T14" fmla="*/ 98 w 124"/>
                <a:gd name="T15" fmla="*/ 67 h 134"/>
                <a:gd name="T16" fmla="*/ 57 w 124"/>
                <a:gd name="T17" fmla="*/ 108 h 134"/>
                <a:gd name="T18" fmla="*/ 25 w 124"/>
                <a:gd name="T19" fmla="*/ 92 h 134"/>
                <a:gd name="T20" fmla="*/ 7 w 124"/>
                <a:gd name="T21" fmla="*/ 90 h 134"/>
                <a:gd name="T22" fmla="*/ 5 w 124"/>
                <a:gd name="T23" fmla="*/ 109 h 134"/>
                <a:gd name="T24" fmla="*/ 57 w 124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34">
                  <a:moveTo>
                    <a:pt x="57" y="134"/>
                  </a:moveTo>
                  <a:cubicBezTo>
                    <a:pt x="94" y="134"/>
                    <a:pt x="124" y="104"/>
                    <a:pt x="124" y="67"/>
                  </a:cubicBezTo>
                  <a:cubicBezTo>
                    <a:pt x="124" y="30"/>
                    <a:pt x="94" y="0"/>
                    <a:pt x="57" y="0"/>
                  </a:cubicBezTo>
                  <a:cubicBezTo>
                    <a:pt x="36" y="0"/>
                    <a:pt x="17" y="10"/>
                    <a:pt x="5" y="25"/>
                  </a:cubicBezTo>
                  <a:cubicBezTo>
                    <a:pt x="0" y="31"/>
                    <a:pt x="1" y="39"/>
                    <a:pt x="7" y="43"/>
                  </a:cubicBezTo>
                  <a:cubicBezTo>
                    <a:pt x="12" y="48"/>
                    <a:pt x="21" y="47"/>
                    <a:pt x="25" y="41"/>
                  </a:cubicBezTo>
                  <a:cubicBezTo>
                    <a:pt x="33" y="32"/>
                    <a:pt x="44" y="26"/>
                    <a:pt x="57" y="26"/>
                  </a:cubicBezTo>
                  <a:cubicBezTo>
                    <a:pt x="80" y="26"/>
                    <a:pt x="98" y="44"/>
                    <a:pt x="98" y="67"/>
                  </a:cubicBezTo>
                  <a:cubicBezTo>
                    <a:pt x="98" y="89"/>
                    <a:pt x="80" y="108"/>
                    <a:pt x="57" y="108"/>
                  </a:cubicBezTo>
                  <a:cubicBezTo>
                    <a:pt x="44" y="108"/>
                    <a:pt x="33" y="102"/>
                    <a:pt x="25" y="92"/>
                  </a:cubicBezTo>
                  <a:cubicBezTo>
                    <a:pt x="21" y="87"/>
                    <a:pt x="12" y="86"/>
                    <a:pt x="7" y="90"/>
                  </a:cubicBezTo>
                  <a:cubicBezTo>
                    <a:pt x="1" y="95"/>
                    <a:pt x="0" y="103"/>
                    <a:pt x="5" y="109"/>
                  </a:cubicBezTo>
                  <a:cubicBezTo>
                    <a:pt x="17" y="124"/>
                    <a:pt x="36" y="134"/>
                    <a:pt x="57" y="134"/>
                  </a:cubicBezTo>
                  <a:close/>
                </a:path>
              </a:pathLst>
            </a:custGeom>
            <a:solidFill>
              <a:srgbClr val="C90505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7" name="Freeform 144"/>
            <p:cNvSpPr/>
            <p:nvPr/>
          </p:nvSpPr>
          <p:spPr bwMode="auto">
            <a:xfrm>
              <a:off x="13032" y="4737"/>
              <a:ext cx="1310" cy="1325"/>
            </a:xfrm>
            <a:custGeom>
              <a:avLst/>
              <a:gdLst>
                <a:gd name="T0" fmla="*/ 129 w 262"/>
                <a:gd name="T1" fmla="*/ 0 h 265"/>
                <a:gd name="T2" fmla="*/ 129 w 262"/>
                <a:gd name="T3" fmla="*/ 0 h 265"/>
                <a:gd name="T4" fmla="*/ 2 w 262"/>
                <a:gd name="T5" fmla="*/ 96 h 265"/>
                <a:gd name="T6" fmla="*/ 11 w 262"/>
                <a:gd name="T7" fmla="*/ 112 h 265"/>
                <a:gd name="T8" fmla="*/ 14 w 262"/>
                <a:gd name="T9" fmla="*/ 112 h 265"/>
                <a:gd name="T10" fmla="*/ 27 w 262"/>
                <a:gd name="T11" fmla="*/ 103 h 265"/>
                <a:gd name="T12" fmla="*/ 129 w 262"/>
                <a:gd name="T13" fmla="*/ 26 h 265"/>
                <a:gd name="T14" fmla="*/ 129 w 262"/>
                <a:gd name="T15" fmla="*/ 26 h 265"/>
                <a:gd name="T16" fmla="*/ 129 w 262"/>
                <a:gd name="T17" fmla="*/ 26 h 265"/>
                <a:gd name="T18" fmla="*/ 204 w 262"/>
                <a:gd name="T19" fmla="*/ 57 h 265"/>
                <a:gd name="T20" fmla="*/ 236 w 262"/>
                <a:gd name="T21" fmla="*/ 133 h 265"/>
                <a:gd name="T22" fmla="*/ 205 w 262"/>
                <a:gd name="T23" fmla="*/ 208 h 265"/>
                <a:gd name="T24" fmla="*/ 129 w 262"/>
                <a:gd name="T25" fmla="*/ 239 h 265"/>
                <a:gd name="T26" fmla="*/ 129 w 262"/>
                <a:gd name="T27" fmla="*/ 239 h 265"/>
                <a:gd name="T28" fmla="*/ 27 w 262"/>
                <a:gd name="T29" fmla="*/ 163 h 265"/>
                <a:gd name="T30" fmla="*/ 14 w 262"/>
                <a:gd name="T31" fmla="*/ 153 h 265"/>
                <a:gd name="T32" fmla="*/ 11 w 262"/>
                <a:gd name="T33" fmla="*/ 154 h 265"/>
                <a:gd name="T34" fmla="*/ 2 w 262"/>
                <a:gd name="T35" fmla="*/ 170 h 265"/>
                <a:gd name="T36" fmla="*/ 129 w 262"/>
                <a:gd name="T37" fmla="*/ 265 h 265"/>
                <a:gd name="T38" fmla="*/ 262 w 262"/>
                <a:gd name="T39" fmla="*/ 133 h 265"/>
                <a:gd name="T40" fmla="*/ 129 w 262"/>
                <a:gd name="T4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265">
                  <a:moveTo>
                    <a:pt x="129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69" y="0"/>
                    <a:pt x="18" y="40"/>
                    <a:pt x="2" y="96"/>
                  </a:cubicBezTo>
                  <a:cubicBezTo>
                    <a:pt x="0" y="102"/>
                    <a:pt x="4" y="110"/>
                    <a:pt x="11" y="112"/>
                  </a:cubicBezTo>
                  <a:cubicBezTo>
                    <a:pt x="12" y="112"/>
                    <a:pt x="13" y="112"/>
                    <a:pt x="14" y="112"/>
                  </a:cubicBezTo>
                  <a:cubicBezTo>
                    <a:pt x="20" y="112"/>
                    <a:pt x="25" y="108"/>
                    <a:pt x="27" y="103"/>
                  </a:cubicBezTo>
                  <a:cubicBezTo>
                    <a:pt x="40" y="59"/>
                    <a:pt x="81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59" y="26"/>
                    <a:pt x="185" y="38"/>
                    <a:pt x="204" y="57"/>
                  </a:cubicBezTo>
                  <a:cubicBezTo>
                    <a:pt x="224" y="77"/>
                    <a:pt x="236" y="103"/>
                    <a:pt x="236" y="133"/>
                  </a:cubicBezTo>
                  <a:cubicBezTo>
                    <a:pt x="236" y="162"/>
                    <a:pt x="224" y="189"/>
                    <a:pt x="205" y="208"/>
                  </a:cubicBezTo>
                  <a:cubicBezTo>
                    <a:pt x="185" y="228"/>
                    <a:pt x="15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81" y="239"/>
                    <a:pt x="40" y="207"/>
                    <a:pt x="27" y="163"/>
                  </a:cubicBezTo>
                  <a:cubicBezTo>
                    <a:pt x="25" y="157"/>
                    <a:pt x="20" y="153"/>
                    <a:pt x="14" y="153"/>
                  </a:cubicBezTo>
                  <a:cubicBezTo>
                    <a:pt x="13" y="153"/>
                    <a:pt x="12" y="154"/>
                    <a:pt x="11" y="154"/>
                  </a:cubicBezTo>
                  <a:cubicBezTo>
                    <a:pt x="4" y="156"/>
                    <a:pt x="0" y="163"/>
                    <a:pt x="2" y="170"/>
                  </a:cubicBezTo>
                  <a:cubicBezTo>
                    <a:pt x="18" y="225"/>
                    <a:pt x="69" y="265"/>
                    <a:pt x="129" y="265"/>
                  </a:cubicBezTo>
                  <a:cubicBezTo>
                    <a:pt x="202" y="265"/>
                    <a:pt x="262" y="206"/>
                    <a:pt x="262" y="133"/>
                  </a:cubicBezTo>
                  <a:cubicBezTo>
                    <a:pt x="262" y="60"/>
                    <a:pt x="202" y="0"/>
                    <a:pt x="129" y="0"/>
                  </a:cubicBezTo>
                </a:path>
              </a:pathLst>
            </a:custGeom>
            <a:solidFill>
              <a:srgbClr val="C90505">
                <a:alpha val="5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8" name="Freeform 145"/>
            <p:cNvSpPr/>
            <p:nvPr/>
          </p:nvSpPr>
          <p:spPr bwMode="auto">
            <a:xfrm>
              <a:off x="12622" y="4337"/>
              <a:ext cx="2120" cy="2125"/>
            </a:xfrm>
            <a:custGeom>
              <a:avLst/>
              <a:gdLst>
                <a:gd name="T0" fmla="*/ 211 w 424"/>
                <a:gd name="T1" fmla="*/ 0 h 425"/>
                <a:gd name="T2" fmla="*/ 211 w 424"/>
                <a:gd name="T3" fmla="*/ 0 h 425"/>
                <a:gd name="T4" fmla="*/ 2 w 424"/>
                <a:gd name="T5" fmla="*/ 177 h 425"/>
                <a:gd name="T6" fmla="*/ 12 w 424"/>
                <a:gd name="T7" fmla="*/ 192 h 425"/>
                <a:gd name="T8" fmla="*/ 14 w 424"/>
                <a:gd name="T9" fmla="*/ 192 h 425"/>
                <a:gd name="T10" fmla="*/ 27 w 424"/>
                <a:gd name="T11" fmla="*/ 181 h 425"/>
                <a:gd name="T12" fmla="*/ 211 w 424"/>
                <a:gd name="T13" fmla="*/ 26 h 425"/>
                <a:gd name="T14" fmla="*/ 211 w 424"/>
                <a:gd name="T15" fmla="*/ 26 h 425"/>
                <a:gd name="T16" fmla="*/ 343 w 424"/>
                <a:gd name="T17" fmla="*/ 81 h 425"/>
                <a:gd name="T18" fmla="*/ 398 w 424"/>
                <a:gd name="T19" fmla="*/ 213 h 425"/>
                <a:gd name="T20" fmla="*/ 343 w 424"/>
                <a:gd name="T21" fmla="*/ 345 h 425"/>
                <a:gd name="T22" fmla="*/ 211 w 424"/>
                <a:gd name="T23" fmla="*/ 399 h 425"/>
                <a:gd name="T24" fmla="*/ 211 w 424"/>
                <a:gd name="T25" fmla="*/ 399 h 425"/>
                <a:gd name="T26" fmla="*/ 27 w 424"/>
                <a:gd name="T27" fmla="*/ 244 h 425"/>
                <a:gd name="T28" fmla="*/ 14 w 424"/>
                <a:gd name="T29" fmla="*/ 233 h 425"/>
                <a:gd name="T30" fmla="*/ 12 w 424"/>
                <a:gd name="T31" fmla="*/ 234 h 425"/>
                <a:gd name="T32" fmla="*/ 2 w 424"/>
                <a:gd name="T33" fmla="*/ 249 h 425"/>
                <a:gd name="T34" fmla="*/ 211 w 424"/>
                <a:gd name="T35" fmla="*/ 425 h 425"/>
                <a:gd name="T36" fmla="*/ 424 w 424"/>
                <a:gd name="T37" fmla="*/ 213 h 425"/>
                <a:gd name="T38" fmla="*/ 211 w 424"/>
                <a:gd name="T39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4" h="425">
                  <a:moveTo>
                    <a:pt x="211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106" y="0"/>
                    <a:pt x="19" y="77"/>
                    <a:pt x="2" y="177"/>
                  </a:cubicBezTo>
                  <a:cubicBezTo>
                    <a:pt x="0" y="184"/>
                    <a:pt x="5" y="191"/>
                    <a:pt x="12" y="192"/>
                  </a:cubicBezTo>
                  <a:cubicBezTo>
                    <a:pt x="13" y="192"/>
                    <a:pt x="14" y="192"/>
                    <a:pt x="14" y="192"/>
                  </a:cubicBezTo>
                  <a:cubicBezTo>
                    <a:pt x="21" y="192"/>
                    <a:pt x="26" y="188"/>
                    <a:pt x="27" y="181"/>
                  </a:cubicBezTo>
                  <a:cubicBezTo>
                    <a:pt x="42" y="93"/>
                    <a:pt x="119" y="26"/>
                    <a:pt x="211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63" y="26"/>
                    <a:pt x="309" y="47"/>
                    <a:pt x="343" y="81"/>
                  </a:cubicBezTo>
                  <a:cubicBezTo>
                    <a:pt x="377" y="115"/>
                    <a:pt x="398" y="161"/>
                    <a:pt x="398" y="213"/>
                  </a:cubicBezTo>
                  <a:cubicBezTo>
                    <a:pt x="398" y="264"/>
                    <a:pt x="377" y="311"/>
                    <a:pt x="343" y="345"/>
                  </a:cubicBezTo>
                  <a:cubicBezTo>
                    <a:pt x="309" y="378"/>
                    <a:pt x="263" y="399"/>
                    <a:pt x="211" y="399"/>
                  </a:cubicBezTo>
                  <a:cubicBezTo>
                    <a:pt x="211" y="399"/>
                    <a:pt x="211" y="399"/>
                    <a:pt x="211" y="399"/>
                  </a:cubicBezTo>
                  <a:cubicBezTo>
                    <a:pt x="119" y="399"/>
                    <a:pt x="42" y="332"/>
                    <a:pt x="27" y="244"/>
                  </a:cubicBezTo>
                  <a:cubicBezTo>
                    <a:pt x="26" y="238"/>
                    <a:pt x="21" y="233"/>
                    <a:pt x="14" y="233"/>
                  </a:cubicBezTo>
                  <a:cubicBezTo>
                    <a:pt x="14" y="233"/>
                    <a:pt x="13" y="234"/>
                    <a:pt x="12" y="234"/>
                  </a:cubicBezTo>
                  <a:cubicBezTo>
                    <a:pt x="5" y="235"/>
                    <a:pt x="0" y="242"/>
                    <a:pt x="2" y="249"/>
                  </a:cubicBezTo>
                  <a:cubicBezTo>
                    <a:pt x="19" y="349"/>
                    <a:pt x="106" y="425"/>
                    <a:pt x="211" y="425"/>
                  </a:cubicBezTo>
                  <a:cubicBezTo>
                    <a:pt x="328" y="425"/>
                    <a:pt x="424" y="330"/>
                    <a:pt x="424" y="213"/>
                  </a:cubicBezTo>
                  <a:cubicBezTo>
                    <a:pt x="423" y="95"/>
                    <a:pt x="328" y="0"/>
                    <a:pt x="211" y="0"/>
                  </a:cubicBezTo>
                </a:path>
              </a:pathLst>
            </a:custGeom>
            <a:solidFill>
              <a:srgbClr val="C00000">
                <a:alpha val="6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9" name="Freeform 146"/>
            <p:cNvSpPr/>
            <p:nvPr/>
          </p:nvSpPr>
          <p:spPr bwMode="auto">
            <a:xfrm>
              <a:off x="12247" y="3962"/>
              <a:ext cx="2870" cy="2875"/>
            </a:xfrm>
            <a:custGeom>
              <a:avLst/>
              <a:gdLst>
                <a:gd name="T0" fmla="*/ 574 w 574"/>
                <a:gd name="T1" fmla="*/ 288 h 575"/>
                <a:gd name="T2" fmla="*/ 286 w 574"/>
                <a:gd name="T3" fmla="*/ 0 h 575"/>
                <a:gd name="T4" fmla="*/ 1 w 574"/>
                <a:gd name="T5" fmla="*/ 253 h 575"/>
                <a:gd name="T6" fmla="*/ 12 w 574"/>
                <a:gd name="T7" fmla="*/ 267 h 575"/>
                <a:gd name="T8" fmla="*/ 26 w 574"/>
                <a:gd name="T9" fmla="*/ 256 h 575"/>
                <a:gd name="T10" fmla="*/ 286 w 574"/>
                <a:gd name="T11" fmla="*/ 26 h 575"/>
                <a:gd name="T12" fmla="*/ 471 w 574"/>
                <a:gd name="T13" fmla="*/ 103 h 575"/>
                <a:gd name="T14" fmla="*/ 548 w 574"/>
                <a:gd name="T15" fmla="*/ 288 h 575"/>
                <a:gd name="T16" fmla="*/ 471 w 574"/>
                <a:gd name="T17" fmla="*/ 473 h 575"/>
                <a:gd name="T18" fmla="*/ 286 w 574"/>
                <a:gd name="T19" fmla="*/ 549 h 575"/>
                <a:gd name="T20" fmla="*/ 27 w 574"/>
                <a:gd name="T21" fmla="*/ 320 h 575"/>
                <a:gd name="T22" fmla="*/ 12 w 574"/>
                <a:gd name="T23" fmla="*/ 309 h 575"/>
                <a:gd name="T24" fmla="*/ 1 w 574"/>
                <a:gd name="T25" fmla="*/ 323 h 575"/>
                <a:gd name="T26" fmla="*/ 286 w 574"/>
                <a:gd name="T27" fmla="*/ 575 h 575"/>
                <a:gd name="T28" fmla="*/ 574 w 574"/>
                <a:gd name="T29" fmla="*/ 288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575">
                  <a:moveTo>
                    <a:pt x="574" y="288"/>
                  </a:moveTo>
                  <a:cubicBezTo>
                    <a:pt x="574" y="129"/>
                    <a:pt x="445" y="0"/>
                    <a:pt x="286" y="0"/>
                  </a:cubicBezTo>
                  <a:cubicBezTo>
                    <a:pt x="139" y="0"/>
                    <a:pt x="18" y="110"/>
                    <a:pt x="1" y="253"/>
                  </a:cubicBezTo>
                  <a:cubicBezTo>
                    <a:pt x="0" y="260"/>
                    <a:pt x="5" y="266"/>
                    <a:pt x="12" y="267"/>
                  </a:cubicBezTo>
                  <a:cubicBezTo>
                    <a:pt x="19" y="268"/>
                    <a:pt x="26" y="263"/>
                    <a:pt x="26" y="256"/>
                  </a:cubicBezTo>
                  <a:cubicBezTo>
                    <a:pt x="42" y="127"/>
                    <a:pt x="152" y="26"/>
                    <a:pt x="286" y="26"/>
                  </a:cubicBezTo>
                  <a:cubicBezTo>
                    <a:pt x="358" y="26"/>
                    <a:pt x="424" y="56"/>
                    <a:pt x="471" y="103"/>
                  </a:cubicBezTo>
                  <a:cubicBezTo>
                    <a:pt x="518" y="150"/>
                    <a:pt x="548" y="215"/>
                    <a:pt x="548" y="288"/>
                  </a:cubicBezTo>
                  <a:cubicBezTo>
                    <a:pt x="548" y="360"/>
                    <a:pt x="518" y="425"/>
                    <a:pt x="471" y="473"/>
                  </a:cubicBezTo>
                  <a:cubicBezTo>
                    <a:pt x="424" y="520"/>
                    <a:pt x="358" y="549"/>
                    <a:pt x="286" y="549"/>
                  </a:cubicBezTo>
                  <a:cubicBezTo>
                    <a:pt x="153" y="549"/>
                    <a:pt x="42" y="449"/>
                    <a:pt x="27" y="320"/>
                  </a:cubicBezTo>
                  <a:cubicBezTo>
                    <a:pt x="26" y="313"/>
                    <a:pt x="19" y="308"/>
                    <a:pt x="12" y="309"/>
                  </a:cubicBezTo>
                  <a:cubicBezTo>
                    <a:pt x="5" y="309"/>
                    <a:pt x="0" y="316"/>
                    <a:pt x="1" y="323"/>
                  </a:cubicBezTo>
                  <a:cubicBezTo>
                    <a:pt x="18" y="465"/>
                    <a:pt x="139" y="575"/>
                    <a:pt x="286" y="575"/>
                  </a:cubicBezTo>
                  <a:cubicBezTo>
                    <a:pt x="445" y="575"/>
                    <a:pt x="574" y="447"/>
                    <a:pt x="574" y="288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C90505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211695" y="1424305"/>
            <a:ext cx="3289300" cy="5441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lnSpc>
                <a:spcPts val="14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从树立一个小目标起</a:t>
            </a:r>
            <a:endParaRPr lang="zh-CN" altLang="en-US" sz="28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0095" y="334010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一、思想转变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6837680" y="3603625"/>
            <a:ext cx="1645285" cy="0"/>
            <a:chOff x="6303" y="6238"/>
            <a:chExt cx="2591" cy="0"/>
          </a:xfrm>
        </p:grpSpPr>
        <p:sp>
          <p:nvSpPr>
            <p:cNvPr id="3" name="Line 54"/>
            <p:cNvSpPr>
              <a:spLocks noChangeShapeType="1"/>
            </p:cNvSpPr>
            <p:nvPr/>
          </p:nvSpPr>
          <p:spPr bwMode="auto">
            <a:xfrm>
              <a:off x="6514" y="6238"/>
              <a:ext cx="2380" cy="0"/>
            </a:xfrm>
            <a:prstGeom prst="line">
              <a:avLst/>
            </a:prstGeom>
            <a:noFill/>
            <a:ln w="3175" cap="flat">
              <a:solidFill>
                <a:srgbClr val="5A678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cxnSp>
          <p:nvCxnSpPr>
            <p:cNvPr id="5" name="Straight Connector 12"/>
            <p:cNvCxnSpPr/>
            <p:nvPr/>
          </p:nvCxnSpPr>
          <p:spPr>
            <a:xfrm>
              <a:off x="6303" y="6238"/>
              <a:ext cx="283" cy="0"/>
            </a:xfrm>
            <a:prstGeom prst="line">
              <a:avLst/>
            </a:prstGeom>
            <a:ln w="25400" cap="rnd">
              <a:solidFill>
                <a:srgbClr val="5A6783"/>
              </a:solidFill>
            </a:ln>
          </p:spPr>
          <p:style>
            <a:lnRef idx="1">
              <a:srgbClr val="F15B67"/>
            </a:lnRef>
            <a:fillRef idx="0">
              <a:srgbClr val="F15B67"/>
            </a:fillRef>
            <a:effectRef idx="0">
              <a:srgbClr val="F15B67"/>
            </a:effectRef>
            <a:fontRef idx="minor">
              <a:sysClr val="windowText" lastClr="000000"/>
            </a:fontRef>
          </p:style>
        </p:cxnSp>
      </p:grpSp>
      <p:sp>
        <p:nvSpPr>
          <p:cNvPr id="31" name="Freeform 52"/>
          <p:cNvSpPr/>
          <p:nvPr/>
        </p:nvSpPr>
        <p:spPr bwMode="auto">
          <a:xfrm>
            <a:off x="3820796" y="2179810"/>
            <a:ext cx="1997075" cy="590550"/>
          </a:xfrm>
          <a:custGeom>
            <a:avLst/>
            <a:gdLst>
              <a:gd name="T0" fmla="*/ 0 w 1258"/>
              <a:gd name="T1" fmla="*/ 0 h 372"/>
              <a:gd name="T2" fmla="*/ 886 w 1258"/>
              <a:gd name="T3" fmla="*/ 0 h 372"/>
              <a:gd name="T4" fmla="*/ 1258 w 1258"/>
              <a:gd name="T5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8" h="372">
                <a:moveTo>
                  <a:pt x="0" y="0"/>
                </a:moveTo>
                <a:lnTo>
                  <a:pt x="886" y="0"/>
                </a:lnTo>
                <a:lnTo>
                  <a:pt x="1258" y="372"/>
                </a:lnTo>
              </a:path>
            </a:pathLst>
          </a:cu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>
            <a:off x="3820796" y="3603841"/>
            <a:ext cx="1511300" cy="0"/>
          </a:xfrm>
          <a:prstGeom prst="line">
            <a:avLst/>
          </a:pr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4" name="Freeform 55"/>
          <p:cNvSpPr/>
          <p:nvPr/>
        </p:nvSpPr>
        <p:spPr bwMode="auto">
          <a:xfrm flipV="1">
            <a:off x="7081521" y="2078570"/>
            <a:ext cx="1285875" cy="711200"/>
          </a:xfrm>
          <a:custGeom>
            <a:avLst/>
            <a:gdLst>
              <a:gd name="T0" fmla="*/ 810 w 810"/>
              <a:gd name="T1" fmla="*/ 448 h 448"/>
              <a:gd name="T2" fmla="*/ 448 w 810"/>
              <a:gd name="T3" fmla="*/ 448 h 448"/>
              <a:gd name="T4" fmla="*/ 0 w 810"/>
              <a:gd name="T5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0" h="448">
                <a:moveTo>
                  <a:pt x="810" y="448"/>
                </a:moveTo>
                <a:lnTo>
                  <a:pt x="448" y="44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4420" y="2179955"/>
            <a:ext cx="27463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85898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这里输入一大段文字，这里输入一大段文字，这里输入一大段文字 ，这里输入一大段文字</a:t>
            </a:r>
            <a:endParaRPr lang="zh-CN" altLang="en-US" sz="1200">
              <a:solidFill>
                <a:srgbClr val="85898F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6833" y="2179810"/>
            <a:ext cx="180000" cy="0"/>
          </a:xfrm>
          <a:prstGeom prst="line">
            <a:avLst/>
          </a:prstGeom>
          <a:ln w="25400" cap="rnd"/>
        </p:spPr>
        <p:style>
          <a:lnRef idx="1">
            <a:srgbClr val="F15B67"/>
          </a:lnRef>
          <a:fillRef idx="0">
            <a:srgbClr val="F15B67"/>
          </a:fillRef>
          <a:effectRef idx="0">
            <a:srgbClr val="F15B67"/>
          </a:effectRef>
          <a:fontRef idx="minor">
            <a:sysClr val="windowText" lastClr="000000"/>
          </a:fontRef>
        </p:style>
      </p:cxnSp>
      <p:sp>
        <p:nvSpPr>
          <p:cNvPr id="10" name="TextBox 9"/>
          <p:cNvSpPr txBox="1"/>
          <p:nvPr/>
        </p:nvSpPr>
        <p:spPr>
          <a:xfrm>
            <a:off x="2101533" y="1832678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1600" b="1" smtClean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这里输入文字标题</a:t>
            </a:r>
            <a:endParaRPr lang="zh-CN" altLang="en-US" sz="1600" b="1" smtClean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86833" y="3603841"/>
            <a:ext cx="180000" cy="0"/>
          </a:xfrm>
          <a:prstGeom prst="line">
            <a:avLst/>
          </a:prstGeom>
          <a:ln w="25400" cap="rnd">
            <a:solidFill>
              <a:srgbClr val="5A6783"/>
            </a:solidFill>
          </a:ln>
        </p:spPr>
        <p:style>
          <a:lnRef idx="1">
            <a:srgbClr val="F15B67"/>
          </a:lnRef>
          <a:fillRef idx="0">
            <a:srgbClr val="F15B67"/>
          </a:fillRef>
          <a:effectRef idx="0">
            <a:srgbClr val="F15B67"/>
          </a:effectRef>
          <a:fontRef idx="minor">
            <a:sysClr val="windowText" lastClr="000000"/>
          </a:fontRef>
        </p:style>
      </p:cxnSp>
      <p:sp>
        <p:nvSpPr>
          <p:cNvPr id="14" name="TextBox 13"/>
          <p:cNvSpPr txBox="1"/>
          <p:nvPr/>
        </p:nvSpPr>
        <p:spPr>
          <a:xfrm>
            <a:off x="1116330" y="3256915"/>
            <a:ext cx="27508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1600" b="1" smtClean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这里输入文字标题</a:t>
            </a:r>
            <a:endParaRPr lang="zh-CN" altLang="en-US" sz="1600" b="1" smtClean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67395" y="2165350"/>
            <a:ext cx="279336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这里输入一大段文字，这里输入一大段文字，这里输入一大段文字 ，这里输入一大</a:t>
            </a:r>
            <a:endParaRPr lang="en-US" sz="1000">
              <a:solidFill>
                <a:srgbClr val="85898F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367078" y="2089365"/>
            <a:ext cx="180000" cy="0"/>
          </a:xfrm>
          <a:prstGeom prst="line">
            <a:avLst/>
          </a:prstGeom>
          <a:ln w="25400" cap="rnd">
            <a:solidFill>
              <a:srgbClr val="F15B67"/>
            </a:solidFill>
          </a:ln>
        </p:spPr>
        <p:style>
          <a:lnRef idx="1">
            <a:srgbClr val="F15B67"/>
          </a:lnRef>
          <a:fillRef idx="0">
            <a:srgbClr val="F15B67"/>
          </a:fillRef>
          <a:effectRef idx="0">
            <a:srgbClr val="F15B67"/>
          </a:effectRef>
          <a:fontRef idx="minor">
            <a:sysClr val="windowText" lastClr="000000"/>
          </a:fontRef>
        </p:style>
      </p:cxnSp>
      <p:sp>
        <p:nvSpPr>
          <p:cNvPr id="26" name="TextBox 25"/>
          <p:cNvSpPr txBox="1"/>
          <p:nvPr/>
        </p:nvSpPr>
        <p:spPr>
          <a:xfrm>
            <a:off x="8367395" y="1742440"/>
            <a:ext cx="270954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600" b="1" smtClean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这里输入文字标题</a:t>
            </a:r>
            <a:endParaRPr lang="zh-CN" altLang="en-US" sz="1600" b="1" smtClean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328343" y="3258339"/>
            <a:ext cx="3106420" cy="977265"/>
            <a:chOff x="6767513" y="4869838"/>
            <a:chExt cx="3106420" cy="977265"/>
          </a:xfrm>
        </p:grpSpPr>
        <p:sp>
          <p:nvSpPr>
            <p:cNvPr id="28" name="TextBox 27"/>
            <p:cNvSpPr txBox="1"/>
            <p:nvPr/>
          </p:nvSpPr>
          <p:spPr>
            <a:xfrm>
              <a:off x="6767513" y="5293383"/>
              <a:ext cx="3106420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这里输入一大段文字，这里输入一大段文字，这里输入一大段文字 ，这里输入一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7513" y="4869838"/>
              <a:ext cx="249936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这里输入文字标题</a:t>
              </a:r>
              <a:endParaRPr lang="zh-CN" altLang="en-US" sz="16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7" name="Freeform 59"/>
          <p:cNvSpPr/>
          <p:nvPr/>
        </p:nvSpPr>
        <p:spPr bwMode="auto">
          <a:xfrm>
            <a:off x="6154421" y="3321685"/>
            <a:ext cx="1025525" cy="892175"/>
          </a:xfrm>
          <a:custGeom>
            <a:avLst/>
            <a:gdLst>
              <a:gd name="T0" fmla="*/ 0 w 323"/>
              <a:gd name="T1" fmla="*/ 247 h 281"/>
              <a:gd name="T2" fmla="*/ 84 w 323"/>
              <a:gd name="T3" fmla="*/ 63 h 281"/>
              <a:gd name="T4" fmla="*/ 314 w 323"/>
              <a:gd name="T5" fmla="*/ 17 h 281"/>
              <a:gd name="T6" fmla="*/ 22 w 323"/>
              <a:gd name="T7" fmla="*/ 272 h 281"/>
              <a:gd name="T8" fmla="*/ 203 w 323"/>
              <a:gd name="T9" fmla="*/ 120 h 281"/>
              <a:gd name="T10" fmla="*/ 0 w 323"/>
              <a:gd name="T11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281">
                <a:moveTo>
                  <a:pt x="0" y="247"/>
                </a:moveTo>
                <a:cubicBezTo>
                  <a:pt x="0" y="247"/>
                  <a:pt x="7" y="126"/>
                  <a:pt x="84" y="63"/>
                </a:cubicBezTo>
                <a:cubicBezTo>
                  <a:pt x="161" y="0"/>
                  <a:pt x="213" y="60"/>
                  <a:pt x="314" y="17"/>
                </a:cubicBezTo>
                <a:cubicBezTo>
                  <a:pt x="314" y="17"/>
                  <a:pt x="323" y="281"/>
                  <a:pt x="22" y="272"/>
                </a:cubicBezTo>
                <a:cubicBezTo>
                  <a:pt x="22" y="272"/>
                  <a:pt x="167" y="199"/>
                  <a:pt x="203" y="120"/>
                </a:cubicBezTo>
                <a:cubicBezTo>
                  <a:pt x="203" y="120"/>
                  <a:pt x="141" y="200"/>
                  <a:pt x="0" y="247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8" name="Freeform 60"/>
          <p:cNvSpPr/>
          <p:nvPr/>
        </p:nvSpPr>
        <p:spPr bwMode="auto">
          <a:xfrm>
            <a:off x="5087621" y="2896235"/>
            <a:ext cx="993775" cy="1209675"/>
          </a:xfrm>
          <a:custGeom>
            <a:avLst/>
            <a:gdLst>
              <a:gd name="T0" fmla="*/ 281 w 313"/>
              <a:gd name="T1" fmla="*/ 381 h 381"/>
              <a:gd name="T2" fmla="*/ 95 w 313"/>
              <a:gd name="T3" fmla="*/ 280 h 381"/>
              <a:gd name="T4" fmla="*/ 15 w 313"/>
              <a:gd name="T5" fmla="*/ 0 h 381"/>
              <a:gd name="T6" fmla="*/ 112 w 313"/>
              <a:gd name="T7" fmla="*/ 67 h 381"/>
              <a:gd name="T8" fmla="*/ 313 w 313"/>
              <a:gd name="T9" fmla="*/ 355 h 381"/>
              <a:gd name="T10" fmla="*/ 108 w 313"/>
              <a:gd name="T11" fmla="*/ 157 h 381"/>
              <a:gd name="T12" fmla="*/ 281 w 31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381">
                <a:moveTo>
                  <a:pt x="281" y="381"/>
                </a:moveTo>
                <a:cubicBezTo>
                  <a:pt x="281" y="381"/>
                  <a:pt x="164" y="378"/>
                  <a:pt x="95" y="280"/>
                </a:cubicBezTo>
                <a:cubicBezTo>
                  <a:pt x="26" y="182"/>
                  <a:pt x="0" y="110"/>
                  <a:pt x="15" y="0"/>
                </a:cubicBezTo>
                <a:cubicBezTo>
                  <a:pt x="15" y="0"/>
                  <a:pt x="36" y="43"/>
                  <a:pt x="112" y="67"/>
                </a:cubicBezTo>
                <a:cubicBezTo>
                  <a:pt x="188" y="90"/>
                  <a:pt x="291" y="146"/>
                  <a:pt x="313" y="355"/>
                </a:cubicBezTo>
                <a:cubicBezTo>
                  <a:pt x="313" y="355"/>
                  <a:pt x="171" y="253"/>
                  <a:pt x="108" y="157"/>
                </a:cubicBezTo>
                <a:cubicBezTo>
                  <a:pt x="108" y="157"/>
                  <a:pt x="154" y="276"/>
                  <a:pt x="281" y="381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9" name="Freeform 61"/>
          <p:cNvSpPr/>
          <p:nvPr/>
        </p:nvSpPr>
        <p:spPr bwMode="auto">
          <a:xfrm>
            <a:off x="6379846" y="2639060"/>
            <a:ext cx="784225" cy="676275"/>
          </a:xfrm>
          <a:custGeom>
            <a:avLst/>
            <a:gdLst>
              <a:gd name="T0" fmla="*/ 3 w 247"/>
              <a:gd name="T1" fmla="*/ 196 h 213"/>
              <a:gd name="T2" fmla="*/ 54 w 247"/>
              <a:gd name="T3" fmla="*/ 52 h 213"/>
              <a:gd name="T4" fmla="*/ 223 w 247"/>
              <a:gd name="T5" fmla="*/ 3 h 213"/>
              <a:gd name="T6" fmla="*/ 21 w 247"/>
              <a:gd name="T7" fmla="*/ 213 h 213"/>
              <a:gd name="T8" fmla="*/ 147 w 247"/>
              <a:gd name="T9" fmla="*/ 87 h 213"/>
              <a:gd name="T10" fmla="*/ 3 w 247"/>
              <a:gd name="T11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13">
                <a:moveTo>
                  <a:pt x="3" y="196"/>
                </a:moveTo>
                <a:cubicBezTo>
                  <a:pt x="3" y="196"/>
                  <a:pt x="0" y="105"/>
                  <a:pt x="54" y="52"/>
                </a:cubicBezTo>
                <a:cubicBezTo>
                  <a:pt x="108" y="0"/>
                  <a:pt x="150" y="42"/>
                  <a:pt x="223" y="3"/>
                </a:cubicBezTo>
                <a:cubicBezTo>
                  <a:pt x="223" y="3"/>
                  <a:pt x="247" y="200"/>
                  <a:pt x="21" y="213"/>
                </a:cubicBezTo>
                <a:cubicBezTo>
                  <a:pt x="21" y="213"/>
                  <a:pt x="125" y="149"/>
                  <a:pt x="147" y="87"/>
                </a:cubicBezTo>
                <a:cubicBezTo>
                  <a:pt x="147" y="87"/>
                  <a:pt x="105" y="151"/>
                  <a:pt x="3" y="196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0" name="Freeform 62"/>
          <p:cNvSpPr/>
          <p:nvPr/>
        </p:nvSpPr>
        <p:spPr bwMode="auto">
          <a:xfrm>
            <a:off x="6240146" y="1832610"/>
            <a:ext cx="841375" cy="86995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1" name="Freeform 63"/>
          <p:cNvSpPr/>
          <p:nvPr/>
        </p:nvSpPr>
        <p:spPr bwMode="auto">
          <a:xfrm>
            <a:off x="5757546" y="2346960"/>
            <a:ext cx="609600" cy="1095375"/>
          </a:xfrm>
          <a:custGeom>
            <a:avLst/>
            <a:gdLst>
              <a:gd name="T0" fmla="*/ 109 w 192"/>
              <a:gd name="T1" fmla="*/ 345 h 345"/>
              <a:gd name="T2" fmla="*/ 15 w 192"/>
              <a:gd name="T3" fmla="*/ 217 h 345"/>
              <a:gd name="T4" fmla="*/ 51 w 192"/>
              <a:gd name="T5" fmla="*/ 0 h 345"/>
              <a:gd name="T6" fmla="*/ 95 w 192"/>
              <a:gd name="T7" fmla="*/ 77 h 345"/>
              <a:gd name="T8" fmla="*/ 139 w 192"/>
              <a:gd name="T9" fmla="*/ 338 h 345"/>
              <a:gd name="T10" fmla="*/ 64 w 192"/>
              <a:gd name="T11" fmla="*/ 137 h 345"/>
              <a:gd name="T12" fmla="*/ 109 w 192"/>
              <a:gd name="T1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45">
                <a:moveTo>
                  <a:pt x="109" y="345"/>
                </a:moveTo>
                <a:cubicBezTo>
                  <a:pt x="109" y="345"/>
                  <a:pt x="31" y="306"/>
                  <a:pt x="15" y="217"/>
                </a:cubicBezTo>
                <a:cubicBezTo>
                  <a:pt x="0" y="128"/>
                  <a:pt x="5" y="71"/>
                  <a:pt x="51" y="0"/>
                </a:cubicBezTo>
                <a:cubicBezTo>
                  <a:pt x="51" y="0"/>
                  <a:pt x="51" y="36"/>
                  <a:pt x="95" y="77"/>
                </a:cubicBezTo>
                <a:cubicBezTo>
                  <a:pt x="139" y="117"/>
                  <a:pt x="192" y="188"/>
                  <a:pt x="139" y="338"/>
                </a:cubicBezTo>
                <a:cubicBezTo>
                  <a:pt x="139" y="338"/>
                  <a:pt x="76" y="222"/>
                  <a:pt x="64" y="137"/>
                </a:cubicBezTo>
                <a:cubicBezTo>
                  <a:pt x="64" y="137"/>
                  <a:pt x="56" y="233"/>
                  <a:pt x="109" y="345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2" name="Freeform 64"/>
          <p:cNvSpPr/>
          <p:nvPr/>
        </p:nvSpPr>
        <p:spPr bwMode="auto">
          <a:xfrm>
            <a:off x="4760596" y="4318635"/>
            <a:ext cx="2070100" cy="1644650"/>
          </a:xfrm>
          <a:custGeom>
            <a:avLst/>
            <a:gdLst>
              <a:gd name="T0" fmla="*/ 222 w 652"/>
              <a:gd name="T1" fmla="*/ 0 h 518"/>
              <a:gd name="T2" fmla="*/ 170 w 652"/>
              <a:gd name="T3" fmla="*/ 67 h 518"/>
              <a:gd name="T4" fmla="*/ 13 w 652"/>
              <a:gd name="T5" fmla="*/ 278 h 518"/>
              <a:gd name="T6" fmla="*/ 117 w 652"/>
              <a:gd name="T7" fmla="*/ 518 h 518"/>
              <a:gd name="T8" fmla="*/ 233 w 652"/>
              <a:gd name="T9" fmla="*/ 347 h 518"/>
              <a:gd name="T10" fmla="*/ 497 w 652"/>
              <a:gd name="T11" fmla="*/ 231 h 518"/>
              <a:gd name="T12" fmla="*/ 637 w 652"/>
              <a:gd name="T13" fmla="*/ 40 h 518"/>
              <a:gd name="T14" fmla="*/ 608 w 652"/>
              <a:gd name="T15" fmla="*/ 30 h 518"/>
              <a:gd name="T16" fmla="*/ 539 w 652"/>
              <a:gd name="T17" fmla="*/ 116 h 518"/>
              <a:gd name="T18" fmla="*/ 387 w 652"/>
              <a:gd name="T19" fmla="*/ 223 h 518"/>
              <a:gd name="T20" fmla="*/ 195 w 652"/>
              <a:gd name="T21" fmla="*/ 213 h 518"/>
              <a:gd name="T22" fmla="*/ 210 w 652"/>
              <a:gd name="T23" fmla="*/ 118 h 518"/>
              <a:gd name="T24" fmla="*/ 222 w 652"/>
              <a:gd name="T25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518">
                <a:moveTo>
                  <a:pt x="222" y="0"/>
                </a:moveTo>
                <a:cubicBezTo>
                  <a:pt x="222" y="0"/>
                  <a:pt x="226" y="20"/>
                  <a:pt x="170" y="67"/>
                </a:cubicBezTo>
                <a:cubicBezTo>
                  <a:pt x="113" y="114"/>
                  <a:pt x="26" y="197"/>
                  <a:pt x="13" y="278"/>
                </a:cubicBezTo>
                <a:cubicBezTo>
                  <a:pt x="0" y="359"/>
                  <a:pt x="35" y="430"/>
                  <a:pt x="117" y="518"/>
                </a:cubicBezTo>
                <a:cubicBezTo>
                  <a:pt x="117" y="518"/>
                  <a:pt x="116" y="391"/>
                  <a:pt x="233" y="347"/>
                </a:cubicBezTo>
                <a:cubicBezTo>
                  <a:pt x="350" y="303"/>
                  <a:pt x="427" y="295"/>
                  <a:pt x="497" y="231"/>
                </a:cubicBezTo>
                <a:cubicBezTo>
                  <a:pt x="568" y="167"/>
                  <a:pt x="623" y="55"/>
                  <a:pt x="637" y="40"/>
                </a:cubicBezTo>
                <a:cubicBezTo>
                  <a:pt x="652" y="25"/>
                  <a:pt x="628" y="23"/>
                  <a:pt x="608" y="30"/>
                </a:cubicBezTo>
                <a:cubicBezTo>
                  <a:pt x="588" y="37"/>
                  <a:pt x="561" y="83"/>
                  <a:pt x="539" y="116"/>
                </a:cubicBezTo>
                <a:cubicBezTo>
                  <a:pt x="516" y="149"/>
                  <a:pt x="477" y="190"/>
                  <a:pt x="387" y="223"/>
                </a:cubicBezTo>
                <a:cubicBezTo>
                  <a:pt x="297" y="256"/>
                  <a:pt x="240" y="244"/>
                  <a:pt x="195" y="213"/>
                </a:cubicBezTo>
                <a:cubicBezTo>
                  <a:pt x="150" y="182"/>
                  <a:pt x="193" y="135"/>
                  <a:pt x="210" y="118"/>
                </a:cubicBezTo>
                <a:cubicBezTo>
                  <a:pt x="227" y="100"/>
                  <a:pt x="279" y="56"/>
                  <a:pt x="222" y="0"/>
                </a:cubicBezTo>
                <a:close/>
              </a:path>
            </a:pathLst>
          </a:custGeom>
          <a:solidFill>
            <a:srgbClr val="85898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3" name="Freeform 65"/>
          <p:cNvSpPr/>
          <p:nvPr/>
        </p:nvSpPr>
        <p:spPr bwMode="auto">
          <a:xfrm>
            <a:off x="5528946" y="4337685"/>
            <a:ext cx="990600" cy="714375"/>
          </a:xfrm>
          <a:custGeom>
            <a:avLst/>
            <a:gdLst>
              <a:gd name="T0" fmla="*/ 0 w 312"/>
              <a:gd name="T1" fmla="*/ 196 h 225"/>
              <a:gd name="T2" fmla="*/ 92 w 312"/>
              <a:gd name="T3" fmla="*/ 93 h 225"/>
              <a:gd name="T4" fmla="*/ 173 w 312"/>
              <a:gd name="T5" fmla="*/ 31 h 225"/>
              <a:gd name="T6" fmla="*/ 133 w 312"/>
              <a:gd name="T7" fmla="*/ 96 h 225"/>
              <a:gd name="T8" fmla="*/ 74 w 312"/>
              <a:gd name="T9" fmla="*/ 177 h 225"/>
              <a:gd name="T10" fmla="*/ 137 w 312"/>
              <a:gd name="T11" fmla="*/ 117 h 225"/>
              <a:gd name="T12" fmla="*/ 207 w 312"/>
              <a:gd name="T13" fmla="*/ 10 h 225"/>
              <a:gd name="T14" fmla="*/ 246 w 312"/>
              <a:gd name="T15" fmla="*/ 14 h 225"/>
              <a:gd name="T16" fmla="*/ 207 w 312"/>
              <a:gd name="T17" fmla="*/ 74 h 225"/>
              <a:gd name="T18" fmla="*/ 132 w 312"/>
              <a:gd name="T19" fmla="*/ 179 h 225"/>
              <a:gd name="T20" fmla="*/ 200 w 312"/>
              <a:gd name="T21" fmla="*/ 123 h 225"/>
              <a:gd name="T22" fmla="*/ 270 w 312"/>
              <a:gd name="T23" fmla="*/ 10 h 225"/>
              <a:gd name="T24" fmla="*/ 312 w 312"/>
              <a:gd name="T25" fmla="*/ 15 h 225"/>
              <a:gd name="T26" fmla="*/ 274 w 312"/>
              <a:gd name="T27" fmla="*/ 72 h 225"/>
              <a:gd name="T28" fmla="*/ 182 w 312"/>
              <a:gd name="T29" fmla="*/ 192 h 225"/>
              <a:gd name="T30" fmla="*/ 0 w 312"/>
              <a:gd name="T31" fmla="*/ 19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" h="225">
                <a:moveTo>
                  <a:pt x="0" y="196"/>
                </a:moveTo>
                <a:cubicBezTo>
                  <a:pt x="0" y="196"/>
                  <a:pt x="54" y="175"/>
                  <a:pt x="92" y="93"/>
                </a:cubicBezTo>
                <a:cubicBezTo>
                  <a:pt x="130" y="11"/>
                  <a:pt x="164" y="25"/>
                  <a:pt x="173" y="31"/>
                </a:cubicBezTo>
                <a:cubicBezTo>
                  <a:pt x="173" y="31"/>
                  <a:pt x="148" y="65"/>
                  <a:pt x="133" y="96"/>
                </a:cubicBezTo>
                <a:cubicBezTo>
                  <a:pt x="119" y="128"/>
                  <a:pt x="96" y="162"/>
                  <a:pt x="74" y="177"/>
                </a:cubicBezTo>
                <a:cubicBezTo>
                  <a:pt x="74" y="177"/>
                  <a:pt x="109" y="165"/>
                  <a:pt x="137" y="117"/>
                </a:cubicBezTo>
                <a:cubicBezTo>
                  <a:pt x="166" y="69"/>
                  <a:pt x="193" y="18"/>
                  <a:pt x="207" y="10"/>
                </a:cubicBezTo>
                <a:cubicBezTo>
                  <a:pt x="222" y="1"/>
                  <a:pt x="244" y="9"/>
                  <a:pt x="246" y="14"/>
                </a:cubicBezTo>
                <a:cubicBezTo>
                  <a:pt x="246" y="14"/>
                  <a:pt x="220" y="40"/>
                  <a:pt x="207" y="74"/>
                </a:cubicBezTo>
                <a:cubicBezTo>
                  <a:pt x="193" y="107"/>
                  <a:pt x="166" y="158"/>
                  <a:pt x="132" y="179"/>
                </a:cubicBezTo>
                <a:cubicBezTo>
                  <a:pt x="132" y="179"/>
                  <a:pt x="176" y="158"/>
                  <a:pt x="200" y="123"/>
                </a:cubicBezTo>
                <a:cubicBezTo>
                  <a:pt x="223" y="87"/>
                  <a:pt x="250" y="19"/>
                  <a:pt x="270" y="10"/>
                </a:cubicBezTo>
                <a:cubicBezTo>
                  <a:pt x="289" y="0"/>
                  <a:pt x="307" y="7"/>
                  <a:pt x="312" y="15"/>
                </a:cubicBezTo>
                <a:cubicBezTo>
                  <a:pt x="312" y="15"/>
                  <a:pt x="286" y="42"/>
                  <a:pt x="274" y="72"/>
                </a:cubicBezTo>
                <a:cubicBezTo>
                  <a:pt x="262" y="101"/>
                  <a:pt x="228" y="171"/>
                  <a:pt x="182" y="192"/>
                </a:cubicBezTo>
                <a:cubicBezTo>
                  <a:pt x="137" y="214"/>
                  <a:pt x="59" y="225"/>
                  <a:pt x="0" y="196"/>
                </a:cubicBezTo>
                <a:close/>
              </a:path>
            </a:pathLst>
          </a:custGeom>
          <a:solidFill>
            <a:srgbClr val="85898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255260" y="550291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大二的我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1" name="TextBox 23"/>
          <p:cNvSpPr txBox="1"/>
          <p:nvPr/>
        </p:nvSpPr>
        <p:spPr>
          <a:xfrm>
            <a:off x="1116330" y="3783965"/>
            <a:ext cx="279336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这里输入一大段文字，这里输入一大段文字，这里输入一大段文字 ，这里输入一大</a:t>
            </a:r>
            <a:endParaRPr lang="en-US" sz="1000">
              <a:solidFill>
                <a:srgbClr val="85898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7"/>
          <p:cNvSpPr txBox="1"/>
          <p:nvPr/>
        </p:nvSpPr>
        <p:spPr>
          <a:xfrm>
            <a:off x="2668270" y="6125210"/>
            <a:ext cx="14439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2.51</a:t>
            </a:r>
            <a:endParaRPr lang="en-US" sz="1600" b="1">
              <a:solidFill>
                <a:srgbClr val="3D485D"/>
              </a:solidFill>
            </a:endParaRPr>
          </a:p>
        </p:txBody>
      </p:sp>
      <p:sp>
        <p:nvSpPr>
          <p:cNvPr id="5" name="Freeform 93"/>
          <p:cNvSpPr/>
          <p:nvPr/>
        </p:nvSpPr>
        <p:spPr bwMode="auto">
          <a:xfrm>
            <a:off x="2953703" y="2496185"/>
            <a:ext cx="1731963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7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3" y="1212"/>
                  <a:pt x="408" y="1212"/>
                </a:cubicBezTo>
                <a:cubicBezTo>
                  <a:pt x="402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7" y="364"/>
                  <a:pt x="507" y="364"/>
                  <a:pt x="507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1" y="471"/>
                  <a:pt x="138" y="471"/>
                </a:cubicBezTo>
                <a:cubicBezTo>
                  <a:pt x="134" y="471"/>
                  <a:pt x="131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6" name="Freeform 94"/>
          <p:cNvSpPr/>
          <p:nvPr/>
        </p:nvSpPr>
        <p:spPr bwMode="auto">
          <a:xfrm>
            <a:off x="5638166" y="2496185"/>
            <a:ext cx="1733550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7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3" y="1212"/>
                  <a:pt x="408" y="1212"/>
                </a:cubicBezTo>
                <a:cubicBezTo>
                  <a:pt x="402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7" y="364"/>
                  <a:pt x="507" y="364"/>
                  <a:pt x="507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2" y="471"/>
                  <a:pt x="138" y="471"/>
                </a:cubicBezTo>
                <a:cubicBezTo>
                  <a:pt x="135" y="471"/>
                  <a:pt x="131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8" name="Freeform 95"/>
          <p:cNvSpPr/>
          <p:nvPr/>
        </p:nvSpPr>
        <p:spPr bwMode="auto">
          <a:xfrm>
            <a:off x="8200391" y="2496185"/>
            <a:ext cx="1733550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8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4" y="1212"/>
                  <a:pt x="408" y="1212"/>
                </a:cubicBezTo>
                <a:cubicBezTo>
                  <a:pt x="403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8" y="364"/>
                  <a:pt x="508" y="364"/>
                  <a:pt x="508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2" y="471"/>
                  <a:pt x="138" y="471"/>
                </a:cubicBezTo>
                <a:cubicBezTo>
                  <a:pt x="135" y="471"/>
                  <a:pt x="132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grpSp>
        <p:nvGrpSpPr>
          <p:cNvPr id="10" name="Group 14"/>
          <p:cNvGrpSpPr/>
          <p:nvPr/>
        </p:nvGrpSpPr>
        <p:grpSpPr>
          <a:xfrm>
            <a:off x="3109278" y="3978910"/>
            <a:ext cx="565150" cy="565150"/>
            <a:chOff x="1106488" y="3378200"/>
            <a:chExt cx="565150" cy="565150"/>
          </a:xfrm>
        </p:grpSpPr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1119188" y="3390900"/>
              <a:ext cx="539750" cy="539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98"/>
            <p:cNvSpPr>
              <a:spLocks noEditPoints="1"/>
            </p:cNvSpPr>
            <p:nvPr/>
          </p:nvSpPr>
          <p:spPr bwMode="auto">
            <a:xfrm>
              <a:off x="1106488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8" y="40"/>
                    <a:pt x="178" y="89"/>
                  </a:cubicBezTo>
                  <a:cubicBezTo>
                    <a:pt x="178" y="138"/>
                    <a:pt x="138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33"/>
                    <a:pt x="44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99"/>
            <p:cNvSpPr>
              <a:spLocks noEditPoints="1"/>
            </p:cNvSpPr>
            <p:nvPr/>
          </p:nvSpPr>
          <p:spPr bwMode="auto">
            <a:xfrm>
              <a:off x="1268413" y="3486150"/>
              <a:ext cx="238125" cy="346075"/>
            </a:xfrm>
            <a:custGeom>
              <a:avLst/>
              <a:gdLst>
                <a:gd name="T0" fmla="*/ 22 w 75"/>
                <a:gd name="T1" fmla="*/ 95 h 109"/>
                <a:gd name="T2" fmla="*/ 23 w 75"/>
                <a:gd name="T3" fmla="*/ 101 h 109"/>
                <a:gd name="T4" fmla="*/ 28 w 75"/>
                <a:gd name="T5" fmla="*/ 103 h 109"/>
                <a:gd name="T6" fmla="*/ 28 w 75"/>
                <a:gd name="T7" fmla="*/ 107 h 109"/>
                <a:gd name="T8" fmla="*/ 38 w 75"/>
                <a:gd name="T9" fmla="*/ 109 h 109"/>
                <a:gd name="T10" fmla="*/ 47 w 75"/>
                <a:gd name="T11" fmla="*/ 107 h 109"/>
                <a:gd name="T12" fmla="*/ 48 w 75"/>
                <a:gd name="T13" fmla="*/ 103 h 109"/>
                <a:gd name="T14" fmla="*/ 53 w 75"/>
                <a:gd name="T15" fmla="*/ 101 h 109"/>
                <a:gd name="T16" fmla="*/ 54 w 75"/>
                <a:gd name="T17" fmla="*/ 95 h 109"/>
                <a:gd name="T18" fmla="*/ 38 w 75"/>
                <a:gd name="T19" fmla="*/ 97 h 109"/>
                <a:gd name="T20" fmla="*/ 22 w 75"/>
                <a:gd name="T21" fmla="*/ 95 h 109"/>
                <a:gd name="T22" fmla="*/ 20 w 75"/>
                <a:gd name="T23" fmla="*/ 84 h 109"/>
                <a:gd name="T24" fmla="*/ 21 w 75"/>
                <a:gd name="T25" fmla="*/ 90 h 109"/>
                <a:gd name="T26" fmla="*/ 38 w 75"/>
                <a:gd name="T27" fmla="*/ 93 h 109"/>
                <a:gd name="T28" fmla="*/ 54 w 75"/>
                <a:gd name="T29" fmla="*/ 90 h 109"/>
                <a:gd name="T30" fmla="*/ 55 w 75"/>
                <a:gd name="T31" fmla="*/ 84 h 109"/>
                <a:gd name="T32" fmla="*/ 38 w 75"/>
                <a:gd name="T33" fmla="*/ 87 h 109"/>
                <a:gd name="T34" fmla="*/ 20 w 75"/>
                <a:gd name="T35" fmla="*/ 84 h 109"/>
                <a:gd name="T36" fmla="*/ 38 w 75"/>
                <a:gd name="T37" fmla="*/ 0 h 109"/>
                <a:gd name="T38" fmla="*/ 0 w 75"/>
                <a:gd name="T39" fmla="*/ 38 h 109"/>
                <a:gd name="T40" fmla="*/ 18 w 75"/>
                <a:gd name="T41" fmla="*/ 70 h 109"/>
                <a:gd name="T42" fmla="*/ 20 w 75"/>
                <a:gd name="T43" fmla="*/ 79 h 109"/>
                <a:gd name="T44" fmla="*/ 38 w 75"/>
                <a:gd name="T45" fmla="*/ 83 h 109"/>
                <a:gd name="T46" fmla="*/ 56 w 75"/>
                <a:gd name="T47" fmla="*/ 79 h 109"/>
                <a:gd name="T48" fmla="*/ 57 w 75"/>
                <a:gd name="T49" fmla="*/ 70 h 109"/>
                <a:gd name="T50" fmla="*/ 75 w 75"/>
                <a:gd name="T51" fmla="*/ 38 h 109"/>
                <a:gd name="T52" fmla="*/ 38 w 75"/>
                <a:gd name="T53" fmla="*/ 0 h 109"/>
                <a:gd name="T54" fmla="*/ 52 w 75"/>
                <a:gd name="T55" fmla="*/ 65 h 109"/>
                <a:gd name="T56" fmla="*/ 51 w 75"/>
                <a:gd name="T57" fmla="*/ 74 h 109"/>
                <a:gd name="T58" fmla="*/ 38 w 75"/>
                <a:gd name="T59" fmla="*/ 76 h 109"/>
                <a:gd name="T60" fmla="*/ 25 w 75"/>
                <a:gd name="T61" fmla="*/ 74 h 109"/>
                <a:gd name="T62" fmla="*/ 24 w 75"/>
                <a:gd name="T63" fmla="*/ 65 h 109"/>
                <a:gd name="T64" fmla="*/ 7 w 75"/>
                <a:gd name="T65" fmla="*/ 38 h 109"/>
                <a:gd name="T66" fmla="*/ 38 w 75"/>
                <a:gd name="T67" fmla="*/ 7 h 109"/>
                <a:gd name="T68" fmla="*/ 69 w 75"/>
                <a:gd name="T69" fmla="*/ 38 h 109"/>
                <a:gd name="T70" fmla="*/ 52 w 75"/>
                <a:gd name="T71" fmla="*/ 6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109">
                  <a:moveTo>
                    <a:pt x="22" y="95"/>
                  </a:move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4" y="102"/>
                    <a:pt x="28" y="103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7"/>
                    <a:pt x="30" y="109"/>
                    <a:pt x="38" y="109"/>
                  </a:cubicBezTo>
                  <a:cubicBezTo>
                    <a:pt x="45" y="109"/>
                    <a:pt x="47" y="107"/>
                    <a:pt x="47" y="107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2" y="102"/>
                    <a:pt x="53" y="101"/>
                    <a:pt x="53" y="101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49" y="96"/>
                    <a:pt x="43" y="97"/>
                    <a:pt x="38" y="97"/>
                  </a:cubicBezTo>
                  <a:cubicBezTo>
                    <a:pt x="32" y="97"/>
                    <a:pt x="27" y="96"/>
                    <a:pt x="22" y="95"/>
                  </a:cubicBezTo>
                  <a:close/>
                  <a:moveTo>
                    <a:pt x="20" y="84"/>
                  </a:moveTo>
                  <a:cubicBezTo>
                    <a:pt x="21" y="90"/>
                    <a:pt x="21" y="90"/>
                    <a:pt x="21" y="90"/>
                  </a:cubicBezTo>
                  <a:cubicBezTo>
                    <a:pt x="26" y="92"/>
                    <a:pt x="32" y="93"/>
                    <a:pt x="38" y="93"/>
                  </a:cubicBezTo>
                  <a:cubicBezTo>
                    <a:pt x="44" y="93"/>
                    <a:pt x="49" y="92"/>
                    <a:pt x="54" y="90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0" y="86"/>
                    <a:pt x="44" y="87"/>
                    <a:pt x="38" y="87"/>
                  </a:cubicBezTo>
                  <a:cubicBezTo>
                    <a:pt x="32" y="87"/>
                    <a:pt x="26" y="86"/>
                    <a:pt x="20" y="84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8" y="63"/>
                    <a:pt x="18" y="7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5" y="81"/>
                    <a:pt x="31" y="83"/>
                    <a:pt x="38" y="83"/>
                  </a:cubicBezTo>
                  <a:cubicBezTo>
                    <a:pt x="44" y="83"/>
                    <a:pt x="51" y="81"/>
                    <a:pt x="56" y="79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8" y="63"/>
                    <a:pt x="75" y="51"/>
                    <a:pt x="75" y="38"/>
                  </a:cubicBezTo>
                  <a:cubicBezTo>
                    <a:pt x="75" y="17"/>
                    <a:pt x="59" y="0"/>
                    <a:pt x="38" y="0"/>
                  </a:cubicBezTo>
                  <a:close/>
                  <a:moveTo>
                    <a:pt x="52" y="65"/>
                  </a:move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47" y="76"/>
                    <a:pt x="38" y="76"/>
                  </a:cubicBezTo>
                  <a:cubicBezTo>
                    <a:pt x="28" y="76"/>
                    <a:pt x="25" y="74"/>
                    <a:pt x="25" y="7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14" y="60"/>
                    <a:pt x="7" y="50"/>
                    <a:pt x="7" y="38"/>
                  </a:cubicBezTo>
                  <a:cubicBezTo>
                    <a:pt x="7" y="21"/>
                    <a:pt x="21" y="7"/>
                    <a:pt x="38" y="7"/>
                  </a:cubicBezTo>
                  <a:cubicBezTo>
                    <a:pt x="55" y="7"/>
                    <a:pt x="69" y="21"/>
                    <a:pt x="69" y="38"/>
                  </a:cubicBezTo>
                  <a:cubicBezTo>
                    <a:pt x="69" y="50"/>
                    <a:pt x="62" y="60"/>
                    <a:pt x="52" y="65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100"/>
            <p:cNvSpPr>
              <a:spLocks noEditPoints="1"/>
            </p:cNvSpPr>
            <p:nvPr/>
          </p:nvSpPr>
          <p:spPr bwMode="auto">
            <a:xfrm>
              <a:off x="1306513" y="3524250"/>
              <a:ext cx="136525" cy="168275"/>
            </a:xfrm>
            <a:custGeom>
              <a:avLst/>
              <a:gdLst>
                <a:gd name="T0" fmla="*/ 26 w 43"/>
                <a:gd name="T1" fmla="*/ 4 h 53"/>
                <a:gd name="T2" fmla="*/ 28 w 43"/>
                <a:gd name="T3" fmla="*/ 2 h 53"/>
                <a:gd name="T4" fmla="*/ 26 w 43"/>
                <a:gd name="T5" fmla="*/ 0 h 53"/>
                <a:gd name="T6" fmla="*/ 0 w 43"/>
                <a:gd name="T7" fmla="*/ 26 h 53"/>
                <a:gd name="T8" fmla="*/ 2 w 43"/>
                <a:gd name="T9" fmla="*/ 28 h 53"/>
                <a:gd name="T10" fmla="*/ 4 w 43"/>
                <a:gd name="T11" fmla="*/ 26 h 53"/>
                <a:gd name="T12" fmla="*/ 26 w 43"/>
                <a:gd name="T13" fmla="*/ 4 h 53"/>
                <a:gd name="T14" fmla="*/ 38 w 43"/>
                <a:gd name="T15" fmla="*/ 32 h 53"/>
                <a:gd name="T16" fmla="*/ 34 w 43"/>
                <a:gd name="T17" fmla="*/ 40 h 53"/>
                <a:gd name="T18" fmla="*/ 26 w 43"/>
                <a:gd name="T19" fmla="*/ 24 h 53"/>
                <a:gd name="T20" fmla="*/ 17 w 43"/>
                <a:gd name="T21" fmla="*/ 40 h 53"/>
                <a:gd name="T22" fmla="*/ 14 w 43"/>
                <a:gd name="T23" fmla="*/ 32 h 53"/>
                <a:gd name="T24" fmla="*/ 9 w 43"/>
                <a:gd name="T25" fmla="*/ 35 h 53"/>
                <a:gd name="T26" fmla="*/ 17 w 43"/>
                <a:gd name="T27" fmla="*/ 53 h 53"/>
                <a:gd name="T28" fmla="*/ 26 w 43"/>
                <a:gd name="T29" fmla="*/ 37 h 53"/>
                <a:gd name="T30" fmla="*/ 35 w 43"/>
                <a:gd name="T31" fmla="*/ 53 h 53"/>
                <a:gd name="T32" fmla="*/ 43 w 43"/>
                <a:gd name="T33" fmla="*/ 35 h 53"/>
                <a:gd name="T34" fmla="*/ 38 w 43"/>
                <a:gd name="T3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3">
                  <a:moveTo>
                    <a:pt x="26" y="4"/>
                  </a:move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3" y="28"/>
                    <a:pt x="4" y="27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lose/>
                  <a:moveTo>
                    <a:pt x="38" y="32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3" y="35"/>
                    <a:pt x="43" y="35"/>
                    <a:pt x="43" y="35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5793741" y="3978910"/>
            <a:ext cx="565150" cy="565150"/>
            <a:chOff x="3048001" y="3378200"/>
            <a:chExt cx="565150" cy="565150"/>
          </a:xfrm>
        </p:grpSpPr>
        <p:sp>
          <p:nvSpPr>
            <p:cNvPr id="17" name="Oval 101"/>
            <p:cNvSpPr>
              <a:spLocks noChangeArrowheads="1"/>
            </p:cNvSpPr>
            <p:nvPr/>
          </p:nvSpPr>
          <p:spPr bwMode="auto">
            <a:xfrm>
              <a:off x="3060701" y="3390900"/>
              <a:ext cx="539750" cy="539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" name="Freeform 102"/>
            <p:cNvSpPr>
              <a:spLocks noEditPoints="1"/>
            </p:cNvSpPr>
            <p:nvPr/>
          </p:nvSpPr>
          <p:spPr bwMode="auto">
            <a:xfrm>
              <a:off x="3048001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8" y="40"/>
                    <a:pt x="178" y="89"/>
                  </a:cubicBezTo>
                  <a:cubicBezTo>
                    <a:pt x="178" y="138"/>
                    <a:pt x="138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33"/>
                    <a:pt x="44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5A67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8355966" y="3978910"/>
            <a:ext cx="565150" cy="565150"/>
            <a:chOff x="4991101" y="3378200"/>
            <a:chExt cx="565150" cy="565150"/>
          </a:xfrm>
        </p:grpSpPr>
        <p:sp>
          <p:nvSpPr>
            <p:cNvPr id="22" name="Oval 104"/>
            <p:cNvSpPr>
              <a:spLocks noChangeArrowheads="1"/>
            </p:cNvSpPr>
            <p:nvPr/>
          </p:nvSpPr>
          <p:spPr bwMode="auto">
            <a:xfrm>
              <a:off x="5003801" y="3390900"/>
              <a:ext cx="539750" cy="539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3" name="Freeform 105"/>
            <p:cNvSpPr>
              <a:spLocks noEditPoints="1"/>
            </p:cNvSpPr>
            <p:nvPr/>
          </p:nvSpPr>
          <p:spPr bwMode="auto">
            <a:xfrm>
              <a:off x="4991101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8" y="40"/>
                    <a:pt x="178" y="89"/>
                  </a:cubicBezTo>
                  <a:cubicBezTo>
                    <a:pt x="178" y="138"/>
                    <a:pt x="139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5" y="8"/>
                    <a:pt x="8" y="44"/>
                    <a:pt x="8" y="89"/>
                  </a:cubicBezTo>
                  <a:cubicBezTo>
                    <a:pt x="8" y="133"/>
                    <a:pt x="45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31" name="TextBox 67"/>
          <p:cNvSpPr txBox="1"/>
          <p:nvPr/>
        </p:nvSpPr>
        <p:spPr>
          <a:xfrm>
            <a:off x="5429250" y="6098540"/>
            <a:ext cx="14439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75.1分</a:t>
            </a:r>
            <a:endParaRPr lang="en-US" sz="1600" b="1">
              <a:solidFill>
                <a:srgbClr val="3D485D"/>
              </a:solidFill>
            </a:endParaRPr>
          </a:p>
        </p:txBody>
      </p:sp>
      <p:sp>
        <p:nvSpPr>
          <p:cNvPr id="34" name="TextBox 70"/>
          <p:cNvSpPr txBox="1"/>
          <p:nvPr/>
        </p:nvSpPr>
        <p:spPr>
          <a:xfrm>
            <a:off x="7990840" y="6108065"/>
            <a:ext cx="14439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年级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77名</a:t>
            </a:r>
            <a:endParaRPr lang="en-US" sz="1600" b="1">
              <a:solidFill>
                <a:srgbClr val="3D485D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6145" y="3149600"/>
            <a:ext cx="67119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绩点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3.55</a:t>
            </a:r>
            <a:endParaRPr 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70600" y="3149600"/>
            <a:ext cx="868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平均分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b="1">
                <a:latin typeface="微软雅黑" panose="020B0503020204020204" charset="-122"/>
                <a:ea typeface="微软雅黑" panose="020B0503020204020204" charset="-122"/>
              </a:rPr>
              <a:t>86.3</a:t>
            </a:r>
            <a:endParaRPr 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18525" y="3131820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专业排名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b="1">
                <a:latin typeface="微软雅黑" panose="020B0503020204020204" charset="-122"/>
                <a:ea typeface="微软雅黑" panose="020B0503020204020204" charset="-122"/>
              </a:rPr>
              <a:t>23名</a:t>
            </a:r>
            <a:endParaRPr 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103"/>
          <p:cNvSpPr>
            <a:spLocks noEditPoints="1"/>
          </p:cNvSpPr>
          <p:nvPr/>
        </p:nvSpPr>
        <p:spPr bwMode="auto">
          <a:xfrm>
            <a:off x="8506461" y="4118610"/>
            <a:ext cx="260350" cy="327025"/>
          </a:xfrm>
          <a:custGeom>
            <a:avLst/>
            <a:gdLst>
              <a:gd name="T0" fmla="*/ 41 w 82"/>
              <a:gd name="T1" fmla="*/ 53 h 103"/>
              <a:gd name="T2" fmla="*/ 20 w 82"/>
              <a:gd name="T3" fmla="*/ 74 h 103"/>
              <a:gd name="T4" fmla="*/ 41 w 82"/>
              <a:gd name="T5" fmla="*/ 95 h 103"/>
              <a:gd name="T6" fmla="*/ 62 w 82"/>
              <a:gd name="T7" fmla="*/ 74 h 103"/>
              <a:gd name="T8" fmla="*/ 41 w 82"/>
              <a:gd name="T9" fmla="*/ 53 h 103"/>
              <a:gd name="T10" fmla="*/ 41 w 82"/>
              <a:gd name="T11" fmla="*/ 93 h 103"/>
              <a:gd name="T12" fmla="*/ 22 w 82"/>
              <a:gd name="T13" fmla="*/ 74 h 103"/>
              <a:gd name="T14" fmla="*/ 41 w 82"/>
              <a:gd name="T15" fmla="*/ 55 h 103"/>
              <a:gd name="T16" fmla="*/ 60 w 82"/>
              <a:gd name="T17" fmla="*/ 74 h 103"/>
              <a:gd name="T18" fmla="*/ 41 w 82"/>
              <a:gd name="T19" fmla="*/ 93 h 103"/>
              <a:gd name="T20" fmla="*/ 82 w 82"/>
              <a:gd name="T21" fmla="*/ 16 h 103"/>
              <a:gd name="T22" fmla="*/ 77 w 82"/>
              <a:gd name="T23" fmla="*/ 10 h 103"/>
              <a:gd name="T24" fmla="*/ 58 w 82"/>
              <a:gd name="T25" fmla="*/ 49 h 103"/>
              <a:gd name="T26" fmla="*/ 52 w 82"/>
              <a:gd name="T27" fmla="*/ 46 h 103"/>
              <a:gd name="T28" fmla="*/ 72 w 82"/>
              <a:gd name="T29" fmla="*/ 5 h 103"/>
              <a:gd name="T30" fmla="*/ 66 w 82"/>
              <a:gd name="T31" fmla="*/ 0 h 103"/>
              <a:gd name="T32" fmla="*/ 16 w 82"/>
              <a:gd name="T33" fmla="*/ 0 h 103"/>
              <a:gd name="T34" fmla="*/ 11 w 82"/>
              <a:gd name="T35" fmla="*/ 5 h 103"/>
              <a:gd name="T36" fmla="*/ 31 w 82"/>
              <a:gd name="T37" fmla="*/ 46 h 103"/>
              <a:gd name="T38" fmla="*/ 24 w 82"/>
              <a:gd name="T39" fmla="*/ 49 h 103"/>
              <a:gd name="T40" fmla="*/ 5 w 82"/>
              <a:gd name="T41" fmla="*/ 10 h 103"/>
              <a:gd name="T42" fmla="*/ 0 w 82"/>
              <a:gd name="T43" fmla="*/ 16 h 103"/>
              <a:gd name="T44" fmla="*/ 19 w 82"/>
              <a:gd name="T45" fmla="*/ 54 h 103"/>
              <a:gd name="T46" fmla="*/ 12 w 82"/>
              <a:gd name="T47" fmla="*/ 74 h 103"/>
              <a:gd name="T48" fmla="*/ 41 w 82"/>
              <a:gd name="T49" fmla="*/ 103 h 103"/>
              <a:gd name="T50" fmla="*/ 71 w 82"/>
              <a:gd name="T51" fmla="*/ 74 h 103"/>
              <a:gd name="T52" fmla="*/ 63 w 82"/>
              <a:gd name="T53" fmla="*/ 54 h 103"/>
              <a:gd name="T54" fmla="*/ 82 w 82"/>
              <a:gd name="T55" fmla="*/ 16 h 103"/>
              <a:gd name="T56" fmla="*/ 20 w 82"/>
              <a:gd name="T57" fmla="*/ 7 h 103"/>
              <a:gd name="T58" fmla="*/ 63 w 82"/>
              <a:gd name="T59" fmla="*/ 7 h 103"/>
              <a:gd name="T60" fmla="*/ 59 w 82"/>
              <a:gd name="T61" fmla="*/ 15 h 103"/>
              <a:gd name="T62" fmla="*/ 23 w 82"/>
              <a:gd name="T63" fmla="*/ 15 h 103"/>
              <a:gd name="T64" fmla="*/ 20 w 82"/>
              <a:gd name="T65" fmla="*/ 7 h 103"/>
              <a:gd name="T66" fmla="*/ 27 w 82"/>
              <a:gd name="T67" fmla="*/ 22 h 103"/>
              <a:gd name="T68" fmla="*/ 55 w 82"/>
              <a:gd name="T69" fmla="*/ 22 h 103"/>
              <a:gd name="T70" fmla="*/ 44 w 82"/>
              <a:gd name="T71" fmla="*/ 44 h 103"/>
              <a:gd name="T72" fmla="*/ 41 w 82"/>
              <a:gd name="T73" fmla="*/ 44 h 103"/>
              <a:gd name="T74" fmla="*/ 38 w 82"/>
              <a:gd name="T75" fmla="*/ 44 h 103"/>
              <a:gd name="T76" fmla="*/ 27 w 82"/>
              <a:gd name="T77" fmla="*/ 22 h 103"/>
              <a:gd name="T78" fmla="*/ 64 w 82"/>
              <a:gd name="T79" fmla="*/ 74 h 103"/>
              <a:gd name="T80" fmla="*/ 41 w 82"/>
              <a:gd name="T81" fmla="*/ 97 h 103"/>
              <a:gd name="T82" fmla="*/ 18 w 82"/>
              <a:gd name="T83" fmla="*/ 74 h 103"/>
              <a:gd name="T84" fmla="*/ 41 w 82"/>
              <a:gd name="T85" fmla="*/ 51 h 103"/>
              <a:gd name="T86" fmla="*/ 64 w 82"/>
              <a:gd name="T87" fmla="*/ 74 h 103"/>
              <a:gd name="T88" fmla="*/ 44 w 82"/>
              <a:gd name="T89" fmla="*/ 61 h 103"/>
              <a:gd name="T90" fmla="*/ 41 w 82"/>
              <a:gd name="T91" fmla="*/ 61 h 103"/>
              <a:gd name="T92" fmla="*/ 34 w 82"/>
              <a:gd name="T93" fmla="*/ 65 h 103"/>
              <a:gd name="T94" fmla="*/ 34 w 82"/>
              <a:gd name="T95" fmla="*/ 68 h 103"/>
              <a:gd name="T96" fmla="*/ 39 w 82"/>
              <a:gd name="T97" fmla="*/ 68 h 103"/>
              <a:gd name="T98" fmla="*/ 39 w 82"/>
              <a:gd name="T99" fmla="*/ 83 h 103"/>
              <a:gd name="T100" fmla="*/ 36 w 82"/>
              <a:gd name="T101" fmla="*/ 83 h 103"/>
              <a:gd name="T102" fmla="*/ 36 w 82"/>
              <a:gd name="T103" fmla="*/ 86 h 103"/>
              <a:gd name="T104" fmla="*/ 47 w 82"/>
              <a:gd name="T105" fmla="*/ 86 h 103"/>
              <a:gd name="T106" fmla="*/ 47 w 82"/>
              <a:gd name="T107" fmla="*/ 83 h 103"/>
              <a:gd name="T108" fmla="*/ 44 w 82"/>
              <a:gd name="T109" fmla="*/ 83 h 103"/>
              <a:gd name="T110" fmla="*/ 44 w 82"/>
              <a:gd name="T111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2" h="103">
                <a:moveTo>
                  <a:pt x="41" y="53"/>
                </a:moveTo>
                <a:cubicBezTo>
                  <a:pt x="29" y="53"/>
                  <a:pt x="20" y="62"/>
                  <a:pt x="20" y="74"/>
                </a:cubicBezTo>
                <a:cubicBezTo>
                  <a:pt x="20" y="85"/>
                  <a:pt x="29" y="95"/>
                  <a:pt x="41" y="95"/>
                </a:cubicBezTo>
                <a:cubicBezTo>
                  <a:pt x="53" y="95"/>
                  <a:pt x="62" y="85"/>
                  <a:pt x="62" y="74"/>
                </a:cubicBezTo>
                <a:cubicBezTo>
                  <a:pt x="62" y="62"/>
                  <a:pt x="53" y="53"/>
                  <a:pt x="41" y="53"/>
                </a:cubicBezTo>
                <a:close/>
                <a:moveTo>
                  <a:pt x="41" y="93"/>
                </a:moveTo>
                <a:cubicBezTo>
                  <a:pt x="31" y="93"/>
                  <a:pt x="22" y="84"/>
                  <a:pt x="22" y="74"/>
                </a:cubicBezTo>
                <a:cubicBezTo>
                  <a:pt x="22" y="63"/>
                  <a:pt x="31" y="55"/>
                  <a:pt x="41" y="55"/>
                </a:cubicBezTo>
                <a:cubicBezTo>
                  <a:pt x="52" y="55"/>
                  <a:pt x="60" y="63"/>
                  <a:pt x="60" y="74"/>
                </a:cubicBezTo>
                <a:cubicBezTo>
                  <a:pt x="60" y="84"/>
                  <a:pt x="52" y="93"/>
                  <a:pt x="41" y="93"/>
                </a:cubicBezTo>
                <a:close/>
                <a:moveTo>
                  <a:pt x="82" y="16"/>
                </a:moveTo>
                <a:cubicBezTo>
                  <a:pt x="77" y="10"/>
                  <a:pt x="77" y="10"/>
                  <a:pt x="77" y="10"/>
                </a:cubicBezTo>
                <a:cubicBezTo>
                  <a:pt x="58" y="49"/>
                  <a:pt x="58" y="49"/>
                  <a:pt x="58" y="49"/>
                </a:cubicBezTo>
                <a:cubicBezTo>
                  <a:pt x="56" y="48"/>
                  <a:pt x="54" y="47"/>
                  <a:pt x="52" y="46"/>
                </a:cubicBezTo>
                <a:cubicBezTo>
                  <a:pt x="72" y="5"/>
                  <a:pt x="72" y="5"/>
                  <a:pt x="72" y="5"/>
                </a:cubicBezTo>
                <a:cubicBezTo>
                  <a:pt x="66" y="0"/>
                  <a:pt x="66" y="0"/>
                  <a:pt x="6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31" y="46"/>
                  <a:pt x="31" y="46"/>
                  <a:pt x="31" y="46"/>
                </a:cubicBezTo>
                <a:cubicBezTo>
                  <a:pt x="28" y="47"/>
                  <a:pt x="26" y="48"/>
                  <a:pt x="24" y="49"/>
                </a:cubicBezTo>
                <a:cubicBezTo>
                  <a:pt x="5" y="10"/>
                  <a:pt x="5" y="10"/>
                  <a:pt x="5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19" y="54"/>
                  <a:pt x="19" y="54"/>
                  <a:pt x="19" y="54"/>
                </a:cubicBezTo>
                <a:cubicBezTo>
                  <a:pt x="14" y="60"/>
                  <a:pt x="12" y="66"/>
                  <a:pt x="12" y="74"/>
                </a:cubicBezTo>
                <a:cubicBezTo>
                  <a:pt x="12" y="90"/>
                  <a:pt x="25" y="103"/>
                  <a:pt x="41" y="103"/>
                </a:cubicBezTo>
                <a:cubicBezTo>
                  <a:pt x="57" y="103"/>
                  <a:pt x="71" y="90"/>
                  <a:pt x="71" y="74"/>
                </a:cubicBezTo>
                <a:cubicBezTo>
                  <a:pt x="71" y="66"/>
                  <a:pt x="68" y="60"/>
                  <a:pt x="63" y="54"/>
                </a:cubicBezTo>
                <a:lnTo>
                  <a:pt x="82" y="16"/>
                </a:lnTo>
                <a:close/>
                <a:moveTo>
                  <a:pt x="20" y="7"/>
                </a:moveTo>
                <a:cubicBezTo>
                  <a:pt x="63" y="7"/>
                  <a:pt x="63" y="7"/>
                  <a:pt x="63" y="7"/>
                </a:cubicBezTo>
                <a:cubicBezTo>
                  <a:pt x="59" y="15"/>
                  <a:pt x="59" y="15"/>
                  <a:pt x="59" y="15"/>
                </a:cubicBezTo>
                <a:cubicBezTo>
                  <a:pt x="23" y="15"/>
                  <a:pt x="23" y="15"/>
                  <a:pt x="23" y="15"/>
                </a:cubicBezTo>
                <a:lnTo>
                  <a:pt x="20" y="7"/>
                </a:lnTo>
                <a:close/>
                <a:moveTo>
                  <a:pt x="27" y="22"/>
                </a:moveTo>
                <a:cubicBezTo>
                  <a:pt x="55" y="22"/>
                  <a:pt x="55" y="22"/>
                  <a:pt x="55" y="22"/>
                </a:cubicBezTo>
                <a:cubicBezTo>
                  <a:pt x="44" y="44"/>
                  <a:pt x="44" y="44"/>
                  <a:pt x="44" y="44"/>
                </a:cubicBezTo>
                <a:cubicBezTo>
                  <a:pt x="43" y="44"/>
                  <a:pt x="42" y="44"/>
                  <a:pt x="41" y="44"/>
                </a:cubicBezTo>
                <a:cubicBezTo>
                  <a:pt x="40" y="44"/>
                  <a:pt x="39" y="44"/>
                  <a:pt x="38" y="44"/>
                </a:cubicBezTo>
                <a:lnTo>
                  <a:pt x="27" y="22"/>
                </a:lnTo>
                <a:close/>
                <a:moveTo>
                  <a:pt x="64" y="74"/>
                </a:moveTo>
                <a:cubicBezTo>
                  <a:pt x="64" y="86"/>
                  <a:pt x="54" y="97"/>
                  <a:pt x="41" y="97"/>
                </a:cubicBezTo>
                <a:cubicBezTo>
                  <a:pt x="28" y="97"/>
                  <a:pt x="18" y="86"/>
                  <a:pt x="18" y="74"/>
                </a:cubicBezTo>
                <a:cubicBezTo>
                  <a:pt x="18" y="61"/>
                  <a:pt x="28" y="51"/>
                  <a:pt x="41" y="51"/>
                </a:cubicBezTo>
                <a:cubicBezTo>
                  <a:pt x="54" y="51"/>
                  <a:pt x="64" y="61"/>
                  <a:pt x="64" y="74"/>
                </a:cubicBezTo>
                <a:close/>
                <a:moveTo>
                  <a:pt x="44" y="61"/>
                </a:move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0" y="65"/>
                  <a:pt x="34" y="65"/>
                </a:cubicBezTo>
                <a:cubicBezTo>
                  <a:pt x="34" y="68"/>
                  <a:pt x="34" y="68"/>
                  <a:pt x="34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83"/>
                  <a:pt x="39" y="83"/>
                  <a:pt x="3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6" y="86"/>
                  <a:pt x="36" y="86"/>
                  <a:pt x="36" y="86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83"/>
                  <a:pt x="47" y="83"/>
                  <a:pt x="47" y="83"/>
                </a:cubicBezTo>
                <a:cubicBezTo>
                  <a:pt x="44" y="83"/>
                  <a:pt x="44" y="83"/>
                  <a:pt x="44" y="83"/>
                </a:cubicBezTo>
                <a:lnTo>
                  <a:pt x="44" y="61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ko-KR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384540" y="2056130"/>
            <a:ext cx="183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前进了整整</a:t>
            </a:r>
            <a:r>
              <a:rPr 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54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27700" y="1939290"/>
            <a:ext cx="158559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提高了1</a:t>
            </a:r>
            <a:r>
              <a:rPr 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.2分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954020" y="1917700"/>
            <a:ext cx="164465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提高了1.0</a:t>
            </a:r>
            <a:r>
              <a:rPr 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endParaRPr 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80310" y="1087755"/>
            <a:ext cx="76479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这里输入一大段文字，这里输入一大段文字，这里输入一大段文字，这里输入一大段文字，这里输入一大段文字</a:t>
            </a: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46785" y="391160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二、学习进步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7" name="Freeform 109"/>
          <p:cNvSpPr>
            <a:spLocks noEditPoints="1"/>
          </p:cNvSpPr>
          <p:nvPr/>
        </p:nvSpPr>
        <p:spPr bwMode="auto">
          <a:xfrm>
            <a:off x="5928043" y="4071620"/>
            <a:ext cx="314325" cy="323850"/>
          </a:xfrm>
          <a:custGeom>
            <a:avLst/>
            <a:gdLst>
              <a:gd name="T0" fmla="*/ 85 w 99"/>
              <a:gd name="T1" fmla="*/ 70 h 102"/>
              <a:gd name="T2" fmla="*/ 83 w 99"/>
              <a:gd name="T3" fmla="*/ 70 h 102"/>
              <a:gd name="T4" fmla="*/ 67 w 99"/>
              <a:gd name="T5" fmla="*/ 86 h 102"/>
              <a:gd name="T6" fmla="*/ 70 w 99"/>
              <a:gd name="T7" fmla="*/ 96 h 102"/>
              <a:gd name="T8" fmla="*/ 83 w 99"/>
              <a:gd name="T9" fmla="*/ 102 h 102"/>
              <a:gd name="T10" fmla="*/ 99 w 99"/>
              <a:gd name="T11" fmla="*/ 86 h 102"/>
              <a:gd name="T12" fmla="*/ 85 w 99"/>
              <a:gd name="T13" fmla="*/ 70 h 102"/>
              <a:gd name="T14" fmla="*/ 93 w 99"/>
              <a:gd name="T15" fmla="*/ 88 h 102"/>
              <a:gd name="T16" fmla="*/ 85 w 99"/>
              <a:gd name="T17" fmla="*/ 88 h 102"/>
              <a:gd name="T18" fmla="*/ 85 w 99"/>
              <a:gd name="T19" fmla="*/ 96 h 102"/>
              <a:gd name="T20" fmla="*/ 81 w 99"/>
              <a:gd name="T21" fmla="*/ 96 h 102"/>
              <a:gd name="T22" fmla="*/ 81 w 99"/>
              <a:gd name="T23" fmla="*/ 88 h 102"/>
              <a:gd name="T24" fmla="*/ 73 w 99"/>
              <a:gd name="T25" fmla="*/ 88 h 102"/>
              <a:gd name="T26" fmla="*/ 73 w 99"/>
              <a:gd name="T27" fmla="*/ 84 h 102"/>
              <a:gd name="T28" fmla="*/ 81 w 99"/>
              <a:gd name="T29" fmla="*/ 84 h 102"/>
              <a:gd name="T30" fmla="*/ 81 w 99"/>
              <a:gd name="T31" fmla="*/ 76 h 102"/>
              <a:gd name="T32" fmla="*/ 85 w 99"/>
              <a:gd name="T33" fmla="*/ 76 h 102"/>
              <a:gd name="T34" fmla="*/ 85 w 99"/>
              <a:gd name="T35" fmla="*/ 84 h 102"/>
              <a:gd name="T36" fmla="*/ 93 w 99"/>
              <a:gd name="T37" fmla="*/ 84 h 102"/>
              <a:gd name="T38" fmla="*/ 93 w 99"/>
              <a:gd name="T39" fmla="*/ 88 h 102"/>
              <a:gd name="T40" fmla="*/ 83 w 99"/>
              <a:gd name="T41" fmla="*/ 64 h 102"/>
              <a:gd name="T42" fmla="*/ 83 w 99"/>
              <a:gd name="T43" fmla="*/ 64 h 102"/>
              <a:gd name="T44" fmla="*/ 83 w 99"/>
              <a:gd name="T45" fmla="*/ 64 h 102"/>
              <a:gd name="T46" fmla="*/ 69 w 99"/>
              <a:gd name="T47" fmla="*/ 55 h 102"/>
              <a:gd name="T48" fmla="*/ 58 w 99"/>
              <a:gd name="T49" fmla="*/ 49 h 102"/>
              <a:gd name="T50" fmla="*/ 54 w 99"/>
              <a:gd name="T51" fmla="*/ 46 h 102"/>
              <a:gd name="T52" fmla="*/ 53 w 99"/>
              <a:gd name="T53" fmla="*/ 41 h 102"/>
              <a:gd name="T54" fmla="*/ 57 w 99"/>
              <a:gd name="T55" fmla="*/ 33 h 102"/>
              <a:gd name="T56" fmla="*/ 60 w 99"/>
              <a:gd name="T57" fmla="*/ 26 h 102"/>
              <a:gd name="T58" fmla="*/ 59 w 99"/>
              <a:gd name="T59" fmla="*/ 24 h 102"/>
              <a:gd name="T60" fmla="*/ 57 w 99"/>
              <a:gd name="T61" fmla="*/ 8 h 102"/>
              <a:gd name="T62" fmla="*/ 47 w 99"/>
              <a:gd name="T63" fmla="*/ 2 h 102"/>
              <a:gd name="T64" fmla="*/ 43 w 99"/>
              <a:gd name="T65" fmla="*/ 1 h 102"/>
              <a:gd name="T66" fmla="*/ 38 w 99"/>
              <a:gd name="T67" fmla="*/ 0 h 102"/>
              <a:gd name="T68" fmla="*/ 39 w 99"/>
              <a:gd name="T69" fmla="*/ 2 h 102"/>
              <a:gd name="T70" fmla="*/ 29 w 99"/>
              <a:gd name="T71" fmla="*/ 8 h 102"/>
              <a:gd name="T72" fmla="*/ 27 w 99"/>
              <a:gd name="T73" fmla="*/ 24 h 102"/>
              <a:gd name="T74" fmla="*/ 26 w 99"/>
              <a:gd name="T75" fmla="*/ 26 h 102"/>
              <a:gd name="T76" fmla="*/ 29 w 99"/>
              <a:gd name="T77" fmla="*/ 33 h 102"/>
              <a:gd name="T78" fmla="*/ 33 w 99"/>
              <a:gd name="T79" fmla="*/ 41 h 102"/>
              <a:gd name="T80" fmla="*/ 32 w 99"/>
              <a:gd name="T81" fmla="*/ 46 h 102"/>
              <a:gd name="T82" fmla="*/ 28 w 99"/>
              <a:gd name="T83" fmla="*/ 49 h 102"/>
              <a:gd name="T84" fmla="*/ 17 w 99"/>
              <a:gd name="T85" fmla="*/ 55 h 102"/>
              <a:gd name="T86" fmla="*/ 2 w 99"/>
              <a:gd name="T87" fmla="*/ 64 h 102"/>
              <a:gd name="T88" fmla="*/ 0 w 99"/>
              <a:gd name="T89" fmla="*/ 87 h 102"/>
              <a:gd name="T90" fmla="*/ 0 w 99"/>
              <a:gd name="T91" fmla="*/ 88 h 102"/>
              <a:gd name="T92" fmla="*/ 0 w 99"/>
              <a:gd name="T93" fmla="*/ 88 h 102"/>
              <a:gd name="T94" fmla="*/ 43 w 99"/>
              <a:gd name="T95" fmla="*/ 100 h 102"/>
              <a:gd name="T96" fmla="*/ 64 w 99"/>
              <a:gd name="T97" fmla="*/ 97 h 102"/>
              <a:gd name="T98" fmla="*/ 61 w 99"/>
              <a:gd name="T99" fmla="*/ 86 h 102"/>
              <a:gd name="T100" fmla="*/ 83 w 99"/>
              <a:gd name="T101" fmla="*/ 6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9" h="102">
                <a:moveTo>
                  <a:pt x="85" y="70"/>
                </a:moveTo>
                <a:cubicBezTo>
                  <a:pt x="84" y="70"/>
                  <a:pt x="83" y="70"/>
                  <a:pt x="83" y="70"/>
                </a:cubicBezTo>
                <a:cubicBezTo>
                  <a:pt x="74" y="70"/>
                  <a:pt x="67" y="77"/>
                  <a:pt x="67" y="86"/>
                </a:cubicBezTo>
                <a:cubicBezTo>
                  <a:pt x="67" y="90"/>
                  <a:pt x="68" y="93"/>
                  <a:pt x="70" y="96"/>
                </a:cubicBezTo>
                <a:cubicBezTo>
                  <a:pt x="73" y="99"/>
                  <a:pt x="78" y="102"/>
                  <a:pt x="83" y="102"/>
                </a:cubicBezTo>
                <a:cubicBezTo>
                  <a:pt x="92" y="102"/>
                  <a:pt x="99" y="95"/>
                  <a:pt x="99" y="86"/>
                </a:cubicBezTo>
                <a:cubicBezTo>
                  <a:pt x="99" y="78"/>
                  <a:pt x="93" y="71"/>
                  <a:pt x="85" y="70"/>
                </a:cubicBezTo>
                <a:close/>
                <a:moveTo>
                  <a:pt x="93" y="88"/>
                </a:moveTo>
                <a:cubicBezTo>
                  <a:pt x="85" y="88"/>
                  <a:pt x="85" y="88"/>
                  <a:pt x="85" y="88"/>
                </a:cubicBezTo>
                <a:cubicBezTo>
                  <a:pt x="85" y="96"/>
                  <a:pt x="85" y="96"/>
                  <a:pt x="85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88"/>
                  <a:pt x="81" y="88"/>
                  <a:pt x="81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4"/>
                  <a:pt x="73" y="84"/>
                  <a:pt x="73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1" y="76"/>
                  <a:pt x="81" y="76"/>
                  <a:pt x="81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84"/>
                  <a:pt x="85" y="84"/>
                  <a:pt x="85" y="84"/>
                </a:cubicBezTo>
                <a:cubicBezTo>
                  <a:pt x="93" y="84"/>
                  <a:pt x="93" y="84"/>
                  <a:pt x="93" y="84"/>
                </a:cubicBezTo>
                <a:lnTo>
                  <a:pt x="93" y="88"/>
                </a:lnTo>
                <a:close/>
                <a:moveTo>
                  <a:pt x="83" y="64"/>
                </a:moveTo>
                <a:cubicBezTo>
                  <a:pt x="83" y="64"/>
                  <a:pt x="83" y="64"/>
                  <a:pt x="83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0" y="56"/>
                  <a:pt x="71" y="56"/>
                  <a:pt x="69" y="55"/>
                </a:cubicBezTo>
                <a:cubicBezTo>
                  <a:pt x="62" y="53"/>
                  <a:pt x="59" y="52"/>
                  <a:pt x="58" y="49"/>
                </a:cubicBezTo>
                <a:cubicBezTo>
                  <a:pt x="56" y="46"/>
                  <a:pt x="54" y="46"/>
                  <a:pt x="54" y="46"/>
                </a:cubicBezTo>
                <a:cubicBezTo>
                  <a:pt x="54" y="45"/>
                  <a:pt x="53" y="43"/>
                  <a:pt x="53" y="41"/>
                </a:cubicBezTo>
                <a:cubicBezTo>
                  <a:pt x="56" y="38"/>
                  <a:pt x="57" y="33"/>
                  <a:pt x="57" y="33"/>
                </a:cubicBezTo>
                <a:cubicBezTo>
                  <a:pt x="59" y="32"/>
                  <a:pt x="60" y="28"/>
                  <a:pt x="60" y="26"/>
                </a:cubicBezTo>
                <a:cubicBezTo>
                  <a:pt x="60" y="24"/>
                  <a:pt x="59" y="24"/>
                  <a:pt x="59" y="24"/>
                </a:cubicBezTo>
                <a:cubicBezTo>
                  <a:pt x="59" y="24"/>
                  <a:pt x="60" y="14"/>
                  <a:pt x="57" y="8"/>
                </a:cubicBezTo>
                <a:cubicBezTo>
                  <a:pt x="53" y="2"/>
                  <a:pt x="47" y="2"/>
                  <a:pt x="47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39" y="1"/>
                  <a:pt x="38" y="0"/>
                </a:cubicBezTo>
                <a:cubicBezTo>
                  <a:pt x="38" y="0"/>
                  <a:pt x="38" y="1"/>
                  <a:pt x="39" y="2"/>
                </a:cubicBezTo>
                <a:cubicBezTo>
                  <a:pt x="39" y="2"/>
                  <a:pt x="33" y="2"/>
                  <a:pt x="29" y="8"/>
                </a:cubicBezTo>
                <a:cubicBezTo>
                  <a:pt x="25" y="14"/>
                  <a:pt x="27" y="24"/>
                  <a:pt x="27" y="24"/>
                </a:cubicBezTo>
                <a:cubicBezTo>
                  <a:pt x="27" y="24"/>
                  <a:pt x="26" y="24"/>
                  <a:pt x="26" y="26"/>
                </a:cubicBezTo>
                <a:cubicBezTo>
                  <a:pt x="26" y="28"/>
                  <a:pt x="26" y="32"/>
                  <a:pt x="29" y="33"/>
                </a:cubicBezTo>
                <a:cubicBezTo>
                  <a:pt x="29" y="33"/>
                  <a:pt x="30" y="38"/>
                  <a:pt x="33" y="41"/>
                </a:cubicBezTo>
                <a:cubicBezTo>
                  <a:pt x="32" y="43"/>
                  <a:pt x="32" y="45"/>
                  <a:pt x="32" y="46"/>
                </a:cubicBezTo>
                <a:cubicBezTo>
                  <a:pt x="32" y="46"/>
                  <a:pt x="30" y="46"/>
                  <a:pt x="28" y="49"/>
                </a:cubicBezTo>
                <a:cubicBezTo>
                  <a:pt x="26" y="52"/>
                  <a:pt x="24" y="53"/>
                  <a:pt x="17" y="55"/>
                </a:cubicBezTo>
                <a:cubicBezTo>
                  <a:pt x="15" y="56"/>
                  <a:pt x="6" y="56"/>
                  <a:pt x="2" y="64"/>
                </a:cubicBezTo>
                <a:cubicBezTo>
                  <a:pt x="1" y="68"/>
                  <a:pt x="0" y="78"/>
                  <a:pt x="0" y="87"/>
                </a:cubicBezTo>
                <a:cubicBezTo>
                  <a:pt x="0" y="87"/>
                  <a:pt x="0" y="88"/>
                  <a:pt x="0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8" y="94"/>
                  <a:pt x="22" y="100"/>
                  <a:pt x="43" y="100"/>
                </a:cubicBezTo>
                <a:cubicBezTo>
                  <a:pt x="51" y="100"/>
                  <a:pt x="58" y="99"/>
                  <a:pt x="64" y="97"/>
                </a:cubicBezTo>
                <a:cubicBezTo>
                  <a:pt x="62" y="94"/>
                  <a:pt x="61" y="90"/>
                  <a:pt x="61" y="86"/>
                </a:cubicBezTo>
                <a:cubicBezTo>
                  <a:pt x="61" y="74"/>
                  <a:pt x="71" y="64"/>
                  <a:pt x="83" y="6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ko-KR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038225" y="3268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大三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38225" y="60178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大二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直接连接符 46" descr="KSO_WM_UNIT_INDEX=1_8&amp;KSO_WM_UNIT_TYPE=n_i&amp;KSO_WM_UNIT_ID=wpsdiag20161024_3*n_i*1_8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<p:cNvCxnSpPr/>
          <p:nvPr/>
        </p:nvCxnSpPr>
        <p:spPr>
          <a:xfrm flipH="1" flipV="1">
            <a:off x="1719579" y="3449320"/>
            <a:ext cx="1112520" cy="761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81" name="直接连接符 46" descr="KSO_WM_UNIT_INDEX=1_8&amp;KSO_WM_UNIT_TYPE=n_i&amp;KSO_WM_UNIT_ID=wpsdiag20161024_3*n_i*1_8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<p:cNvCxnSpPr/>
          <p:nvPr/>
        </p:nvCxnSpPr>
        <p:spPr>
          <a:xfrm flipH="1" flipV="1">
            <a:off x="1678304" y="6217285"/>
            <a:ext cx="1112520" cy="761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oval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688080" y="1722755"/>
            <a:ext cx="3181350" cy="4352925"/>
            <a:chOff x="5778" y="2953"/>
            <a:chExt cx="4332" cy="5927"/>
          </a:xfrm>
        </p:grpSpPr>
        <p:pic>
          <p:nvPicPr>
            <p:cNvPr id="6" name="Picture 7" descr="E:\【exhibition】\展台\重点企业1-4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" y="6332"/>
              <a:ext cx="4333" cy="2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E:\【exhibition】\展台\重点企业1-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" y="2953"/>
              <a:ext cx="4331" cy="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3" descr="F:\工作区\201507\佛山广发金融中心展厅\03参考素材\image\广发展厅参考\41401b5da078055810f4e09509545bbd0339a74d3657a-ER7hfE_fw6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05" y="3176270"/>
            <a:ext cx="4334510" cy="2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1765935" y="4839970"/>
            <a:ext cx="1701165" cy="444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855470" y="3302000"/>
            <a:ext cx="1701165" cy="444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48805" y="1816100"/>
            <a:ext cx="1701165" cy="444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5470" y="1875155"/>
            <a:ext cx="1701165" cy="444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48805" y="2338705"/>
            <a:ext cx="364807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l"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里输入一大段文字，这里输入一大段文字，这里输入一大段文字，这里输入一大段文字，这里输入一大段</a:t>
            </a:r>
            <a:endParaRPr lang="en-US" sz="1000">
              <a:solidFill>
                <a:srgbClr val="85898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5203" y="1915588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社会工作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64795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三、综合素质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1413828" y="1974918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思想方面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12775" y="3767455"/>
            <a:ext cx="28352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r"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这里输入一大段文字，这里输入一大段文字，这里输入一大段文字，这里输入一大段文字，这里输入一大段文字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3828" y="3421174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生活方面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603250" y="5284470"/>
            <a:ext cx="28352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r"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这里输入一大段文字，这里输入一大段文字，这里输入一大段文字，这里输入一大段文字，这里输入一大段文字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463358" y="4956604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专业实习方面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 226"/>
          <p:cNvSpPr/>
          <p:nvPr/>
        </p:nvSpPr>
        <p:spPr>
          <a:xfrm rot="5400000" flipH="1">
            <a:off x="3495675" y="4991100"/>
            <a:ext cx="173355" cy="17335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226"/>
          <p:cNvSpPr/>
          <p:nvPr/>
        </p:nvSpPr>
        <p:spPr>
          <a:xfrm flipH="1" flipV="1">
            <a:off x="7042150" y="2954655"/>
            <a:ext cx="173355" cy="17335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TextBox 11"/>
          <p:cNvSpPr txBox="1"/>
          <p:nvPr/>
        </p:nvSpPr>
        <p:spPr>
          <a:xfrm>
            <a:off x="661035" y="2362835"/>
            <a:ext cx="28352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r"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这里输入一大段文字，这里输入一大段文字，这里输入一大段文字，这里输入一大段文字，这里输入一大段文字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0">
            <a:off x="1948180" y="796290"/>
            <a:ext cx="8075295" cy="3619500"/>
            <a:chOff x="1049380" y="1268963"/>
            <a:chExt cx="3900357" cy="1748421"/>
          </a:xfrm>
        </p:grpSpPr>
        <p:sp>
          <p:nvSpPr>
            <p:cNvPr id="16" name="椭圆 15"/>
            <p:cNvSpPr/>
            <p:nvPr/>
          </p:nvSpPr>
          <p:spPr>
            <a:xfrm>
              <a:off x="4355976" y="2097366"/>
              <a:ext cx="593761" cy="59376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187624" y="1268963"/>
              <a:ext cx="3566554" cy="1748421"/>
              <a:chOff x="1187624" y="1268963"/>
              <a:chExt cx="3566554" cy="1748421"/>
            </a:xfrm>
          </p:grpSpPr>
          <p:pic>
            <p:nvPicPr>
              <p:cNvPr id="1028" name="Picture 4" descr="F:\工作区\201507\佛山广发金融中心展厅\03参考素材\image\90525362a62e5b6c4baa29e84f2b0b612bd5f7da12cdb-oWDuaw_fw658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2612" y="1268963"/>
                <a:ext cx="1761566" cy="1748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组合 3"/>
              <p:cNvGrpSpPr/>
              <p:nvPr/>
            </p:nvGrpSpPr>
            <p:grpSpPr>
              <a:xfrm>
                <a:off x="1187624" y="1268963"/>
                <a:ext cx="2093020" cy="1735137"/>
                <a:chOff x="1187624" y="1268963"/>
                <a:chExt cx="2093020" cy="1735137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1331641" y="2715766"/>
                  <a:ext cx="216024" cy="216024"/>
                  <a:chOff x="791592" y="1527646"/>
                  <a:chExt cx="216000" cy="216000"/>
                </a:xfrm>
              </p:grpSpPr>
              <p:sp>
                <p:nvSpPr>
                  <p:cNvPr id="10" name="流程图: 联系 9"/>
                  <p:cNvSpPr/>
                  <p:nvPr/>
                </p:nvSpPr>
                <p:spPr>
                  <a:xfrm>
                    <a:off x="813600" y="1551600"/>
                    <a:ext cx="180000" cy="180000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流程图: 联系 10"/>
                  <p:cNvSpPr/>
                  <p:nvPr/>
                </p:nvSpPr>
                <p:spPr>
                  <a:xfrm>
                    <a:off x="791592" y="1527646"/>
                    <a:ext cx="216000" cy="216000"/>
                  </a:xfrm>
                  <a:prstGeom prst="flowChartConnector">
                    <a:avLst/>
                  </a:prstGeom>
                  <a:noFill/>
                  <a:ln w="3175">
                    <a:solidFill>
                      <a:srgbClr val="FF5B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027" name="Picture 3" descr="F:\工作区\201507\佛山广发金融中心展厅\03参考素材\image\_c_awGwGZSnX4nTD_irkCvNBB6U15loyWp5BJm1bDsO6Nah6uPklxcqPQMRXPA880MX96Gt4858sd4ZKBkyw6bt7__6kVb-dO0G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7624" y="1268963"/>
                  <a:ext cx="1804988" cy="17351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椭圆 2"/>
                <p:cNvSpPr/>
                <p:nvPr/>
              </p:nvSpPr>
              <p:spPr>
                <a:xfrm>
                  <a:off x="2704580" y="1855142"/>
                  <a:ext cx="576064" cy="576064"/>
                </a:xfrm>
                <a:prstGeom prst="ellipse">
                  <a:avLst/>
                </a:prstGeom>
                <a:solidFill>
                  <a:srgbClr val="D84B48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1259632" y="1419622"/>
                <a:ext cx="288032" cy="288032"/>
              </a:xfrm>
              <a:prstGeom prst="ellipse">
                <a:avLst/>
              </a:prstGeom>
              <a:solidFill>
                <a:srgbClr val="D84B4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049380" y="156363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072665" y="1275606"/>
              <a:ext cx="203191" cy="203191"/>
            </a:xfrm>
            <a:prstGeom prst="ellipse">
              <a:avLst/>
            </a:prstGeom>
            <a:solidFill>
              <a:srgbClr val="FF8C7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TextBox 17"/>
          <p:cNvSpPr txBox="1"/>
          <p:nvPr/>
        </p:nvSpPr>
        <p:spPr>
          <a:xfrm>
            <a:off x="5512435" y="2115820"/>
            <a:ext cx="936625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社会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496820" y="4834255"/>
            <a:ext cx="77006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这里输入一大段文字，这里输入一大段文字，这里输入一大段文字，这里输入一大段文字，这里输入一大段文字，这里输入一大杜文文字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6" name="直接连接符 46" descr="KSO_WM_UNIT_INDEX=1_8&amp;KSO_WM_UNIT_TYPE=n_i&amp;KSO_WM_UNIT_ID=wpsdiag20161024_3*n_i*1_8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<p:cNvCxnSpPr/>
          <p:nvPr/>
        </p:nvCxnSpPr>
        <p:spPr>
          <a:xfrm flipH="1" flipV="1">
            <a:off x="6669404" y="4159885"/>
            <a:ext cx="1112520" cy="7619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oval"/>
          </a:ln>
          <a:effectLst/>
        </p:spPr>
      </p:cxnSp>
      <p:grpSp>
        <p:nvGrpSpPr>
          <p:cNvPr id="19" name="组合 1041" descr="KSO_WM_TAG_VERSION=1.0&amp;KSO_WM_BEAUTIFY_FLAG=#wm#&amp;KSO_WM_UNIT_TYPE=i&amp;KSO_WM_UNIT_ID=wpsdiag20161024_3*i*1&amp;KSO_WM_TEMPLATE_CATEGORY=wpsdiag&amp;KSO_WM_TEMPLATE_INDEX=20161024"/>
          <p:cNvGrpSpPr/>
          <p:nvPr/>
        </p:nvGrpSpPr>
        <p:grpSpPr>
          <a:xfrm>
            <a:off x="1894198" y="2119389"/>
            <a:ext cx="8891275" cy="4351018"/>
            <a:chOff x="-269725" y="77715"/>
            <a:chExt cx="6376990" cy="2915027"/>
          </a:xfrm>
        </p:grpSpPr>
        <p:grpSp>
          <p:nvGrpSpPr>
            <p:cNvPr id="20" name="组合 2"/>
            <p:cNvGrpSpPr/>
            <p:nvPr/>
          </p:nvGrpSpPr>
          <p:grpSpPr>
            <a:xfrm>
              <a:off x="-269725" y="77715"/>
              <a:ext cx="6376990" cy="2583570"/>
              <a:chOff x="-269746" y="77729"/>
              <a:chExt cx="6377507" cy="2584030"/>
            </a:xfrm>
          </p:grpSpPr>
          <p:grpSp>
            <p:nvGrpSpPr>
              <p:cNvPr id="21" name="组合 37"/>
              <p:cNvGrpSpPr/>
              <p:nvPr/>
            </p:nvGrpSpPr>
            <p:grpSpPr>
              <a:xfrm>
                <a:off x="691859" y="77729"/>
                <a:ext cx="3732027" cy="2584030"/>
                <a:chOff x="691859" y="77729"/>
                <a:chExt cx="1943599" cy="1362466"/>
              </a:xfrm>
            </p:grpSpPr>
            <p:grpSp>
              <p:nvGrpSpPr>
                <p:cNvPr id="22" name="组合 38"/>
                <p:cNvGrpSpPr/>
                <p:nvPr/>
              </p:nvGrpSpPr>
              <p:grpSpPr>
                <a:xfrm>
                  <a:off x="691859" y="77729"/>
                  <a:ext cx="1943599" cy="1362466"/>
                  <a:chOff x="691859" y="77729"/>
                  <a:chExt cx="5478794" cy="3743737"/>
                </a:xfrm>
              </p:grpSpPr>
              <p:sp>
                <p:nvSpPr>
                  <p:cNvPr id="23" name="任意多边形: 形状 39" descr="KSO_WM_UNIT_INDEX=1_1&amp;KSO_WM_UNIT_TYPE=n_i&amp;KSO_WM_UNIT_ID=wpsdiag20161024_3*n_i*1_1&amp;KSO_WM_UNIT_LAYERLEVEL=1_1&amp;KSO_WM_UNIT_CLEAR=1&amp;KSO_WM_TAG_VERSION=1.0&amp;KSO_WM_BEAUTIFY_FLAG=#wm#&amp;KSO_WM_TEMPLATE_CATEGORY=wpsdiag&amp;KSO_WM_TEMPLATE_INDEX=20161024&amp;KSO_WM_SLIDE_ITEM_CNT=3&amp;KSO_WM_DIAGRAM_GROUP_CODE=n1_1&amp;KSO_WM_UNIT_FILL_FORE_SCHEMECOLOR_INDEX=6&amp;KSO_WM_UNIT_FILL_TYPE=3&amp;KSO_WM_UNIT_FILL_BACK_SCHEMECOLOR_INDEX=6"/>
                  <p:cNvSpPr/>
                  <p:nvPr/>
                </p:nvSpPr>
                <p:spPr>
                  <a:xfrm>
                    <a:off x="691859" y="2817757"/>
                    <a:ext cx="5478794" cy="771527"/>
                  </a:xfrm>
                  <a:custGeom>
                    <a:avLst/>
                    <a:gdLst>
                      <a:gd name="connsiteX0" fmla="*/ 2739397 w 5478794"/>
                      <a:gd name="connsiteY0" fmla="*/ 0 h 771526"/>
                      <a:gd name="connsiteX1" fmla="*/ 5478794 w 5478794"/>
                      <a:gd name="connsiteY1" fmla="*/ 385763 h 771526"/>
                      <a:gd name="connsiteX2" fmla="*/ 2739397 w 5478794"/>
                      <a:gd name="connsiteY2" fmla="*/ 771526 h 771526"/>
                      <a:gd name="connsiteX3" fmla="*/ 0 w 5478794"/>
                      <a:gd name="connsiteY3" fmla="*/ 385763 h 771526"/>
                      <a:gd name="connsiteX4" fmla="*/ 2187313 w 5478794"/>
                      <a:gd name="connsiteY4" fmla="*/ 7838 h 771526"/>
                      <a:gd name="connsiteX5" fmla="*/ 2739339 w 5478794"/>
                      <a:gd name="connsiteY5" fmla="*/ 1 h 771526"/>
                      <a:gd name="connsiteX6" fmla="*/ 2384267 w 5478794"/>
                      <a:gd name="connsiteY6" fmla="*/ 5128 h 771526"/>
                      <a:gd name="connsiteX7" fmla="*/ 977271 w 5478794"/>
                      <a:gd name="connsiteY7" fmla="*/ 252413 h 771526"/>
                      <a:gd name="connsiteX8" fmla="*/ 2739396 w 5478794"/>
                      <a:gd name="connsiteY8" fmla="*/ 504826 h 771526"/>
                      <a:gd name="connsiteX9" fmla="*/ 4501521 w 5478794"/>
                      <a:gd name="connsiteY9" fmla="*/ 252413 h 771526"/>
                      <a:gd name="connsiteX10" fmla="*/ 3094526 w 5478794"/>
                      <a:gd name="connsiteY10" fmla="*/ 5128 h 771526"/>
                      <a:gd name="connsiteX11" fmla="*/ 2739397 w 5478794"/>
                      <a:gd name="connsiteY11" fmla="*/ 0 h 771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78794" h="771526">
                        <a:moveTo>
                          <a:pt x="2739397" y="0"/>
                        </a:moveTo>
                        <a:cubicBezTo>
                          <a:pt x="4252324" y="0"/>
                          <a:pt x="5478794" y="172712"/>
                          <a:pt x="5478794" y="385763"/>
                        </a:cubicBezTo>
                        <a:cubicBezTo>
                          <a:pt x="5478794" y="598814"/>
                          <a:pt x="4252324" y="771526"/>
                          <a:pt x="2739397" y="771526"/>
                        </a:cubicBezTo>
                        <a:cubicBezTo>
                          <a:pt x="1226470" y="771526"/>
                          <a:pt x="0" y="598814"/>
                          <a:pt x="0" y="385763"/>
                        </a:cubicBezTo>
                        <a:cubicBezTo>
                          <a:pt x="0" y="199344"/>
                          <a:pt x="939016" y="43809"/>
                          <a:pt x="2187313" y="7838"/>
                        </a:cubicBezTo>
                        <a:lnTo>
                          <a:pt x="2739339" y="1"/>
                        </a:lnTo>
                        <a:lnTo>
                          <a:pt x="2384267" y="5128"/>
                        </a:lnTo>
                        <a:cubicBezTo>
                          <a:pt x="1581296" y="28665"/>
                          <a:pt x="977271" y="130435"/>
                          <a:pt x="977271" y="252413"/>
                        </a:cubicBezTo>
                        <a:cubicBezTo>
                          <a:pt x="977271" y="391817"/>
                          <a:pt x="1766201" y="504826"/>
                          <a:pt x="2739396" y="504826"/>
                        </a:cubicBezTo>
                        <a:cubicBezTo>
                          <a:pt x="3712591" y="504826"/>
                          <a:pt x="4501521" y="391817"/>
                          <a:pt x="4501521" y="252413"/>
                        </a:cubicBezTo>
                        <a:cubicBezTo>
                          <a:pt x="4501521" y="130435"/>
                          <a:pt x="3897497" y="28665"/>
                          <a:pt x="3094526" y="5128"/>
                        </a:cubicBezTo>
                        <a:lnTo>
                          <a:pt x="2739397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C00000"/>
                      </a:gs>
                      <a:gs pos="0">
                        <a:schemeClr val="accent2"/>
                      </a:gs>
                      <a:gs pos="52000">
                        <a:srgbClr val="F53939"/>
                      </a:gs>
                    </a:gsLst>
                    <a:lin ang="5400000" scaled="0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sp>
              <p:sp>
                <p:nvSpPr>
                  <p:cNvPr id="6" name="箭头: 上 40" descr="KSO_WM_UNIT_INDEX=1_2&amp;KSO_WM_UNIT_TYPE=n_i&amp;KSO_WM_UNIT_ID=wpsdiag20161024_3*n_i*1_2&amp;KSO_WM_UNIT_LAYERLEVEL=1_1&amp;KSO_WM_UNIT_CLEAR=1&amp;KSO_WM_TAG_VERSION=1.0&amp;KSO_WM_BEAUTIFY_FLAG=#wm#&amp;KSO_WM_TEMPLATE_CATEGORY=wpsdiag&amp;KSO_WM_TEMPLATE_INDEX=20161024&amp;KSO_WM_SLIDE_ITEM_CNT=3&amp;KSO_WM_DIAGRAM_GROUP_CODE=n1_1&amp;KSO_WM_UNIT_FILL_FORE_SCHEMECOLOR_INDEX=6&amp;KSO_WM_UNIT_FILL_TYPE=3&amp;KSO_WM_UNIT_FILL_BACK_SCHEMECOLOR_INDEX=6"/>
                  <p:cNvSpPr/>
                  <p:nvPr/>
                </p:nvSpPr>
                <p:spPr>
                  <a:xfrm>
                    <a:off x="2770227" y="77729"/>
                    <a:ext cx="1047752" cy="3743737"/>
                  </a:xfrm>
                  <a:prstGeom prst="upArrow">
                    <a:avLst/>
                  </a:prstGeom>
                  <a:gradFill flip="none" rotWithShape="1">
                    <a:gsLst>
                      <a:gs pos="0">
                        <a:srgbClr val="FF7979"/>
                      </a:gs>
                      <a:gs pos="84000">
                        <a:schemeClr val="accent2">
                          <a:alpha val="5000"/>
                        </a:schemeClr>
                      </a:gs>
                      <a:gs pos="52000">
                        <a:srgbClr val="FF5050"/>
                      </a:gs>
                    </a:gsLst>
                    <a:lin ang="5400000" scaled="0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</p:sp>
              <p:sp>
                <p:nvSpPr>
                  <p:cNvPr id="7" name="箭头: 上 41" descr="KSO_WM_UNIT_INDEX=1_3&amp;KSO_WM_UNIT_TYPE=n_i&amp;KSO_WM_UNIT_ID=wpsdiag20161024_3*n_i*1_3&amp;KSO_WM_UNIT_LAYERLEVEL=1_1&amp;KSO_WM_UNIT_CLEAR=1&amp;KSO_WM_TAG_VERSION=1.0&amp;KSO_WM_BEAUTIFY_FLAG=#wm#&amp;KSO_WM_TEMPLATE_CATEGORY=wpsdiag&amp;KSO_WM_TEMPLATE_INDEX=20161024&amp;KSO_WM_SLIDE_ITEM_CNT=3&amp;KSO_WM_DIAGRAM_GROUP_CODE=n1_1&amp;KSO_WM_UNIT_FILL_FORE_SCHEMECOLOR_INDEX=6&amp;KSO_WM_UNIT_FILL_TYPE=3&amp;KSO_WM_UNIT_FILL_BACK_SCHEMECOLOR_INDEX=6"/>
                  <p:cNvSpPr/>
                  <p:nvPr/>
                </p:nvSpPr>
                <p:spPr>
                  <a:xfrm>
                    <a:off x="2521860" y="1464229"/>
                    <a:ext cx="483009" cy="2070241"/>
                  </a:xfrm>
                  <a:prstGeom prst="upArrow">
                    <a:avLst/>
                  </a:prstGeom>
                  <a:gradFill flip="none" rotWithShape="1">
                    <a:gsLst>
                      <a:gs pos="0">
                        <a:srgbClr val="FF7979"/>
                      </a:gs>
                      <a:gs pos="78000">
                        <a:schemeClr val="accent2">
                          <a:alpha val="0"/>
                        </a:schemeClr>
                      </a:gs>
                      <a:gs pos="44000">
                        <a:srgbClr val="FF5050"/>
                      </a:gs>
                    </a:gsLst>
                    <a:lin ang="5400000" scaled="0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</p:sp>
              <p:sp>
                <p:nvSpPr>
                  <p:cNvPr id="11" name="箭头: 上 42" descr="KSO_WM_UNIT_INDEX=1_4&amp;KSO_WM_UNIT_TYPE=n_i&amp;KSO_WM_UNIT_ID=wpsdiag20161024_3*n_i*1_4&amp;KSO_WM_UNIT_LAYERLEVEL=1_1&amp;KSO_WM_UNIT_CLEAR=1&amp;KSO_WM_TAG_VERSION=1.0&amp;KSO_WM_BEAUTIFY_FLAG=#wm#&amp;KSO_WM_TEMPLATE_CATEGORY=wpsdiag&amp;KSO_WM_TEMPLATE_INDEX=20161024&amp;KSO_WM_SLIDE_ITEM_CNT=3&amp;KSO_WM_DIAGRAM_GROUP_CODE=n1_1&amp;KSO_WM_UNIT_FILL_FORE_SCHEMECOLOR_INDEX=6&amp;KSO_WM_UNIT_FILL_TYPE=3&amp;KSO_WM_UNIT_FILL_BACK_SCHEMECOLOR_INDEX=6"/>
                  <p:cNvSpPr/>
                  <p:nvPr/>
                </p:nvSpPr>
                <p:spPr>
                  <a:xfrm>
                    <a:off x="3572557" y="1072643"/>
                    <a:ext cx="547670" cy="2585652"/>
                  </a:xfrm>
                  <a:prstGeom prst="upArrow">
                    <a:avLst/>
                  </a:prstGeom>
                  <a:gradFill flip="none" rotWithShape="1">
                    <a:gsLst>
                      <a:gs pos="0">
                        <a:srgbClr val="FF3838"/>
                      </a:gs>
                      <a:gs pos="46000">
                        <a:srgbClr val="FF5050"/>
                      </a:gs>
                      <a:gs pos="79000">
                        <a:schemeClr val="accent2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</p:sp>
            </p:grpSp>
            <p:cxnSp>
              <p:nvCxnSpPr>
                <p:cNvPr id="16" name="直接连接符 44" descr="KSO_WM_UNIT_INDEX=1_6&amp;KSO_WM_UNIT_TYPE=n_i&amp;KSO_WM_UNIT_ID=wpsdiag20161024_3*n_i*1_6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      <p:cNvCxnSpPr>
                  <a:stCxn id="44" idx="3"/>
                </p:cNvCxnSpPr>
                <p:nvPr/>
              </p:nvCxnSpPr>
              <p:spPr>
                <a:xfrm flipV="1">
                  <a:off x="980959" y="611774"/>
                  <a:ext cx="402536" cy="22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  <a:headEnd type="oval"/>
                </a:ln>
                <a:effectLst/>
              </p:spPr>
            </p:cxnSp>
            <p:cxnSp>
              <p:nvCxnSpPr>
                <p:cNvPr id="29" name="直接连接符 45" descr="KSO_WM_UNIT_INDEX=1_7&amp;KSO_WM_UNIT_TYPE=n_i&amp;KSO_WM_UNIT_ID=wpsdiag20161024_3*n_i*1_7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      <p:cNvCxnSpPr/>
                <p:nvPr/>
              </p:nvCxnSpPr>
              <p:spPr>
                <a:xfrm>
                  <a:off x="1023749" y="196424"/>
                  <a:ext cx="45960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  <a:headEnd type="oval"/>
                </a:ln>
                <a:effectLst/>
              </p:spPr>
            </p:cxnSp>
            <p:cxnSp>
              <p:nvCxnSpPr>
                <p:cNvPr id="17" name="直接连接符 46" descr="KSO_WM_UNIT_INDEX=1_8&amp;KSO_WM_UNIT_TYPE=n_i&amp;KSO_WM_UNIT_ID=wpsdiag20161024_3*n_i*1_8&amp;KSO_WM_UNIT_LAYERLEVEL=1_1&amp;KSO_WM_UNIT_CLEAR=1&amp;KSO_WM_TAG_VERSION=1.0&amp;KSO_WM_BEAUTIFY_FLAG=#wm#&amp;KSO_WM_TEMPLATE_CATEGORY=wpsdiag&amp;KSO_WM_TEMPLATE_INDEX=20161024&amp;KSO_WM_SLIDE_ITEM_CNT=3&amp;KSO_WM_DIAGRAM_GROUP_CODE=n1_1&amp;KSO_WM_UNIT_LINE_FORE_SCHEMECOLOR_INDEX=7&amp;KSO_WM_UNIT_LINE_BACK_SCHEMECOLOR_INDEX=0&amp;KSO_WM_UNIT_LINE_FILL_TYPE=1"/>
                <p:cNvCxnSpPr/>
                <p:nvPr/>
              </p:nvCxnSpPr>
              <p:spPr>
                <a:xfrm flipH="1" flipV="1">
                  <a:off x="1912222" y="509917"/>
                  <a:ext cx="415582" cy="26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  <a:headEnd type="oval"/>
                </a:ln>
                <a:effectLst/>
              </p:spPr>
            </p:cxnSp>
          </p:grpSp>
          <p:sp>
            <p:nvSpPr>
              <p:cNvPr id="18" name="矩形 47" descr="KSO_WM_UNIT_INDEX=1_2_1&amp;KSO_WM_UNIT_TYPE=n_h_f&amp;KSO_WM_UNIT_ID=wpsdiag20161024_3*n_h_f*1_2_1&amp;KSO_WM_UNIT_LAYERLEVEL=1_1_1&amp;KSO_WM_UNIT_HIGHLIGHT=0&amp;KSO_WM_UNIT_CLEAR=0&amp;KSO_WM_UNIT_COMPATIBLE=0&amp;KSO_WM_UNIT_PRESET_TEXT=Lorem ipsum dolor sit amet, consectetur adipiscing elit.&amp;KSO_WM_UNIT_VALUE=48&amp;KSO_WM_TAG_VERSION=1.0&amp;KSO_WM_BEAUTIFY_FLAG=#wm#&amp;KSO_WM_TEMPLATE_CATEGORY=wpsdiag&amp;KSO_WM_TEMPLATE_INDEX=20161024&amp;KSO_WM_SLIDE_ITEM_CNT=3&amp;KSO_WM_DIAGRAM_GROUP_CODE=n1_1&amp;KSO_WM_UNIT_TEXT_FILL_FORE_SCHEMECOLOR_INDEX=13&amp;KSO_WM_UNIT_TEXT_FILL_TYPE=1"/>
              <p:cNvSpPr/>
              <p:nvPr/>
            </p:nvSpPr>
            <p:spPr>
              <a:xfrm>
                <a:off x="3911480" y="739387"/>
                <a:ext cx="2196281" cy="37657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l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120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+mn-ea"/>
                  </a:rPr>
                  <a:t>这里输入你努力提高的方向</a:t>
                </a:r>
                <a:endParaRPr lang="zh-CN" altLang="en-US" sz="1600" b="1" kern="120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35" name="矩形 49" descr="KSO_WM_UNIT_INDEX=1_2_2&amp;KSO_WM_UNIT_TYPE=n_h_f&amp;KSO_WM_UNIT_ID=wpsdiag20161024_3*n_h_f*1_2_2&amp;KSO_WM_UNIT_LAYERLEVEL=1_1_1&amp;KSO_WM_UNIT_HIGHLIGHT=0&amp;KSO_WM_UNIT_CLEAR=0&amp;KSO_WM_UNIT_COMPATIBLE=0&amp;KSO_WM_UNIT_PRESET_TEXT=Lorem ipsum dolor sit amet, consectetur adipiscing elit.&amp;KSO_WM_UNIT_VALUE=48&amp;KSO_WM_TAG_VERSION=1.0&amp;KSO_WM_BEAUTIFY_FLAG=#wm#&amp;KSO_WM_TEMPLATE_CATEGORY=wpsdiag&amp;KSO_WM_TEMPLATE_INDEX=20161024&amp;KSO_WM_SLIDE_ITEM_CNT=3&amp;KSO_WM_DIAGRAM_GROUP_CODE=n1_1&amp;KSO_WM_UNIT_TEXT_FILL_FORE_SCHEMECOLOR_INDEX=13&amp;KSO_WM_UNIT_TEXT_FILL_TYPE=1"/>
              <p:cNvSpPr/>
              <p:nvPr/>
            </p:nvSpPr>
            <p:spPr>
              <a:xfrm>
                <a:off x="-269746" y="139426"/>
                <a:ext cx="1693441" cy="28849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+mn-ea"/>
                  </a:rPr>
                  <a:t>这里输入生活方面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endParaRPr>
              </a:p>
              <a:p>
                <a:pPr algn="ctr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1" kern="1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endParaRPr>
              </a:p>
              <a:p>
                <a:pPr algn="ctr">
                  <a:tabLst>
                    <a:tab pos="2637155" algn="ctr"/>
                    <a:tab pos="5274310" algn="r"/>
                  </a:tabLst>
                </a:pPr>
                <a:r>
                  <a:rPr lang="en-US" altLang="zh-CN" sz="1400" b="1" kern="12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  <a:endParaRPr lang="en-US" altLang="zh-CN" sz="1400" b="1" kern="1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36" name="矩形 72" descr="KSO_WM_UNIT_INDEX=1_1_1&amp;KSO_WM_UNIT_TYPE=n_h_a&amp;KSO_WM_UNIT_ID=wpsdiag20161024_3*n_h_a*1_1_1&amp;KSO_WM_UNIT_LAYERLEVEL=1_1_1&amp;KSO_WM_UNIT_HIGHLIGHT=0&amp;KSO_WM_UNIT_CLEAR=0&amp;KSO_WM_UNIT_COMPATIBLE=0&amp;KSO_WM_TAG_VERSION=1.0&amp;KSO_WM_UNIT_VALUE=18&amp;KSO_WM_UNIT_PRESET_TEXT_INDEX=3&amp;KSO_WM_UNIT_PRESET_TEXT_LEN=17&amp;KSO_WM_BEAUTIFY_FLAG=#wm#&amp;KSO_WM_TEMPLATE_CATEGORY=wpsdiag&amp;KSO_WM_TEMPLATE_INDEX=20161024&amp;KSO_WM_SLIDE_ITEM_CNT=3&amp;KSO_WM_DIAGRAM_GROUP_CODE=n1_1&amp;KSO_WM_UNIT_TEXT_FILL_FORE_SCHEMECOLOR_INDEX=14&amp;KSO_WM_UNIT_TEXT_FILL_TYPE=1"/>
            <p:cNvSpPr/>
            <p:nvPr/>
          </p:nvSpPr>
          <p:spPr>
            <a:xfrm>
              <a:off x="1512390" y="2628576"/>
              <a:ext cx="2089987" cy="364166"/>
            </a:xfrm>
            <a:prstGeom prst="rect">
              <a:avLst/>
            </a:prstGeom>
          </p:spPr>
          <p:txBody>
            <a:bodyPr wrap="square" anchor="ctr">
              <a:noAutofit/>
            </a:bodyPr>
            <a:p>
              <a:pPr algn="just" fontAlgn="base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1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仿宋" panose="02010609060101010101" charset="-122"/>
                  <a:sym typeface="Times New Roman" panose="02020603050405020304"/>
                </a:rPr>
                <a:t>大三学年度中努力方向</a:t>
              </a:r>
              <a:endParaRPr lang="zh-CN" altLang="en-US" sz="2000" b="1" kern="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Times New Roman" panose="02020603050405020304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992630" y="1068705"/>
            <a:ext cx="80841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这里输入一大段文字，这里输入一大段文字，这里输入一大段文字，这里输入一大段文字，这里输入一大段问自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205" y="264795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四、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未来展望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4" name="矩形 47" descr="KSO_WM_UNIT_INDEX=1_2_1&amp;KSO_WM_UNIT_TYPE=n_h_f&amp;KSO_WM_UNIT_ID=wpsdiag20161024_3*n_h_f*1_2_1&amp;KSO_WM_UNIT_LAYERLEVEL=1_1_1&amp;KSO_WM_UNIT_HIGHLIGHT=0&amp;KSO_WM_UNIT_CLEAR=0&amp;KSO_WM_UNIT_COMPATIBLE=0&amp;KSO_WM_UNIT_PRESET_TEXT=Lorem ipsum dolor sit amet, consectetur adipiscing elit.&amp;KSO_WM_UNIT_VALUE=48&amp;KSO_WM_TAG_VERSION=1.0&amp;KSO_WM_BEAUTIFY_FLAG=#wm#&amp;KSO_WM_TEMPLATE_CATEGORY=wpsdiag&amp;KSO_WM_TEMPLATE_INDEX=20161024&amp;KSO_WM_SLIDE_ITEM_CNT=3&amp;KSO_WM_DIAGRAM_GROUP_CODE=n1_1&amp;KSO_WM_UNIT_TEXT_FILL_FORE_SCHEMECOLOR_INDEX=13&amp;KSO_WM_UNIT_TEXT_FILL_TYPE=1"/>
          <p:cNvSpPr/>
          <p:nvPr/>
        </p:nvSpPr>
        <p:spPr>
          <a:xfrm>
            <a:off x="1999615" y="3350260"/>
            <a:ext cx="2000885" cy="561975"/>
          </a:xfrm>
          <a:prstGeom prst="rect">
            <a:avLst/>
          </a:prstGeom>
        </p:spPr>
        <p:txBody>
          <a:bodyPr wrap="square">
            <a:noAutofit/>
          </a:bodyPr>
          <a:p>
            <a:pPr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这里输入思想方面</a:t>
            </a:r>
            <a:endParaRPr lang="zh-CN" altLang="en-US" sz="1600" b="1" kern="12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5" name="箭头: 上 41" descr="KSO_WM_UNIT_INDEX=1_3&amp;KSO_WM_UNIT_TYPE=n_i&amp;KSO_WM_UNIT_ID=wpsdiag20161024_3*n_i*1_3&amp;KSO_WM_UNIT_LAYERLEVEL=1_1&amp;KSO_WM_UNIT_CLEAR=1&amp;KSO_WM_TAG_VERSION=1.0&amp;KSO_WM_BEAUTIFY_FLAG=#wm#&amp;KSO_WM_TEMPLATE_CATEGORY=wpsdiag&amp;KSO_WM_TEMPLATE_INDEX=20161024&amp;KSO_WM_SLIDE_ITEM_CNT=3&amp;KSO_WM_DIAGRAM_GROUP_CODE=n1_1&amp;KSO_WM_UNIT_FILL_FORE_SCHEMECOLOR_INDEX=6&amp;KSO_WM_UNIT_FILL_TYPE=3&amp;KSO_WM_UNIT_FILL_BACK_SCHEMECOLOR_INDEX=6"/>
          <p:cNvSpPr/>
          <p:nvPr/>
        </p:nvSpPr>
        <p:spPr>
          <a:xfrm>
            <a:off x="6393859" y="3668854"/>
            <a:ext cx="458699" cy="2132476"/>
          </a:xfrm>
          <a:prstGeom prst="upArrow">
            <a:avLst/>
          </a:prstGeom>
          <a:gradFill flip="none" rotWithShape="1">
            <a:gsLst>
              <a:gs pos="0">
                <a:srgbClr val="FF7979"/>
              </a:gs>
              <a:gs pos="78000">
                <a:schemeClr val="accent2">
                  <a:alpha val="0"/>
                </a:schemeClr>
              </a:gs>
              <a:gs pos="44000">
                <a:srgbClr val="FF5050"/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47" name="文本框 46"/>
          <p:cNvSpPr txBox="1"/>
          <p:nvPr/>
        </p:nvSpPr>
        <p:spPr>
          <a:xfrm>
            <a:off x="7832725" y="3912235"/>
            <a:ext cx="361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这里输入生活方面你努力提高的方向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610995" y="1668145"/>
            <a:ext cx="81762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这里输入一大段文字，这里输入一大段文字，这里输入一大段文字，这里输入一大段文字，这里输入一大段文字，这里输入大大无</a:t>
            </a:r>
            <a:endParaRPr lang="zh-CN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205" y="264795"/>
            <a:ext cx="26587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四、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未来展望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35" y="-20955"/>
            <a:ext cx="12194540" cy="6887210"/>
            <a:chOff x="-1" y="-33"/>
            <a:chExt cx="14401" cy="8133"/>
          </a:xfrm>
        </p:grpSpPr>
        <p:grpSp>
          <p:nvGrpSpPr>
            <p:cNvPr id="30746" name="组合 74"/>
            <p:cNvGrpSpPr/>
            <p:nvPr/>
          </p:nvGrpSpPr>
          <p:grpSpPr bwMode="auto">
            <a:xfrm rot="5400000">
              <a:off x="10251" y="3946"/>
              <a:ext cx="8128" cy="170"/>
              <a:chOff x="0" y="-3574"/>
              <a:chExt cx="9144000" cy="1270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2" y="162"/>
                <a:ext cx="2267016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64969" y="-3574"/>
                <a:ext cx="2303580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68548" y="162"/>
                <a:ext cx="2275451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67014" y="162"/>
                <a:ext cx="2306392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47" name="组合 79"/>
            <p:cNvGrpSpPr/>
            <p:nvPr/>
          </p:nvGrpSpPr>
          <p:grpSpPr bwMode="auto">
            <a:xfrm rot="5400000">
              <a:off x="-3978" y="3953"/>
              <a:ext cx="8125" cy="170"/>
              <a:chOff x="0" y="-3574"/>
              <a:chExt cx="9144000" cy="12705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11" y="3898"/>
                <a:ext cx="2267714" cy="1233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66373" y="-3575"/>
                <a:ext cx="2304287" cy="1270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870659" y="162"/>
                <a:ext cx="2273339" cy="123315"/>
              </a:xfrm>
              <a:prstGeom prst="rect">
                <a:avLst/>
              </a:prstGeom>
              <a:solidFill>
                <a:srgbClr val="FF8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70525" y="3898"/>
                <a:ext cx="2304287" cy="12331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591050" y="4897755"/>
            <a:ext cx="26390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这里输入一大段文字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4170" y="1296035"/>
            <a:ext cx="297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未来的生活中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，不断前进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0" name="Group 27"/>
          <p:cNvGrpSpPr/>
          <p:nvPr/>
        </p:nvGrpSpPr>
        <p:grpSpPr>
          <a:xfrm rot="0">
            <a:off x="4453890" y="2779395"/>
            <a:ext cx="1260475" cy="1873250"/>
            <a:chOff x="776288" y="3940175"/>
            <a:chExt cx="1260475" cy="1873250"/>
          </a:xfrm>
        </p:grpSpPr>
        <p:sp>
          <p:nvSpPr>
            <p:cNvPr id="21" name="Freeform 1312"/>
            <p:cNvSpPr/>
            <p:nvPr/>
          </p:nvSpPr>
          <p:spPr bwMode="auto">
            <a:xfrm>
              <a:off x="1458913" y="3940175"/>
              <a:ext cx="127000" cy="1400175"/>
            </a:xfrm>
            <a:custGeom>
              <a:avLst/>
              <a:gdLst>
                <a:gd name="T0" fmla="*/ 20 w 40"/>
                <a:gd name="T1" fmla="*/ 441 h 441"/>
                <a:gd name="T2" fmla="*/ 0 w 40"/>
                <a:gd name="T3" fmla="*/ 421 h 441"/>
                <a:gd name="T4" fmla="*/ 0 w 40"/>
                <a:gd name="T5" fmla="*/ 20 h 441"/>
                <a:gd name="T6" fmla="*/ 20 w 40"/>
                <a:gd name="T7" fmla="*/ 0 h 441"/>
                <a:gd name="T8" fmla="*/ 40 w 40"/>
                <a:gd name="T9" fmla="*/ 20 h 441"/>
                <a:gd name="T10" fmla="*/ 40 w 40"/>
                <a:gd name="T11" fmla="*/ 421 h 441"/>
                <a:gd name="T12" fmla="*/ 20 w 40"/>
                <a:gd name="T13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1">
                  <a:moveTo>
                    <a:pt x="20" y="441"/>
                  </a:moveTo>
                  <a:cubicBezTo>
                    <a:pt x="9" y="441"/>
                    <a:pt x="0" y="432"/>
                    <a:pt x="0" y="4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421"/>
                    <a:pt x="40" y="421"/>
                    <a:pt x="40" y="421"/>
                  </a:cubicBezTo>
                  <a:cubicBezTo>
                    <a:pt x="40" y="432"/>
                    <a:pt x="31" y="441"/>
                    <a:pt x="20" y="441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313"/>
            <p:cNvSpPr/>
            <p:nvPr/>
          </p:nvSpPr>
          <p:spPr bwMode="auto">
            <a:xfrm>
              <a:off x="1233488" y="4086225"/>
              <a:ext cx="577850" cy="1489075"/>
            </a:xfrm>
            <a:custGeom>
              <a:avLst/>
              <a:gdLst>
                <a:gd name="T0" fmla="*/ 91 w 182"/>
                <a:gd name="T1" fmla="*/ 469 h 469"/>
                <a:gd name="T2" fmla="*/ 0 w 182"/>
                <a:gd name="T3" fmla="*/ 378 h 469"/>
                <a:gd name="T4" fmla="*/ 0 w 182"/>
                <a:gd name="T5" fmla="*/ 40 h 469"/>
                <a:gd name="T6" fmla="*/ 20 w 182"/>
                <a:gd name="T7" fmla="*/ 20 h 469"/>
                <a:gd name="T8" fmla="*/ 41 w 182"/>
                <a:gd name="T9" fmla="*/ 40 h 469"/>
                <a:gd name="T10" fmla="*/ 41 w 182"/>
                <a:gd name="T11" fmla="*/ 378 h 469"/>
                <a:gd name="T12" fmla="*/ 91 w 182"/>
                <a:gd name="T13" fmla="*/ 429 h 469"/>
                <a:gd name="T14" fmla="*/ 141 w 182"/>
                <a:gd name="T15" fmla="*/ 378 h 469"/>
                <a:gd name="T16" fmla="*/ 141 w 182"/>
                <a:gd name="T17" fmla="*/ 20 h 469"/>
                <a:gd name="T18" fmla="*/ 162 w 182"/>
                <a:gd name="T19" fmla="*/ 0 h 469"/>
                <a:gd name="T20" fmla="*/ 182 w 182"/>
                <a:gd name="T21" fmla="*/ 20 h 469"/>
                <a:gd name="T22" fmla="*/ 182 w 182"/>
                <a:gd name="T23" fmla="*/ 378 h 469"/>
                <a:gd name="T24" fmla="*/ 91 w 182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469">
                  <a:moveTo>
                    <a:pt x="91" y="469"/>
                  </a:moveTo>
                  <a:cubicBezTo>
                    <a:pt x="41" y="469"/>
                    <a:pt x="0" y="428"/>
                    <a:pt x="0" y="37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9"/>
                    <a:pt x="9" y="20"/>
                    <a:pt x="20" y="20"/>
                  </a:cubicBezTo>
                  <a:cubicBezTo>
                    <a:pt x="32" y="20"/>
                    <a:pt x="41" y="29"/>
                    <a:pt x="41" y="40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406"/>
                    <a:pt x="63" y="429"/>
                    <a:pt x="91" y="429"/>
                  </a:cubicBezTo>
                  <a:cubicBezTo>
                    <a:pt x="119" y="429"/>
                    <a:pt x="141" y="406"/>
                    <a:pt x="141" y="378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9"/>
                    <a:pt x="151" y="0"/>
                    <a:pt x="162" y="0"/>
                  </a:cubicBezTo>
                  <a:cubicBezTo>
                    <a:pt x="173" y="0"/>
                    <a:pt x="182" y="9"/>
                    <a:pt x="182" y="20"/>
                  </a:cubicBezTo>
                  <a:cubicBezTo>
                    <a:pt x="182" y="378"/>
                    <a:pt x="182" y="378"/>
                    <a:pt x="182" y="378"/>
                  </a:cubicBezTo>
                  <a:cubicBezTo>
                    <a:pt x="182" y="428"/>
                    <a:pt x="141" y="469"/>
                    <a:pt x="91" y="469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314"/>
            <p:cNvSpPr/>
            <p:nvPr/>
          </p:nvSpPr>
          <p:spPr bwMode="auto">
            <a:xfrm>
              <a:off x="776288" y="4327525"/>
              <a:ext cx="1260475" cy="1485900"/>
            </a:xfrm>
            <a:custGeom>
              <a:avLst/>
              <a:gdLst>
                <a:gd name="T0" fmla="*/ 235 w 397"/>
                <a:gd name="T1" fmla="*/ 468 h 468"/>
                <a:gd name="T2" fmla="*/ 73 w 397"/>
                <a:gd name="T3" fmla="*/ 306 h 468"/>
                <a:gd name="T4" fmla="*/ 73 w 397"/>
                <a:gd name="T5" fmla="*/ 241 h 468"/>
                <a:gd name="T6" fmla="*/ 20 w 397"/>
                <a:gd name="T7" fmla="*/ 188 h 468"/>
                <a:gd name="T8" fmla="*/ 0 w 397"/>
                <a:gd name="T9" fmla="*/ 168 h 468"/>
                <a:gd name="T10" fmla="*/ 20 w 397"/>
                <a:gd name="T11" fmla="*/ 147 h 468"/>
                <a:gd name="T12" fmla="*/ 114 w 397"/>
                <a:gd name="T13" fmla="*/ 241 h 468"/>
                <a:gd name="T14" fmla="*/ 114 w 397"/>
                <a:gd name="T15" fmla="*/ 306 h 468"/>
                <a:gd name="T16" fmla="*/ 235 w 397"/>
                <a:gd name="T17" fmla="*/ 427 h 468"/>
                <a:gd name="T18" fmla="*/ 356 w 397"/>
                <a:gd name="T19" fmla="*/ 306 h 468"/>
                <a:gd name="T20" fmla="*/ 356 w 397"/>
                <a:gd name="T21" fmla="*/ 21 h 468"/>
                <a:gd name="T22" fmla="*/ 377 w 397"/>
                <a:gd name="T23" fmla="*/ 0 h 468"/>
                <a:gd name="T24" fmla="*/ 397 w 397"/>
                <a:gd name="T25" fmla="*/ 21 h 468"/>
                <a:gd name="T26" fmla="*/ 397 w 397"/>
                <a:gd name="T27" fmla="*/ 306 h 468"/>
                <a:gd name="T28" fmla="*/ 235 w 397"/>
                <a:gd name="T2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468">
                  <a:moveTo>
                    <a:pt x="235" y="468"/>
                  </a:moveTo>
                  <a:cubicBezTo>
                    <a:pt x="146" y="468"/>
                    <a:pt x="73" y="395"/>
                    <a:pt x="73" y="306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12"/>
                    <a:pt x="50" y="188"/>
                    <a:pt x="20" y="188"/>
                  </a:cubicBezTo>
                  <a:cubicBezTo>
                    <a:pt x="9" y="188"/>
                    <a:pt x="0" y="179"/>
                    <a:pt x="0" y="168"/>
                  </a:cubicBezTo>
                  <a:cubicBezTo>
                    <a:pt x="0" y="156"/>
                    <a:pt x="9" y="147"/>
                    <a:pt x="20" y="147"/>
                  </a:cubicBezTo>
                  <a:cubicBezTo>
                    <a:pt x="72" y="147"/>
                    <a:pt x="114" y="189"/>
                    <a:pt x="114" y="241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114" y="373"/>
                    <a:pt x="168" y="427"/>
                    <a:pt x="235" y="427"/>
                  </a:cubicBezTo>
                  <a:cubicBezTo>
                    <a:pt x="302" y="427"/>
                    <a:pt x="356" y="373"/>
                    <a:pt x="356" y="306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9"/>
                    <a:pt x="365" y="0"/>
                    <a:pt x="377" y="0"/>
                  </a:cubicBezTo>
                  <a:cubicBezTo>
                    <a:pt x="388" y="0"/>
                    <a:pt x="397" y="9"/>
                    <a:pt x="397" y="21"/>
                  </a:cubicBezTo>
                  <a:cubicBezTo>
                    <a:pt x="397" y="306"/>
                    <a:pt x="397" y="306"/>
                    <a:pt x="397" y="306"/>
                  </a:cubicBezTo>
                  <a:cubicBezTo>
                    <a:pt x="397" y="395"/>
                    <a:pt x="324" y="468"/>
                    <a:pt x="235" y="468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4" name="Group 27"/>
          <p:cNvGrpSpPr/>
          <p:nvPr/>
        </p:nvGrpSpPr>
        <p:grpSpPr>
          <a:xfrm rot="0" flipH="1">
            <a:off x="6195695" y="2779395"/>
            <a:ext cx="1260475" cy="1873250"/>
            <a:chOff x="776288" y="3940175"/>
            <a:chExt cx="1260475" cy="1873250"/>
          </a:xfrm>
        </p:grpSpPr>
        <p:sp>
          <p:nvSpPr>
            <p:cNvPr id="25" name="Freeform 1312"/>
            <p:cNvSpPr/>
            <p:nvPr/>
          </p:nvSpPr>
          <p:spPr bwMode="auto">
            <a:xfrm>
              <a:off x="1458913" y="3940175"/>
              <a:ext cx="127000" cy="1400175"/>
            </a:xfrm>
            <a:custGeom>
              <a:avLst/>
              <a:gdLst>
                <a:gd name="T0" fmla="*/ 20 w 40"/>
                <a:gd name="T1" fmla="*/ 441 h 441"/>
                <a:gd name="T2" fmla="*/ 0 w 40"/>
                <a:gd name="T3" fmla="*/ 421 h 441"/>
                <a:gd name="T4" fmla="*/ 0 w 40"/>
                <a:gd name="T5" fmla="*/ 20 h 441"/>
                <a:gd name="T6" fmla="*/ 20 w 40"/>
                <a:gd name="T7" fmla="*/ 0 h 441"/>
                <a:gd name="T8" fmla="*/ 40 w 40"/>
                <a:gd name="T9" fmla="*/ 20 h 441"/>
                <a:gd name="T10" fmla="*/ 40 w 40"/>
                <a:gd name="T11" fmla="*/ 421 h 441"/>
                <a:gd name="T12" fmla="*/ 20 w 40"/>
                <a:gd name="T13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1">
                  <a:moveTo>
                    <a:pt x="20" y="441"/>
                  </a:moveTo>
                  <a:cubicBezTo>
                    <a:pt x="9" y="441"/>
                    <a:pt x="0" y="432"/>
                    <a:pt x="0" y="4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421"/>
                    <a:pt x="40" y="421"/>
                    <a:pt x="40" y="421"/>
                  </a:cubicBezTo>
                  <a:cubicBezTo>
                    <a:pt x="40" y="432"/>
                    <a:pt x="31" y="441"/>
                    <a:pt x="20" y="441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6" name="Freeform 1313"/>
            <p:cNvSpPr/>
            <p:nvPr/>
          </p:nvSpPr>
          <p:spPr bwMode="auto">
            <a:xfrm>
              <a:off x="1233488" y="4086225"/>
              <a:ext cx="577850" cy="1489075"/>
            </a:xfrm>
            <a:custGeom>
              <a:avLst/>
              <a:gdLst>
                <a:gd name="T0" fmla="*/ 91 w 182"/>
                <a:gd name="T1" fmla="*/ 469 h 469"/>
                <a:gd name="T2" fmla="*/ 0 w 182"/>
                <a:gd name="T3" fmla="*/ 378 h 469"/>
                <a:gd name="T4" fmla="*/ 0 w 182"/>
                <a:gd name="T5" fmla="*/ 40 h 469"/>
                <a:gd name="T6" fmla="*/ 20 w 182"/>
                <a:gd name="T7" fmla="*/ 20 h 469"/>
                <a:gd name="T8" fmla="*/ 41 w 182"/>
                <a:gd name="T9" fmla="*/ 40 h 469"/>
                <a:gd name="T10" fmla="*/ 41 w 182"/>
                <a:gd name="T11" fmla="*/ 378 h 469"/>
                <a:gd name="T12" fmla="*/ 91 w 182"/>
                <a:gd name="T13" fmla="*/ 429 h 469"/>
                <a:gd name="T14" fmla="*/ 141 w 182"/>
                <a:gd name="T15" fmla="*/ 378 h 469"/>
                <a:gd name="T16" fmla="*/ 141 w 182"/>
                <a:gd name="T17" fmla="*/ 20 h 469"/>
                <a:gd name="T18" fmla="*/ 162 w 182"/>
                <a:gd name="T19" fmla="*/ 0 h 469"/>
                <a:gd name="T20" fmla="*/ 182 w 182"/>
                <a:gd name="T21" fmla="*/ 20 h 469"/>
                <a:gd name="T22" fmla="*/ 182 w 182"/>
                <a:gd name="T23" fmla="*/ 378 h 469"/>
                <a:gd name="T24" fmla="*/ 91 w 182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469">
                  <a:moveTo>
                    <a:pt x="91" y="469"/>
                  </a:moveTo>
                  <a:cubicBezTo>
                    <a:pt x="41" y="469"/>
                    <a:pt x="0" y="428"/>
                    <a:pt x="0" y="37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9"/>
                    <a:pt x="9" y="20"/>
                    <a:pt x="20" y="20"/>
                  </a:cubicBezTo>
                  <a:cubicBezTo>
                    <a:pt x="32" y="20"/>
                    <a:pt x="41" y="29"/>
                    <a:pt x="41" y="40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406"/>
                    <a:pt x="63" y="429"/>
                    <a:pt x="91" y="429"/>
                  </a:cubicBezTo>
                  <a:cubicBezTo>
                    <a:pt x="119" y="429"/>
                    <a:pt x="141" y="406"/>
                    <a:pt x="141" y="378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9"/>
                    <a:pt x="151" y="0"/>
                    <a:pt x="162" y="0"/>
                  </a:cubicBezTo>
                  <a:cubicBezTo>
                    <a:pt x="173" y="0"/>
                    <a:pt x="182" y="9"/>
                    <a:pt x="182" y="20"/>
                  </a:cubicBezTo>
                  <a:cubicBezTo>
                    <a:pt x="182" y="378"/>
                    <a:pt x="182" y="378"/>
                    <a:pt x="182" y="378"/>
                  </a:cubicBezTo>
                  <a:cubicBezTo>
                    <a:pt x="182" y="428"/>
                    <a:pt x="141" y="469"/>
                    <a:pt x="91" y="469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7" name="Freeform 1314"/>
            <p:cNvSpPr/>
            <p:nvPr/>
          </p:nvSpPr>
          <p:spPr bwMode="auto">
            <a:xfrm>
              <a:off x="776288" y="4327525"/>
              <a:ext cx="1260475" cy="1485900"/>
            </a:xfrm>
            <a:custGeom>
              <a:avLst/>
              <a:gdLst>
                <a:gd name="T0" fmla="*/ 235 w 397"/>
                <a:gd name="T1" fmla="*/ 468 h 468"/>
                <a:gd name="T2" fmla="*/ 73 w 397"/>
                <a:gd name="T3" fmla="*/ 306 h 468"/>
                <a:gd name="T4" fmla="*/ 73 w 397"/>
                <a:gd name="T5" fmla="*/ 241 h 468"/>
                <a:gd name="T6" fmla="*/ 20 w 397"/>
                <a:gd name="T7" fmla="*/ 188 h 468"/>
                <a:gd name="T8" fmla="*/ 0 w 397"/>
                <a:gd name="T9" fmla="*/ 168 h 468"/>
                <a:gd name="T10" fmla="*/ 20 w 397"/>
                <a:gd name="T11" fmla="*/ 147 h 468"/>
                <a:gd name="T12" fmla="*/ 114 w 397"/>
                <a:gd name="T13" fmla="*/ 241 h 468"/>
                <a:gd name="T14" fmla="*/ 114 w 397"/>
                <a:gd name="T15" fmla="*/ 306 h 468"/>
                <a:gd name="T16" fmla="*/ 235 w 397"/>
                <a:gd name="T17" fmla="*/ 427 h 468"/>
                <a:gd name="T18" fmla="*/ 356 w 397"/>
                <a:gd name="T19" fmla="*/ 306 h 468"/>
                <a:gd name="T20" fmla="*/ 356 w 397"/>
                <a:gd name="T21" fmla="*/ 21 h 468"/>
                <a:gd name="T22" fmla="*/ 377 w 397"/>
                <a:gd name="T23" fmla="*/ 0 h 468"/>
                <a:gd name="T24" fmla="*/ 397 w 397"/>
                <a:gd name="T25" fmla="*/ 21 h 468"/>
                <a:gd name="T26" fmla="*/ 397 w 397"/>
                <a:gd name="T27" fmla="*/ 306 h 468"/>
                <a:gd name="T28" fmla="*/ 235 w 397"/>
                <a:gd name="T2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468">
                  <a:moveTo>
                    <a:pt x="235" y="468"/>
                  </a:moveTo>
                  <a:cubicBezTo>
                    <a:pt x="146" y="468"/>
                    <a:pt x="73" y="395"/>
                    <a:pt x="73" y="306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12"/>
                    <a:pt x="50" y="188"/>
                    <a:pt x="20" y="188"/>
                  </a:cubicBezTo>
                  <a:cubicBezTo>
                    <a:pt x="9" y="188"/>
                    <a:pt x="0" y="179"/>
                    <a:pt x="0" y="168"/>
                  </a:cubicBezTo>
                  <a:cubicBezTo>
                    <a:pt x="0" y="156"/>
                    <a:pt x="9" y="147"/>
                    <a:pt x="20" y="147"/>
                  </a:cubicBezTo>
                  <a:cubicBezTo>
                    <a:pt x="72" y="147"/>
                    <a:pt x="114" y="189"/>
                    <a:pt x="114" y="241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114" y="373"/>
                    <a:pt x="168" y="427"/>
                    <a:pt x="235" y="427"/>
                  </a:cubicBezTo>
                  <a:cubicBezTo>
                    <a:pt x="302" y="427"/>
                    <a:pt x="356" y="373"/>
                    <a:pt x="356" y="306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9"/>
                    <a:pt x="365" y="0"/>
                    <a:pt x="377" y="0"/>
                  </a:cubicBezTo>
                  <a:cubicBezTo>
                    <a:pt x="388" y="0"/>
                    <a:pt x="397" y="9"/>
                    <a:pt x="397" y="21"/>
                  </a:cubicBezTo>
                  <a:cubicBezTo>
                    <a:pt x="397" y="306"/>
                    <a:pt x="397" y="306"/>
                    <a:pt x="397" y="306"/>
                  </a:cubicBezTo>
                  <a:cubicBezTo>
                    <a:pt x="397" y="395"/>
                    <a:pt x="324" y="468"/>
                    <a:pt x="235" y="468"/>
                  </a:cubicBezTo>
                  <a:close/>
                </a:path>
              </a:pathLst>
            </a:custGeom>
            <a:solidFill>
              <a:srgbClr val="F15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grayscl/>
          </a:blip>
          <a:srcRect l="18837" t="8966" r="21416" b="6078"/>
          <a:stretch>
            <a:fillRect/>
          </a:stretch>
        </p:blipFill>
        <p:spPr>
          <a:xfrm>
            <a:off x="11015980" y="133350"/>
            <a:ext cx="856615" cy="8356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华文行楷</vt:lpstr>
      <vt:lpstr>Times New Roman</vt:lpstr>
      <vt:lpstr>仿宋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</cp:lastModifiedBy>
  <cp:revision>20</cp:revision>
  <dcterms:created xsi:type="dcterms:W3CDTF">2017-10-10T23:29:00Z</dcterms:created>
  <dcterms:modified xsi:type="dcterms:W3CDTF">2017-10-23T00:29:52Z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