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2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2F3"/>
    <a:srgbClr val="BEE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8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6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6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1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4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6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BC1D-7850-41E5-952A-9C3051B27EE4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F54E-E152-4FF4-AF17-94A56BAFC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13" y="1031133"/>
            <a:ext cx="5649975" cy="4795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2968" y="2351066"/>
            <a:ext cx="7386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答辩通用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2264" y="3535949"/>
            <a:ext cx="38156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72404" y="3217885"/>
            <a:ext cx="3447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 教育教学 开题报告 教学课件 答辩计划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05993" y="4746567"/>
            <a:ext cx="889462" cy="257695"/>
          </a:xfrm>
          <a:prstGeom prst="roundRect">
            <a:avLst>
              <a:gd name="adj" fmla="val 50000"/>
            </a:avLst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Mocha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193281" y="4746567"/>
            <a:ext cx="889462" cy="257695"/>
          </a:xfrm>
          <a:prstGeom prst="roundRect">
            <a:avLst>
              <a:gd name="adj" fmla="val 50000"/>
            </a:avLst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20XX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005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2" y="224799"/>
            <a:ext cx="11658126" cy="6375506"/>
          </a:xfrm>
          <a:prstGeom prst="rect">
            <a:avLst/>
          </a:prstGeom>
        </p:spPr>
      </p:pic>
      <p:grpSp>
        <p:nvGrpSpPr>
          <p:cNvPr id="5" name="形状">
            <a:extLst>
              <a:ext uri="{FF2B5EF4-FFF2-40B4-BE49-F238E27FC236}">
                <a16:creationId xmlns:a16="http://schemas.microsoft.com/office/drawing/2014/main" id="{F4D3410E-4A09-4DB7-B316-5EA2628A1668}"/>
              </a:ext>
            </a:extLst>
          </p:cNvPr>
          <p:cNvGrpSpPr/>
          <p:nvPr/>
        </p:nvGrpSpPr>
        <p:grpSpPr>
          <a:xfrm>
            <a:off x="2074555" y="3171380"/>
            <a:ext cx="1295404" cy="1295403"/>
            <a:chOff x="1779363" y="3419650"/>
            <a:chExt cx="1295404" cy="1295403"/>
          </a:xfrm>
          <a:solidFill>
            <a:srgbClr val="B1B2F3"/>
          </a:solidFill>
        </p:grpSpPr>
        <p:sp>
          <p:nvSpPr>
            <p:cNvPr id="7" name="形状">
              <a:extLst>
                <a:ext uri="{FF2B5EF4-FFF2-40B4-BE49-F238E27FC236}">
                  <a16:creationId xmlns:a16="http://schemas.microsoft.com/office/drawing/2014/main" id="{95DA0053-6C6A-44C3-B3E3-E337EC43E174}"/>
                </a:ext>
              </a:extLst>
            </p:cNvPr>
            <p:cNvSpPr/>
            <p:nvPr/>
          </p:nvSpPr>
          <p:spPr>
            <a:xfrm>
              <a:off x="1779363" y="3419650"/>
              <a:ext cx="1295404" cy="129540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形状">
              <a:extLst>
                <a:ext uri="{FF2B5EF4-FFF2-40B4-BE49-F238E27FC236}">
                  <a16:creationId xmlns:a16="http://schemas.microsoft.com/office/drawing/2014/main" id="{06D86111-DA5A-4E35-BA04-3EC7BB64DB31}"/>
                </a:ext>
              </a:extLst>
            </p:cNvPr>
            <p:cNvSpPr/>
            <p:nvPr/>
          </p:nvSpPr>
          <p:spPr>
            <a:xfrm>
              <a:off x="1893418" y="3524942"/>
              <a:ext cx="1084819" cy="1084818"/>
            </a:xfrm>
            <a:prstGeom prst="teardrop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形状">
            <a:extLst>
              <a:ext uri="{FF2B5EF4-FFF2-40B4-BE49-F238E27FC236}">
                <a16:creationId xmlns:a16="http://schemas.microsoft.com/office/drawing/2014/main" id="{3E50D6CA-FD30-487C-9885-EED2CF6BAB9E}"/>
              </a:ext>
            </a:extLst>
          </p:cNvPr>
          <p:cNvGrpSpPr/>
          <p:nvPr/>
        </p:nvGrpSpPr>
        <p:grpSpPr>
          <a:xfrm>
            <a:off x="2898468" y="4523758"/>
            <a:ext cx="1295404" cy="1295403"/>
            <a:chOff x="2603276" y="4772028"/>
            <a:chExt cx="1295404" cy="1295403"/>
          </a:xfrm>
          <a:solidFill>
            <a:srgbClr val="BEE1F4"/>
          </a:solidFill>
        </p:grpSpPr>
        <p:sp>
          <p:nvSpPr>
            <p:cNvPr id="10" name="形状">
              <a:extLst>
                <a:ext uri="{FF2B5EF4-FFF2-40B4-BE49-F238E27FC236}">
                  <a16:creationId xmlns:a16="http://schemas.microsoft.com/office/drawing/2014/main" id="{0E56F355-D074-4DDB-82FD-C52EC2D7C6D7}"/>
                </a:ext>
              </a:extLst>
            </p:cNvPr>
            <p:cNvSpPr/>
            <p:nvPr/>
          </p:nvSpPr>
          <p:spPr>
            <a:xfrm>
              <a:off x="2603276" y="4772028"/>
              <a:ext cx="1295404" cy="129540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形状">
              <a:extLst>
                <a:ext uri="{FF2B5EF4-FFF2-40B4-BE49-F238E27FC236}">
                  <a16:creationId xmlns:a16="http://schemas.microsoft.com/office/drawing/2014/main" id="{C491F8C2-55AB-4593-BDCD-7A4C66F2113D}"/>
                </a:ext>
              </a:extLst>
            </p:cNvPr>
            <p:cNvSpPr/>
            <p:nvPr/>
          </p:nvSpPr>
          <p:spPr>
            <a:xfrm>
              <a:off x="2707042" y="4877319"/>
              <a:ext cx="1084819" cy="1084818"/>
            </a:xfrm>
            <a:prstGeom prst="teardrop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形状">
            <a:extLst>
              <a:ext uri="{FF2B5EF4-FFF2-40B4-BE49-F238E27FC236}">
                <a16:creationId xmlns:a16="http://schemas.microsoft.com/office/drawing/2014/main" id="{390016FC-DDBA-4FA5-B34A-9F283FA01A4F}"/>
              </a:ext>
            </a:extLst>
          </p:cNvPr>
          <p:cNvGrpSpPr/>
          <p:nvPr/>
        </p:nvGrpSpPr>
        <p:grpSpPr>
          <a:xfrm>
            <a:off x="1250643" y="1819003"/>
            <a:ext cx="1295404" cy="1295403"/>
            <a:chOff x="955451" y="2067273"/>
            <a:chExt cx="1295404" cy="1295403"/>
          </a:xfrm>
          <a:solidFill>
            <a:srgbClr val="BEE1F4"/>
          </a:solidFill>
        </p:grpSpPr>
        <p:sp>
          <p:nvSpPr>
            <p:cNvPr id="13" name="形状">
              <a:extLst>
                <a:ext uri="{FF2B5EF4-FFF2-40B4-BE49-F238E27FC236}">
                  <a16:creationId xmlns:a16="http://schemas.microsoft.com/office/drawing/2014/main" id="{E9332B47-55F4-48B3-88AE-F3191E2C27D3}"/>
                </a:ext>
              </a:extLst>
            </p:cNvPr>
            <p:cNvSpPr/>
            <p:nvPr/>
          </p:nvSpPr>
          <p:spPr>
            <a:xfrm>
              <a:off x="955451" y="2067273"/>
              <a:ext cx="1295404" cy="129540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形状">
              <a:extLst>
                <a:ext uri="{FF2B5EF4-FFF2-40B4-BE49-F238E27FC236}">
                  <a16:creationId xmlns:a16="http://schemas.microsoft.com/office/drawing/2014/main" id="{B640F72E-6CFE-43E0-B6BF-85B6879B993F}"/>
                </a:ext>
              </a:extLst>
            </p:cNvPr>
            <p:cNvSpPr/>
            <p:nvPr/>
          </p:nvSpPr>
          <p:spPr>
            <a:xfrm>
              <a:off x="1060744" y="2172565"/>
              <a:ext cx="1084819" cy="1084818"/>
            </a:xfrm>
            <a:prstGeom prst="teardrop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形状">
            <a:extLst>
              <a:ext uri="{FF2B5EF4-FFF2-40B4-BE49-F238E27FC236}">
                <a16:creationId xmlns:a16="http://schemas.microsoft.com/office/drawing/2014/main" id="{8540A081-0FFC-4CE2-9120-91B5EE1637A5}"/>
              </a:ext>
            </a:extLst>
          </p:cNvPr>
          <p:cNvSpPr txBox="1"/>
          <p:nvPr/>
        </p:nvSpPr>
        <p:spPr>
          <a:xfrm>
            <a:off x="2546047" y="1819003"/>
            <a:ext cx="1589741" cy="276999"/>
          </a:xfrm>
          <a:prstGeom prst="rect">
            <a:avLst/>
          </a:prstGeom>
          <a:solidFill>
            <a:srgbClr val="BEE1F4"/>
          </a:solidFill>
        </p:spPr>
        <p:txBody>
          <a:bodyPr wrap="square" rtlCol="0" anchor="ctr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标题文字</a:t>
            </a:r>
            <a:endParaRPr lang="ko-KR" alt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" name="形状">
            <a:extLst>
              <a:ext uri="{FF2B5EF4-FFF2-40B4-BE49-F238E27FC236}">
                <a16:creationId xmlns:a16="http://schemas.microsoft.com/office/drawing/2014/main" id="{941349BE-468F-4809-B9EF-E51C5BD8D4A5}"/>
              </a:ext>
            </a:extLst>
          </p:cNvPr>
          <p:cNvSpPr txBox="1"/>
          <p:nvPr/>
        </p:nvSpPr>
        <p:spPr>
          <a:xfrm>
            <a:off x="3369959" y="3171380"/>
            <a:ext cx="1589741" cy="276999"/>
          </a:xfrm>
          <a:prstGeom prst="rect">
            <a:avLst/>
          </a:prstGeom>
          <a:solidFill>
            <a:srgbClr val="B1B2F3"/>
          </a:solidFill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标题文字</a:t>
            </a:r>
            <a:endParaRPr lang="ko-KR" alt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" name="形状">
            <a:extLst>
              <a:ext uri="{FF2B5EF4-FFF2-40B4-BE49-F238E27FC236}">
                <a16:creationId xmlns:a16="http://schemas.microsoft.com/office/drawing/2014/main" id="{C81BA0EE-2846-43A6-ADBB-BDBDF0EB5E7E}"/>
              </a:ext>
            </a:extLst>
          </p:cNvPr>
          <p:cNvSpPr txBox="1"/>
          <p:nvPr/>
        </p:nvSpPr>
        <p:spPr>
          <a:xfrm>
            <a:off x="4193871" y="4523757"/>
            <a:ext cx="1589741" cy="276999"/>
          </a:xfrm>
          <a:prstGeom prst="rect">
            <a:avLst/>
          </a:prstGeom>
          <a:solidFill>
            <a:srgbClr val="BEE1F4"/>
          </a:solidFill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标题文字</a:t>
            </a:r>
            <a:endParaRPr lang="ko-KR" altLang="en-US" sz="1200" dirty="0">
              <a:solidFill>
                <a:schemeClr val="bg1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9BE6412-EE7E-4E85-9D91-3D0F41F2B6F5}"/>
              </a:ext>
            </a:extLst>
          </p:cNvPr>
          <p:cNvSpPr/>
          <p:nvPr/>
        </p:nvSpPr>
        <p:spPr>
          <a:xfrm>
            <a:off x="2428728" y="3536936"/>
            <a:ext cx="556495" cy="44913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9E6D9D77-8EC0-42B6-92B9-CB65114582EE}"/>
              </a:ext>
            </a:extLst>
          </p:cNvPr>
          <p:cNvSpPr/>
          <p:nvPr/>
        </p:nvSpPr>
        <p:spPr>
          <a:xfrm>
            <a:off x="1716407" y="2291155"/>
            <a:ext cx="413112" cy="3173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1E9B68FF-CD5F-4C82-B180-8EDEEDC8887D}"/>
              </a:ext>
            </a:extLst>
          </p:cNvPr>
          <p:cNvSpPr/>
          <p:nvPr/>
        </p:nvSpPr>
        <p:spPr>
          <a:xfrm flipH="1">
            <a:off x="3369959" y="4990229"/>
            <a:ext cx="439377" cy="36245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884851-84A1-481C-A4BF-45D90FF169BC}"/>
              </a:ext>
            </a:extLst>
          </p:cNvPr>
          <p:cNvSpPr/>
          <p:nvPr/>
        </p:nvSpPr>
        <p:spPr>
          <a:xfrm>
            <a:off x="4936733" y="1697523"/>
            <a:ext cx="47682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posuerconsectetuer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porttitor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congue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massa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magna sed pulvinar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ultricies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purus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lectus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malesuada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libero,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884851-84A1-481C-A4BF-45D90FF169BC}"/>
              </a:ext>
            </a:extLst>
          </p:cNvPr>
          <p:cNvSpPr/>
          <p:nvPr/>
        </p:nvSpPr>
        <p:spPr>
          <a:xfrm>
            <a:off x="5971400" y="3062034"/>
            <a:ext cx="47682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posuerconsectetuer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porttitor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congue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massa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magna sed pulvinar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ultricies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purus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lectus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malesuada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libero,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884851-84A1-481C-A4BF-45D90FF169BC}"/>
              </a:ext>
            </a:extLst>
          </p:cNvPr>
          <p:cNvSpPr/>
          <p:nvPr/>
        </p:nvSpPr>
        <p:spPr>
          <a:xfrm>
            <a:off x="6705282" y="4408340"/>
            <a:ext cx="47682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posuerconsectetuer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porttitor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congue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massa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magna sed pulvinar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ultricies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purus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lectus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malesuada</a:t>
            </a:r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libero, </a:t>
            </a:r>
          </a:p>
        </p:txBody>
      </p:sp>
    </p:spTree>
    <p:extLst>
      <p:ext uri="{BB962C8B-B14F-4D97-AF65-F5344CB8AC3E}">
        <p14:creationId xmlns:p14="http://schemas.microsoft.com/office/powerpoint/2010/main" val="293448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2" y="224799"/>
            <a:ext cx="11658126" cy="63755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8981" y="1587731"/>
            <a:ext cx="4264430" cy="3599411"/>
          </a:xfrm>
          <a:prstGeom prst="rect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rallelogram 15"/>
          <p:cNvSpPr/>
          <p:nvPr/>
        </p:nvSpPr>
        <p:spPr>
          <a:xfrm rot="16200000">
            <a:off x="2370361" y="2042445"/>
            <a:ext cx="936104" cy="101329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884851-84A1-481C-A4BF-45D90FF169BC}"/>
              </a:ext>
            </a:extLst>
          </p:cNvPr>
          <p:cNvSpPr/>
          <p:nvPr/>
        </p:nvSpPr>
        <p:spPr>
          <a:xfrm>
            <a:off x="1550173" y="3654010"/>
            <a:ext cx="257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posuerconsectetuer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magna sed pulvinar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ultricies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purus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malesuada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libero,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52650" y="3282884"/>
            <a:ext cx="1371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æ¸, æ¸ç±è£è¨, æ¸é 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8" y="1355617"/>
            <a:ext cx="6276104" cy="41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5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22" y="1031133"/>
            <a:ext cx="9380957" cy="479573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144982" y="2216654"/>
            <a:ext cx="590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58738" y="3669793"/>
            <a:ext cx="467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43866" y="2974001"/>
            <a:ext cx="45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61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2" y="224799"/>
            <a:ext cx="11658126" cy="6375506"/>
          </a:xfrm>
          <a:prstGeom prst="rect">
            <a:avLst/>
          </a:prstGeom>
        </p:spPr>
      </p:pic>
      <p:sp>
        <p:nvSpPr>
          <p:cNvPr id="5" name="形状">
            <a:extLst>
              <a:ext uri="{FF2B5EF4-FFF2-40B4-BE49-F238E27FC236}">
                <a16:creationId xmlns:a16="http://schemas.microsoft.com/office/drawing/2014/main" id="{B52F8F8E-0F64-419D-A42A-F99BB7C91C42}"/>
              </a:ext>
            </a:extLst>
          </p:cNvPr>
          <p:cNvSpPr/>
          <p:nvPr/>
        </p:nvSpPr>
        <p:spPr>
          <a:xfrm>
            <a:off x="1152890" y="4381695"/>
            <a:ext cx="2502431" cy="1415994"/>
          </a:xfrm>
          <a:custGeom>
            <a:avLst/>
            <a:gdLst/>
            <a:ahLst/>
            <a:cxnLst/>
            <a:rect l="l" t="t" r="r" b="b"/>
            <a:pathLst>
              <a:path w="2738396" h="1549514">
                <a:moveTo>
                  <a:pt x="0" y="0"/>
                </a:moveTo>
                <a:lnTo>
                  <a:pt x="1441874" y="0"/>
                </a:lnTo>
                <a:lnTo>
                  <a:pt x="1441874" y="483"/>
                </a:lnTo>
                <a:lnTo>
                  <a:pt x="2738018" y="483"/>
                </a:lnTo>
                <a:lnTo>
                  <a:pt x="2738018" y="0"/>
                </a:lnTo>
                <a:lnTo>
                  <a:pt x="2738396" y="0"/>
                </a:lnTo>
                <a:lnTo>
                  <a:pt x="2738396" y="1449998"/>
                </a:lnTo>
                <a:cubicBezTo>
                  <a:pt x="2533861" y="1515204"/>
                  <a:pt x="2315911" y="1549514"/>
                  <a:pt x="2089946" y="1549514"/>
                </a:cubicBezTo>
                <a:cubicBezTo>
                  <a:pt x="1104429" y="1549514"/>
                  <a:pt x="271346" y="896868"/>
                  <a:pt x="0" y="0"/>
                </a:cubicBezTo>
                <a:close/>
              </a:path>
            </a:pathLst>
          </a:cu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形状">
            <a:extLst>
              <a:ext uri="{FF2B5EF4-FFF2-40B4-BE49-F238E27FC236}">
                <a16:creationId xmlns:a16="http://schemas.microsoft.com/office/drawing/2014/main" id="{4CAE265F-5943-4D53-923F-ECC072188019}"/>
              </a:ext>
            </a:extLst>
          </p:cNvPr>
          <p:cNvSpPr/>
          <p:nvPr/>
        </p:nvSpPr>
        <p:spPr>
          <a:xfrm rot="16200000">
            <a:off x="3185172" y="3719700"/>
            <a:ext cx="2502431" cy="1415994"/>
          </a:xfrm>
          <a:custGeom>
            <a:avLst/>
            <a:gdLst/>
            <a:ahLst/>
            <a:cxnLst/>
            <a:rect l="l" t="t" r="r" b="b"/>
            <a:pathLst>
              <a:path w="2738396" h="1549514">
                <a:moveTo>
                  <a:pt x="0" y="0"/>
                </a:moveTo>
                <a:lnTo>
                  <a:pt x="1441874" y="0"/>
                </a:lnTo>
                <a:lnTo>
                  <a:pt x="1441874" y="483"/>
                </a:lnTo>
                <a:lnTo>
                  <a:pt x="2738018" y="483"/>
                </a:lnTo>
                <a:lnTo>
                  <a:pt x="2738018" y="0"/>
                </a:lnTo>
                <a:lnTo>
                  <a:pt x="2738396" y="0"/>
                </a:lnTo>
                <a:lnTo>
                  <a:pt x="2738396" y="1449998"/>
                </a:lnTo>
                <a:cubicBezTo>
                  <a:pt x="2533861" y="1515204"/>
                  <a:pt x="2315911" y="1549514"/>
                  <a:pt x="2089946" y="1549514"/>
                </a:cubicBezTo>
                <a:cubicBezTo>
                  <a:pt x="1104429" y="1549514"/>
                  <a:pt x="271346" y="896868"/>
                  <a:pt x="0" y="0"/>
                </a:cubicBezTo>
                <a:close/>
              </a:path>
            </a:pathLst>
          </a:cu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形状">
            <a:extLst>
              <a:ext uri="{FF2B5EF4-FFF2-40B4-BE49-F238E27FC236}">
                <a16:creationId xmlns:a16="http://schemas.microsoft.com/office/drawing/2014/main" id="{48B6E642-CDFE-46D2-BA09-DF148972097A}"/>
              </a:ext>
            </a:extLst>
          </p:cNvPr>
          <p:cNvSpPr/>
          <p:nvPr/>
        </p:nvSpPr>
        <p:spPr>
          <a:xfrm rot="10800000">
            <a:off x="2520770" y="1694101"/>
            <a:ext cx="2502431" cy="1415994"/>
          </a:xfrm>
          <a:custGeom>
            <a:avLst/>
            <a:gdLst/>
            <a:ahLst/>
            <a:cxnLst/>
            <a:rect l="l" t="t" r="r" b="b"/>
            <a:pathLst>
              <a:path w="2738396" h="1549514">
                <a:moveTo>
                  <a:pt x="0" y="0"/>
                </a:moveTo>
                <a:lnTo>
                  <a:pt x="1441874" y="0"/>
                </a:lnTo>
                <a:lnTo>
                  <a:pt x="1441874" y="483"/>
                </a:lnTo>
                <a:lnTo>
                  <a:pt x="2738018" y="483"/>
                </a:lnTo>
                <a:lnTo>
                  <a:pt x="2738018" y="0"/>
                </a:lnTo>
                <a:lnTo>
                  <a:pt x="2738396" y="0"/>
                </a:lnTo>
                <a:lnTo>
                  <a:pt x="2738396" y="1449998"/>
                </a:lnTo>
                <a:cubicBezTo>
                  <a:pt x="2533861" y="1515204"/>
                  <a:pt x="2315911" y="1549514"/>
                  <a:pt x="2089946" y="1549514"/>
                </a:cubicBezTo>
                <a:cubicBezTo>
                  <a:pt x="1104429" y="1549514"/>
                  <a:pt x="271346" y="896868"/>
                  <a:pt x="0" y="0"/>
                </a:cubicBezTo>
                <a:close/>
              </a:path>
            </a:pathLst>
          </a:cu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形状">
            <a:extLst>
              <a:ext uri="{FF2B5EF4-FFF2-40B4-BE49-F238E27FC236}">
                <a16:creationId xmlns:a16="http://schemas.microsoft.com/office/drawing/2014/main" id="{B1219EF3-8B12-415D-ACB5-88B1C8FF4F2A}"/>
              </a:ext>
            </a:extLst>
          </p:cNvPr>
          <p:cNvSpPr/>
          <p:nvPr/>
        </p:nvSpPr>
        <p:spPr>
          <a:xfrm rot="5400000">
            <a:off x="496709" y="2365770"/>
            <a:ext cx="2502431" cy="1415994"/>
          </a:xfrm>
          <a:custGeom>
            <a:avLst/>
            <a:gdLst/>
            <a:ahLst/>
            <a:cxnLst/>
            <a:rect l="l" t="t" r="r" b="b"/>
            <a:pathLst>
              <a:path w="2738396" h="1549514">
                <a:moveTo>
                  <a:pt x="0" y="0"/>
                </a:moveTo>
                <a:lnTo>
                  <a:pt x="1441874" y="0"/>
                </a:lnTo>
                <a:lnTo>
                  <a:pt x="1441874" y="483"/>
                </a:lnTo>
                <a:lnTo>
                  <a:pt x="2738018" y="483"/>
                </a:lnTo>
                <a:lnTo>
                  <a:pt x="2738018" y="0"/>
                </a:lnTo>
                <a:lnTo>
                  <a:pt x="2738396" y="0"/>
                </a:lnTo>
                <a:lnTo>
                  <a:pt x="2738396" y="1449998"/>
                </a:lnTo>
                <a:cubicBezTo>
                  <a:pt x="2533861" y="1515204"/>
                  <a:pt x="2315911" y="1549514"/>
                  <a:pt x="2089946" y="1549514"/>
                </a:cubicBezTo>
                <a:cubicBezTo>
                  <a:pt x="1104429" y="1549514"/>
                  <a:pt x="271346" y="896868"/>
                  <a:pt x="0" y="0"/>
                </a:cubicBezTo>
                <a:close/>
              </a:path>
            </a:pathLst>
          </a:cu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形状">
            <a:extLst>
              <a:ext uri="{FF2B5EF4-FFF2-40B4-BE49-F238E27FC236}">
                <a16:creationId xmlns:a16="http://schemas.microsoft.com/office/drawing/2014/main" id="{34BF175F-5C0F-4891-AFBA-162A8D31C62D}"/>
              </a:ext>
            </a:extLst>
          </p:cNvPr>
          <p:cNvSpPr/>
          <p:nvPr/>
        </p:nvSpPr>
        <p:spPr>
          <a:xfrm>
            <a:off x="1635369" y="3502535"/>
            <a:ext cx="822448" cy="822448"/>
          </a:xfrm>
          <a:prstGeom prst="rect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w</a:t>
            </a:r>
            <a:endParaRPr lang="ko-KR" altLang="en-US" sz="5400" dirty="0"/>
          </a:p>
        </p:txBody>
      </p:sp>
      <p:sp>
        <p:nvSpPr>
          <p:cNvPr id="11" name="形状">
            <a:extLst>
              <a:ext uri="{FF2B5EF4-FFF2-40B4-BE49-F238E27FC236}">
                <a16:creationId xmlns:a16="http://schemas.microsoft.com/office/drawing/2014/main" id="{93C9E8DE-E036-49D7-B202-B608295E412F}"/>
              </a:ext>
            </a:extLst>
          </p:cNvPr>
          <p:cNvSpPr/>
          <p:nvPr/>
        </p:nvSpPr>
        <p:spPr>
          <a:xfrm>
            <a:off x="2832873" y="4381695"/>
            <a:ext cx="822448" cy="822448"/>
          </a:xfrm>
          <a:prstGeom prst="rect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O</a:t>
            </a:r>
            <a:endParaRPr lang="ko-KR" altLang="en-US" sz="5400" dirty="0"/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DD8A316A-B90F-4721-85B4-BC8A9AAD0630}"/>
              </a:ext>
            </a:extLst>
          </p:cNvPr>
          <p:cNvSpPr/>
          <p:nvPr/>
        </p:nvSpPr>
        <p:spPr>
          <a:xfrm>
            <a:off x="2520769" y="2287647"/>
            <a:ext cx="822448" cy="822448"/>
          </a:xfrm>
          <a:prstGeom prst="rect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s</a:t>
            </a:r>
            <a:endParaRPr lang="ko-KR" altLang="en-US" sz="4800" dirty="0"/>
          </a:p>
        </p:txBody>
      </p:sp>
      <p:sp>
        <p:nvSpPr>
          <p:cNvPr id="13" name="形状">
            <a:extLst>
              <a:ext uri="{FF2B5EF4-FFF2-40B4-BE49-F238E27FC236}">
                <a16:creationId xmlns:a16="http://schemas.microsoft.com/office/drawing/2014/main" id="{B0A7E079-021E-4873-84FA-AEC926B0D3E0}"/>
              </a:ext>
            </a:extLst>
          </p:cNvPr>
          <p:cNvSpPr/>
          <p:nvPr/>
        </p:nvSpPr>
        <p:spPr>
          <a:xfrm>
            <a:off x="3729904" y="3174840"/>
            <a:ext cx="822448" cy="822448"/>
          </a:xfrm>
          <a:prstGeom prst="rect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T</a:t>
            </a:r>
            <a:endParaRPr lang="ko-KR" altLang="en-US" sz="5400" dirty="0"/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E8846C73-BBB2-4105-B225-A1610F25E165}"/>
              </a:ext>
            </a:extLst>
          </p:cNvPr>
          <p:cNvSpPr txBox="1"/>
          <p:nvPr/>
        </p:nvSpPr>
        <p:spPr>
          <a:xfrm>
            <a:off x="3343219" y="2688211"/>
            <a:ext cx="161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BF582ABD-9FFF-4A47-AFA4-F7A51AF67615}"/>
              </a:ext>
            </a:extLst>
          </p:cNvPr>
          <p:cNvSpPr txBox="1"/>
          <p:nvPr/>
        </p:nvSpPr>
        <p:spPr>
          <a:xfrm>
            <a:off x="992978" y="3046046"/>
            <a:ext cx="149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75684878-4201-4DE8-A32F-601450772DEF}"/>
              </a:ext>
            </a:extLst>
          </p:cNvPr>
          <p:cNvSpPr txBox="1"/>
          <p:nvPr/>
        </p:nvSpPr>
        <p:spPr>
          <a:xfrm>
            <a:off x="1271466" y="4476273"/>
            <a:ext cx="15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50">
            <a:extLst>
              <a:ext uri="{FF2B5EF4-FFF2-40B4-BE49-F238E27FC236}">
                <a16:creationId xmlns:a16="http://schemas.microsoft.com/office/drawing/2014/main" id="{957D09C2-C0A8-453C-ABA7-62C5B9A77FD8}"/>
              </a:ext>
            </a:extLst>
          </p:cNvPr>
          <p:cNvSpPr txBox="1"/>
          <p:nvPr/>
        </p:nvSpPr>
        <p:spPr>
          <a:xfrm>
            <a:off x="3771985" y="4118121"/>
            <a:ext cx="141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Parallelogram 15">
            <a:extLst>
              <a:ext uri="{FF2B5EF4-FFF2-40B4-BE49-F238E27FC236}">
                <a16:creationId xmlns:a16="http://schemas.microsoft.com/office/drawing/2014/main" id="{EA231779-4C86-4911-BE14-BC94AAD390F8}"/>
              </a:ext>
            </a:extLst>
          </p:cNvPr>
          <p:cNvSpPr/>
          <p:nvPr/>
        </p:nvSpPr>
        <p:spPr>
          <a:xfrm flipH="1">
            <a:off x="2094156" y="4852105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Frame 17">
            <a:extLst>
              <a:ext uri="{FF2B5EF4-FFF2-40B4-BE49-F238E27FC236}">
                <a16:creationId xmlns:a16="http://schemas.microsoft.com/office/drawing/2014/main" id="{3733F26A-86A4-429C-B362-85739A42FC6E}"/>
              </a:ext>
            </a:extLst>
          </p:cNvPr>
          <p:cNvSpPr/>
          <p:nvPr/>
        </p:nvSpPr>
        <p:spPr>
          <a:xfrm>
            <a:off x="1817192" y="2588841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AC3664ED-1315-4CDA-9D5B-9BB4F105C82A}"/>
              </a:ext>
            </a:extLst>
          </p:cNvPr>
          <p:cNvSpPr>
            <a:spLocks noChangeAspect="1"/>
          </p:cNvSpPr>
          <p:nvPr/>
        </p:nvSpPr>
        <p:spPr>
          <a:xfrm rot="9900000">
            <a:off x="3711970" y="220552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2A47CDFC-D0F0-4188-950F-996F3E5E442C}"/>
              </a:ext>
            </a:extLst>
          </p:cNvPr>
          <p:cNvSpPr/>
          <p:nvPr/>
        </p:nvSpPr>
        <p:spPr>
          <a:xfrm>
            <a:off x="3996050" y="4555949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950299" y="2078182"/>
            <a:ext cx="1971729" cy="1417943"/>
            <a:chOff x="5950299" y="2078182"/>
            <a:chExt cx="1971729" cy="1417943"/>
          </a:xfrm>
        </p:grpSpPr>
        <p:sp>
          <p:nvSpPr>
            <p:cNvPr id="23" name="矩形 22"/>
            <p:cNvSpPr/>
            <p:nvPr/>
          </p:nvSpPr>
          <p:spPr>
            <a:xfrm>
              <a:off x="5950299" y="2078182"/>
              <a:ext cx="1971729" cy="235853"/>
            </a:xfrm>
            <a:prstGeom prst="rect">
              <a:avLst/>
            </a:prstGeom>
            <a:solidFill>
              <a:srgbClr val="B1B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5950299" y="2480462"/>
              <a:ext cx="197172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53348" y="4044300"/>
            <a:ext cx="1971729" cy="1417943"/>
            <a:chOff x="5950299" y="2078182"/>
            <a:chExt cx="1971729" cy="1417943"/>
          </a:xfrm>
        </p:grpSpPr>
        <p:sp>
          <p:nvSpPr>
            <p:cNvPr id="26" name="矩形 25"/>
            <p:cNvSpPr/>
            <p:nvPr/>
          </p:nvSpPr>
          <p:spPr>
            <a:xfrm>
              <a:off x="5950299" y="2078182"/>
              <a:ext cx="1971729" cy="235853"/>
            </a:xfrm>
            <a:prstGeom prst="rect">
              <a:avLst/>
            </a:prstGeom>
            <a:solidFill>
              <a:srgbClr val="BEE1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5950299" y="2480462"/>
              <a:ext cx="197172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49125" y="2078182"/>
            <a:ext cx="1971729" cy="1417943"/>
            <a:chOff x="5950299" y="2078182"/>
            <a:chExt cx="1971729" cy="1417943"/>
          </a:xfrm>
        </p:grpSpPr>
        <p:sp>
          <p:nvSpPr>
            <p:cNvPr id="29" name="矩形 28"/>
            <p:cNvSpPr/>
            <p:nvPr/>
          </p:nvSpPr>
          <p:spPr>
            <a:xfrm>
              <a:off x="5950299" y="2078182"/>
              <a:ext cx="1971729" cy="235853"/>
            </a:xfrm>
            <a:prstGeom prst="rect">
              <a:avLst/>
            </a:prstGeom>
            <a:solidFill>
              <a:srgbClr val="BEE1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5950299" y="2480462"/>
              <a:ext cx="197172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849124" y="4044300"/>
            <a:ext cx="1971729" cy="1417943"/>
            <a:chOff x="5950299" y="2078182"/>
            <a:chExt cx="1971729" cy="1417943"/>
          </a:xfrm>
        </p:grpSpPr>
        <p:sp>
          <p:nvSpPr>
            <p:cNvPr id="32" name="矩形 31"/>
            <p:cNvSpPr/>
            <p:nvPr/>
          </p:nvSpPr>
          <p:spPr>
            <a:xfrm>
              <a:off x="5950299" y="2078182"/>
              <a:ext cx="1971729" cy="235853"/>
            </a:xfrm>
            <a:prstGeom prst="rect">
              <a:avLst/>
            </a:prstGeom>
            <a:solidFill>
              <a:srgbClr val="B1B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5950299" y="2480462"/>
              <a:ext cx="197172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410184" y="3490936"/>
            <a:ext cx="142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3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2" y="224799"/>
            <a:ext cx="11658126" cy="6375506"/>
          </a:xfrm>
          <a:prstGeom prst="rect">
            <a:avLst/>
          </a:prstGeom>
        </p:spPr>
      </p:pic>
      <p:sp>
        <p:nvSpPr>
          <p:cNvPr id="5" name="六边形 4">
            <a:extLst>
              <a:ext uri="{FF2B5EF4-FFF2-40B4-BE49-F238E27FC236}">
                <a16:creationId xmlns:a16="http://schemas.microsoft.com/office/drawing/2014/main" id="{5C1D3828-F31F-433B-B423-25D87692A551}"/>
              </a:ext>
            </a:extLst>
          </p:cNvPr>
          <p:cNvSpPr/>
          <p:nvPr/>
        </p:nvSpPr>
        <p:spPr>
          <a:xfrm rot="5400000">
            <a:off x="4708255" y="1804168"/>
            <a:ext cx="1433743" cy="1235987"/>
          </a:xfrm>
          <a:prstGeom prst="hexagon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209DF032-2D8C-4E80-A37F-EC87D8F1ED6E}"/>
              </a:ext>
            </a:extLst>
          </p:cNvPr>
          <p:cNvSpPr/>
          <p:nvPr/>
        </p:nvSpPr>
        <p:spPr>
          <a:xfrm rot="5400000">
            <a:off x="4080613" y="2978754"/>
            <a:ext cx="1433743" cy="1235987"/>
          </a:xfrm>
          <a:prstGeom prst="hexagon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A554F53B-A34B-4A4F-9B96-6C0D6F266E5C}"/>
              </a:ext>
            </a:extLst>
          </p:cNvPr>
          <p:cNvSpPr/>
          <p:nvPr/>
        </p:nvSpPr>
        <p:spPr>
          <a:xfrm rot="5400000">
            <a:off x="4707089" y="4153478"/>
            <a:ext cx="1433743" cy="1235987"/>
          </a:xfrm>
          <a:prstGeom prst="hexagon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9CCE653-4693-48DD-B807-C0FCC5BF0940}"/>
              </a:ext>
            </a:extLst>
          </p:cNvPr>
          <p:cNvSpPr/>
          <p:nvPr/>
        </p:nvSpPr>
        <p:spPr>
          <a:xfrm rot="16200000">
            <a:off x="6050347" y="4153478"/>
            <a:ext cx="1433743" cy="1235987"/>
          </a:xfrm>
          <a:prstGeom prst="hexagon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4594A8BF-0CE6-4B75-B970-5B8CD7C27D38}"/>
              </a:ext>
            </a:extLst>
          </p:cNvPr>
          <p:cNvSpPr/>
          <p:nvPr/>
        </p:nvSpPr>
        <p:spPr>
          <a:xfrm rot="16200000">
            <a:off x="6677642" y="2978754"/>
            <a:ext cx="1433743" cy="1235987"/>
          </a:xfrm>
          <a:prstGeom prst="hexagon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1997DF84-CBEA-40E9-BDBE-BA097ED18512}"/>
              </a:ext>
            </a:extLst>
          </p:cNvPr>
          <p:cNvSpPr/>
          <p:nvPr/>
        </p:nvSpPr>
        <p:spPr>
          <a:xfrm rot="16200000">
            <a:off x="6002006" y="1804170"/>
            <a:ext cx="1433743" cy="1235987"/>
          </a:xfrm>
          <a:prstGeom prst="hexagon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E57885-28ED-42F3-BE4D-A68235ECA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92" y="4556251"/>
            <a:ext cx="433972" cy="4339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07B6DA-3299-4C3B-A67D-11BEBF5A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28" y="2179405"/>
            <a:ext cx="417505" cy="4175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96A4E3-E928-4392-BF1A-29ADFAE2C0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47" y="2202241"/>
            <a:ext cx="373004" cy="3730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DD3605-C659-4C92-B8B0-6D55C70D7F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12" y="4551549"/>
            <a:ext cx="427991" cy="4279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EEAE09B-61F0-4A75-8007-504F2F1843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95" y="3376826"/>
            <a:ext cx="399785" cy="3997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ABE1D9-2CFE-4581-A84E-B68F3D0767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61" y="3347795"/>
            <a:ext cx="428682" cy="42868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3D0DFF-C074-409C-8144-188D2AA6AA69}"/>
              </a:ext>
            </a:extLst>
          </p:cNvPr>
          <p:cNvGrpSpPr/>
          <p:nvPr/>
        </p:nvGrpSpPr>
        <p:grpSpPr>
          <a:xfrm>
            <a:off x="1346437" y="1835352"/>
            <a:ext cx="2120399" cy="733777"/>
            <a:chOff x="1951596" y="1976212"/>
            <a:chExt cx="2120399" cy="73377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708A86-7CEE-4F4D-BFDE-C69579D243FE}"/>
                </a:ext>
              </a:extLst>
            </p:cNvPr>
            <p:cNvSpPr/>
            <p:nvPr/>
          </p:nvSpPr>
          <p:spPr>
            <a:xfrm>
              <a:off x="2560390" y="1976212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970FB2B-B901-4E7B-8D8D-DC0C0DE03777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D78C21-39A7-471A-BDDA-EC0D2E0F5CBA}"/>
              </a:ext>
            </a:extLst>
          </p:cNvPr>
          <p:cNvGrpSpPr/>
          <p:nvPr/>
        </p:nvGrpSpPr>
        <p:grpSpPr>
          <a:xfrm>
            <a:off x="1352534" y="3253664"/>
            <a:ext cx="2120399" cy="733777"/>
            <a:chOff x="1951596" y="1976212"/>
            <a:chExt cx="2120399" cy="73377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46C81F3-108C-4DB6-8EE8-DC5846FA9FAA}"/>
                </a:ext>
              </a:extLst>
            </p:cNvPr>
            <p:cNvSpPr/>
            <p:nvPr/>
          </p:nvSpPr>
          <p:spPr>
            <a:xfrm>
              <a:off x="2560390" y="1976212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F0CAAE-E2DD-4147-8D3F-7B9AE94EE77B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B957FA-508A-4A6A-BE61-9086C26CEDA5}"/>
              </a:ext>
            </a:extLst>
          </p:cNvPr>
          <p:cNvGrpSpPr/>
          <p:nvPr/>
        </p:nvGrpSpPr>
        <p:grpSpPr>
          <a:xfrm>
            <a:off x="1346436" y="4897922"/>
            <a:ext cx="2120399" cy="733777"/>
            <a:chOff x="1951596" y="1976212"/>
            <a:chExt cx="2120399" cy="73377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58DB61E-B0AD-4BD4-9ACE-665C9785D61D}"/>
                </a:ext>
              </a:extLst>
            </p:cNvPr>
            <p:cNvSpPr/>
            <p:nvPr/>
          </p:nvSpPr>
          <p:spPr>
            <a:xfrm>
              <a:off x="2560390" y="1976212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4CACB4-4FA7-4844-82B3-8C30BC369E60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92A5CC5-16D6-4FD1-AF48-D92C9FB81B2B}"/>
              </a:ext>
            </a:extLst>
          </p:cNvPr>
          <p:cNvGrpSpPr/>
          <p:nvPr/>
        </p:nvGrpSpPr>
        <p:grpSpPr>
          <a:xfrm>
            <a:off x="8727366" y="1835352"/>
            <a:ext cx="2120399" cy="733777"/>
            <a:chOff x="1951596" y="1976212"/>
            <a:chExt cx="2120399" cy="73377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3816C29-003F-4441-9F4F-4DE4893F7526}"/>
                </a:ext>
              </a:extLst>
            </p:cNvPr>
            <p:cNvSpPr/>
            <p:nvPr/>
          </p:nvSpPr>
          <p:spPr>
            <a:xfrm>
              <a:off x="2560390" y="1976212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B989AAC-B5E6-40EC-8896-14ADFE9FD52B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9E4DE7B-49B9-483C-8A0B-A9536E9D258E}"/>
              </a:ext>
            </a:extLst>
          </p:cNvPr>
          <p:cNvGrpSpPr/>
          <p:nvPr/>
        </p:nvGrpSpPr>
        <p:grpSpPr>
          <a:xfrm>
            <a:off x="8733463" y="3253664"/>
            <a:ext cx="2120399" cy="733777"/>
            <a:chOff x="1951596" y="1976212"/>
            <a:chExt cx="2120399" cy="73377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562047-B02F-4E3D-9517-8B84345DB4AB}"/>
                </a:ext>
              </a:extLst>
            </p:cNvPr>
            <p:cNvSpPr/>
            <p:nvPr/>
          </p:nvSpPr>
          <p:spPr>
            <a:xfrm>
              <a:off x="2560390" y="1976212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409E6D-EF1E-4370-8833-7A7E4D215D1D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D8EE2D0-F895-4A2C-ABA6-AB5292300B70}"/>
              </a:ext>
            </a:extLst>
          </p:cNvPr>
          <p:cNvGrpSpPr/>
          <p:nvPr/>
        </p:nvGrpSpPr>
        <p:grpSpPr>
          <a:xfrm>
            <a:off x="8727365" y="4897922"/>
            <a:ext cx="2120399" cy="733777"/>
            <a:chOff x="1951596" y="1976212"/>
            <a:chExt cx="2120399" cy="73377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3F65136-50DF-449E-8DC1-A6DEF94C5AAD}"/>
                </a:ext>
              </a:extLst>
            </p:cNvPr>
            <p:cNvSpPr/>
            <p:nvPr/>
          </p:nvSpPr>
          <p:spPr>
            <a:xfrm>
              <a:off x="2560390" y="1976212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en-US" altLang="zh-CN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6CBC41-1697-4C02-AA54-E4746B7AAFF7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85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13" y="1031133"/>
            <a:ext cx="5649975" cy="4795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2968" y="2351066"/>
            <a:ext cx="7386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感谢观赏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2264" y="3535949"/>
            <a:ext cx="38156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72404" y="3217885"/>
            <a:ext cx="3447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 教育教学 开题报告 教学课件 答辩计划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05993" y="4746567"/>
            <a:ext cx="889462" cy="257695"/>
          </a:xfrm>
          <a:prstGeom prst="roundRect">
            <a:avLst>
              <a:gd name="adj" fmla="val 50000"/>
            </a:avLst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Mocha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193281" y="4746567"/>
            <a:ext cx="889462" cy="257695"/>
          </a:xfrm>
          <a:prstGeom prst="roundRect">
            <a:avLst>
              <a:gd name="adj" fmla="val 50000"/>
            </a:avLst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20XX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95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22" y="1031133"/>
            <a:ext cx="9380957" cy="479573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227810" y="2714847"/>
            <a:ext cx="3727012" cy="576323"/>
            <a:chOff x="1571105" y="2174520"/>
            <a:chExt cx="3727012" cy="57632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E67AC1D-EC2D-408E-BDF7-A79B33A475F5}"/>
                </a:ext>
              </a:extLst>
            </p:cNvPr>
            <p:cNvGrpSpPr/>
            <p:nvPr/>
          </p:nvGrpSpPr>
          <p:grpSpPr>
            <a:xfrm>
              <a:off x="2277738" y="2174520"/>
              <a:ext cx="3020379" cy="576323"/>
              <a:chOff x="6470247" y="1317846"/>
              <a:chExt cx="3020379" cy="57632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B81DC0-7DC2-43A8-924F-07D77F840D27}"/>
                  </a:ext>
                </a:extLst>
              </p:cNvPr>
              <p:cNvSpPr txBox="1"/>
              <p:nvPr/>
            </p:nvSpPr>
            <p:spPr>
              <a:xfrm>
                <a:off x="6470247" y="1317846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选题的背景与意义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3980A22-7E37-4178-B442-276318BF5894}"/>
                  </a:ext>
                </a:extLst>
              </p:cNvPr>
              <p:cNvSpPr/>
              <p:nvPr/>
            </p:nvSpPr>
            <p:spPr>
              <a:xfrm>
                <a:off x="6470247" y="1632559"/>
                <a:ext cx="30203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background and significance of the topic </a:t>
                </a:r>
                <a:endPara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571105" y="2187731"/>
              <a:ext cx="7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01.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94268" y="2714847"/>
            <a:ext cx="3068177" cy="576323"/>
            <a:chOff x="1571105" y="2174520"/>
            <a:chExt cx="3068177" cy="57632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E67AC1D-EC2D-408E-BDF7-A79B33A475F5}"/>
                </a:ext>
              </a:extLst>
            </p:cNvPr>
            <p:cNvGrpSpPr/>
            <p:nvPr/>
          </p:nvGrpSpPr>
          <p:grpSpPr>
            <a:xfrm>
              <a:off x="2277738" y="2174520"/>
              <a:ext cx="2361544" cy="576323"/>
              <a:chOff x="6470247" y="1317846"/>
              <a:chExt cx="2361544" cy="576323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B81DC0-7DC2-43A8-924F-07D77F840D27}"/>
                  </a:ext>
                </a:extLst>
              </p:cNvPr>
              <p:cNvSpPr txBox="1"/>
              <p:nvPr/>
            </p:nvSpPr>
            <p:spPr>
              <a:xfrm>
                <a:off x="6470247" y="1317846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研究方法及过程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3980A22-7E37-4178-B442-276318BF5894}"/>
                  </a:ext>
                </a:extLst>
              </p:cNvPr>
              <p:cNvSpPr/>
              <p:nvPr/>
            </p:nvSpPr>
            <p:spPr>
              <a:xfrm>
                <a:off x="6470247" y="1632559"/>
                <a:ext cx="236154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Research methods and processes </a:t>
                </a:r>
                <a:endPara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571105" y="2187731"/>
              <a:ext cx="7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02.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27810" y="3939588"/>
            <a:ext cx="3472134" cy="576323"/>
            <a:chOff x="1571105" y="2174520"/>
            <a:chExt cx="3472134" cy="57632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7AC1D-EC2D-408E-BDF7-A79B33A475F5}"/>
                </a:ext>
              </a:extLst>
            </p:cNvPr>
            <p:cNvGrpSpPr/>
            <p:nvPr/>
          </p:nvGrpSpPr>
          <p:grpSpPr>
            <a:xfrm>
              <a:off x="2277738" y="2174520"/>
              <a:ext cx="2765501" cy="576323"/>
              <a:chOff x="6470247" y="1317846"/>
              <a:chExt cx="2765501" cy="576323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2B81DC0-7DC2-43A8-924F-07D77F840D27}"/>
                  </a:ext>
                </a:extLst>
              </p:cNvPr>
              <p:cNvSpPr txBox="1"/>
              <p:nvPr/>
            </p:nvSpPr>
            <p:spPr>
              <a:xfrm>
                <a:off x="6470247" y="1317846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研究成果展示及应用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3980A22-7E37-4178-B442-276318BF5894}"/>
                  </a:ext>
                </a:extLst>
              </p:cNvPr>
              <p:cNvSpPr/>
              <p:nvPr/>
            </p:nvSpPr>
            <p:spPr>
              <a:xfrm>
                <a:off x="6470247" y="1632559"/>
                <a:ext cx="27655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Research results display and Application </a:t>
                </a: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71105" y="2187731"/>
              <a:ext cx="7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03.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794268" y="3939588"/>
            <a:ext cx="2048667" cy="576323"/>
            <a:chOff x="1571105" y="2174520"/>
            <a:chExt cx="2048667" cy="57632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E67AC1D-EC2D-408E-BDF7-A79B33A475F5}"/>
                </a:ext>
              </a:extLst>
            </p:cNvPr>
            <p:cNvGrpSpPr/>
            <p:nvPr/>
          </p:nvGrpSpPr>
          <p:grpSpPr>
            <a:xfrm>
              <a:off x="2277738" y="2174520"/>
              <a:ext cx="1342034" cy="576323"/>
              <a:chOff x="6470247" y="1317846"/>
              <a:chExt cx="1342034" cy="576323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2B81DC0-7DC2-43A8-924F-07D77F840D27}"/>
                  </a:ext>
                </a:extLst>
              </p:cNvPr>
              <p:cNvSpPr txBox="1"/>
              <p:nvPr/>
            </p:nvSpPr>
            <p:spPr>
              <a:xfrm>
                <a:off x="6470247" y="131784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论文总结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980A22-7E37-4178-B442-276318BF5894}"/>
                  </a:ext>
                </a:extLst>
              </p:cNvPr>
              <p:cNvSpPr/>
              <p:nvPr/>
            </p:nvSpPr>
            <p:spPr>
              <a:xfrm>
                <a:off x="6470247" y="1632559"/>
                <a:ext cx="134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Summary of paper</a:t>
                </a:r>
                <a:endPara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571105" y="2187731"/>
              <a:ext cx="7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04.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4925568" y="1538607"/>
            <a:ext cx="234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29606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22" y="1031133"/>
            <a:ext cx="9380957" cy="479573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144982" y="2216654"/>
            <a:ext cx="590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 01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58738" y="3669793"/>
            <a:ext cx="467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141861" y="2974001"/>
            <a:ext cx="390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47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2" y="224799"/>
            <a:ext cx="11658126" cy="6375506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850669" y="1645919"/>
            <a:ext cx="7786254" cy="3682539"/>
          </a:xfrm>
          <a:prstGeom prst="rect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721083" y="1645918"/>
            <a:ext cx="107032" cy="3682539"/>
          </a:xfrm>
          <a:prstGeom prst="rect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形状">
            <a:extLst>
              <a:ext uri="{FF2B5EF4-FFF2-40B4-BE49-F238E27FC236}">
                <a16:creationId xmlns:a16="http://schemas.microsoft.com/office/drawing/2014/main" id="{0D3D093D-4946-4D7E-9351-2586B05E7647}"/>
              </a:ext>
            </a:extLst>
          </p:cNvPr>
          <p:cNvSpPr/>
          <p:nvPr/>
        </p:nvSpPr>
        <p:spPr>
          <a:xfrm>
            <a:off x="4257144" y="1961802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形状">
            <a:extLst>
              <a:ext uri="{FF2B5EF4-FFF2-40B4-BE49-F238E27FC236}">
                <a16:creationId xmlns:a16="http://schemas.microsoft.com/office/drawing/2014/main" id="{96C9668C-CAD4-439C-864B-E67DD002AE9E}"/>
              </a:ext>
            </a:extLst>
          </p:cNvPr>
          <p:cNvSpPr/>
          <p:nvPr/>
        </p:nvSpPr>
        <p:spPr>
          <a:xfrm>
            <a:off x="4257144" y="3147942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形状">
            <a:extLst>
              <a:ext uri="{FF2B5EF4-FFF2-40B4-BE49-F238E27FC236}">
                <a16:creationId xmlns:a16="http://schemas.microsoft.com/office/drawing/2014/main" id="{11CD0790-D9AD-4E02-A468-02710758F28A}"/>
              </a:ext>
            </a:extLst>
          </p:cNvPr>
          <p:cNvSpPr/>
          <p:nvPr/>
        </p:nvSpPr>
        <p:spPr>
          <a:xfrm>
            <a:off x="4257144" y="4334082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8B8CA4D9-5624-4F2D-92B3-957E92F5A752}"/>
              </a:ext>
            </a:extLst>
          </p:cNvPr>
          <p:cNvSpPr/>
          <p:nvPr/>
        </p:nvSpPr>
        <p:spPr>
          <a:xfrm rot="2700000">
            <a:off x="4486821" y="325151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1502945F-B86E-4A62-8ECB-386F41809D37}"/>
              </a:ext>
            </a:extLst>
          </p:cNvPr>
          <p:cNvSpPr/>
          <p:nvPr/>
        </p:nvSpPr>
        <p:spPr>
          <a:xfrm>
            <a:off x="4412756" y="2131662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A8D099D6-1081-4ECD-94DF-37735A8B9645}"/>
              </a:ext>
            </a:extLst>
          </p:cNvPr>
          <p:cNvSpPr/>
          <p:nvPr/>
        </p:nvSpPr>
        <p:spPr>
          <a:xfrm>
            <a:off x="4412756" y="4493780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1" name="组合 40"/>
          <p:cNvGrpSpPr/>
          <p:nvPr/>
        </p:nvGrpSpPr>
        <p:grpSpPr>
          <a:xfrm>
            <a:off x="5229645" y="1945006"/>
            <a:ext cx="3230136" cy="703305"/>
            <a:chOff x="931316" y="4601827"/>
            <a:chExt cx="3230136" cy="70330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32301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29645" y="3147942"/>
            <a:ext cx="3230136" cy="703305"/>
            <a:chOff x="931316" y="4601827"/>
            <a:chExt cx="3230136" cy="70330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32301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29645" y="4334082"/>
            <a:ext cx="3230136" cy="703305"/>
            <a:chOff x="931316" y="4601827"/>
            <a:chExt cx="3230136" cy="70330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32301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312279" y="193566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标题文本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884851-84A1-481C-A4BF-45D90FF169BC}"/>
              </a:ext>
            </a:extLst>
          </p:cNvPr>
          <p:cNvSpPr/>
          <p:nvPr/>
        </p:nvSpPr>
        <p:spPr>
          <a:xfrm>
            <a:off x="1329271" y="2505193"/>
            <a:ext cx="24612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Nunc viverra imperdiet enim. Fusce est. Vivamus a tellus.</a:t>
            </a: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Pellentesque habitant morbi tristique senectus et netus et malesuada fames ac turpis egestas. Proin pharetra nonummy pede. Mauris et orci.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/>
        </p:nvGrpSpPr>
        <p:grpSpPr>
          <a:xfrm>
            <a:off x="8912275" y="1305606"/>
            <a:ext cx="2233121" cy="4167952"/>
            <a:chOff x="3501573" y="3178068"/>
            <a:chExt cx="1340594" cy="2737840"/>
          </a:xfrm>
        </p:grpSpPr>
        <p:sp>
          <p:nvSpPr>
            <p:cNvPr id="53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9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3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åæ¬, åæ¸, å®¤å§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691" y="1935666"/>
            <a:ext cx="1799121" cy="29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2" y="224799"/>
            <a:ext cx="11658126" cy="6375506"/>
          </a:xfrm>
          <a:prstGeom prst="rect">
            <a:avLst/>
          </a:prstGeom>
        </p:spPr>
      </p:pic>
      <p:sp>
        <p:nvSpPr>
          <p:cNvPr id="65" name="形状">
            <a:extLst>
              <a:ext uri="{FF2B5EF4-FFF2-40B4-BE49-F238E27FC236}">
                <a16:creationId xmlns:a16="http://schemas.microsoft.com/office/drawing/2014/main" id="{4CFE4356-119B-467D-BCD1-CAC595466C36}"/>
              </a:ext>
            </a:extLst>
          </p:cNvPr>
          <p:cNvSpPr/>
          <p:nvPr/>
        </p:nvSpPr>
        <p:spPr>
          <a:xfrm>
            <a:off x="3613724" y="1404152"/>
            <a:ext cx="2493233" cy="2493233"/>
          </a:xfrm>
          <a:prstGeom prst="blockArc">
            <a:avLst>
              <a:gd name="adj1" fmla="val 10800000"/>
              <a:gd name="adj2" fmla="val 35618"/>
              <a:gd name="adj3" fmla="val 24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形状">
            <a:extLst>
              <a:ext uri="{FF2B5EF4-FFF2-40B4-BE49-F238E27FC236}">
                <a16:creationId xmlns:a16="http://schemas.microsoft.com/office/drawing/2014/main" id="{FD9FA699-2ADB-4A3D-8FB8-6C92148F1505}"/>
              </a:ext>
            </a:extLst>
          </p:cNvPr>
          <p:cNvSpPr/>
          <p:nvPr/>
        </p:nvSpPr>
        <p:spPr>
          <a:xfrm>
            <a:off x="6042949" y="2648385"/>
            <a:ext cx="64008" cy="1625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7" name="形状">
            <a:extLst>
              <a:ext uri="{FF2B5EF4-FFF2-40B4-BE49-F238E27FC236}">
                <a16:creationId xmlns:a16="http://schemas.microsoft.com/office/drawing/2014/main" id="{7B3F0418-559D-4E61-9F11-47CF7ECC79A5}"/>
              </a:ext>
            </a:extLst>
          </p:cNvPr>
          <p:cNvSpPr/>
          <p:nvPr/>
        </p:nvSpPr>
        <p:spPr>
          <a:xfrm>
            <a:off x="3613725" y="2648385"/>
            <a:ext cx="64008" cy="1625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8" name="形状">
            <a:extLst>
              <a:ext uri="{FF2B5EF4-FFF2-40B4-BE49-F238E27FC236}">
                <a16:creationId xmlns:a16="http://schemas.microsoft.com/office/drawing/2014/main" id="{56A869CB-9B00-4A42-A87B-31608A6B2AE2}"/>
              </a:ext>
            </a:extLst>
          </p:cNvPr>
          <p:cNvSpPr/>
          <p:nvPr/>
        </p:nvSpPr>
        <p:spPr>
          <a:xfrm rot="10800000">
            <a:off x="1184501" y="3216112"/>
            <a:ext cx="2493233" cy="2493233"/>
          </a:xfrm>
          <a:prstGeom prst="blockArc">
            <a:avLst>
              <a:gd name="adj1" fmla="val 10800000"/>
              <a:gd name="adj2" fmla="val 35618"/>
              <a:gd name="adj3" fmla="val 24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形状">
            <a:extLst>
              <a:ext uri="{FF2B5EF4-FFF2-40B4-BE49-F238E27FC236}">
                <a16:creationId xmlns:a16="http://schemas.microsoft.com/office/drawing/2014/main" id="{24BFA1A4-8EDA-4D0E-AE21-46E8E122B5C2}"/>
              </a:ext>
            </a:extLst>
          </p:cNvPr>
          <p:cNvSpPr/>
          <p:nvPr/>
        </p:nvSpPr>
        <p:spPr>
          <a:xfrm rot="10800000">
            <a:off x="1184501" y="1996232"/>
            <a:ext cx="64008" cy="2468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0" name="形状">
            <a:extLst>
              <a:ext uri="{FF2B5EF4-FFF2-40B4-BE49-F238E27FC236}">
                <a16:creationId xmlns:a16="http://schemas.microsoft.com/office/drawing/2014/main" id="{67602E18-C6B4-4905-9B5C-2E9C7AB42285}"/>
              </a:ext>
            </a:extLst>
          </p:cNvPr>
          <p:cNvSpPr/>
          <p:nvPr/>
        </p:nvSpPr>
        <p:spPr>
          <a:xfrm rot="10800000">
            <a:off x="3613725" y="2839217"/>
            <a:ext cx="64008" cy="1625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1" name="形状">
            <a:extLst>
              <a:ext uri="{FF2B5EF4-FFF2-40B4-BE49-F238E27FC236}">
                <a16:creationId xmlns:a16="http://schemas.microsoft.com/office/drawing/2014/main" id="{FB01B090-3424-494C-8A74-AF9956DE1EF7}"/>
              </a:ext>
            </a:extLst>
          </p:cNvPr>
          <p:cNvSpPr/>
          <p:nvPr/>
        </p:nvSpPr>
        <p:spPr>
          <a:xfrm rot="10800000">
            <a:off x="6042948" y="3216111"/>
            <a:ext cx="2493233" cy="2493233"/>
          </a:xfrm>
          <a:prstGeom prst="blockArc">
            <a:avLst>
              <a:gd name="adj1" fmla="val 10800000"/>
              <a:gd name="adj2" fmla="val 35618"/>
              <a:gd name="adj3" fmla="val 24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形状">
            <a:extLst>
              <a:ext uri="{FF2B5EF4-FFF2-40B4-BE49-F238E27FC236}">
                <a16:creationId xmlns:a16="http://schemas.microsoft.com/office/drawing/2014/main" id="{70B90A27-C21F-4A90-8505-2ED32768028A}"/>
              </a:ext>
            </a:extLst>
          </p:cNvPr>
          <p:cNvSpPr/>
          <p:nvPr/>
        </p:nvSpPr>
        <p:spPr>
          <a:xfrm rot="10800000">
            <a:off x="6042948" y="2839216"/>
            <a:ext cx="64008" cy="1625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3" name="形状">
            <a:extLst>
              <a:ext uri="{FF2B5EF4-FFF2-40B4-BE49-F238E27FC236}">
                <a16:creationId xmlns:a16="http://schemas.microsoft.com/office/drawing/2014/main" id="{2B2368FD-CAC6-499B-9E1B-282C7F25FD2B}"/>
              </a:ext>
            </a:extLst>
          </p:cNvPr>
          <p:cNvSpPr/>
          <p:nvPr/>
        </p:nvSpPr>
        <p:spPr>
          <a:xfrm rot="10800000">
            <a:off x="8472172" y="2839216"/>
            <a:ext cx="64008" cy="1625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形状">
            <a:extLst>
              <a:ext uri="{FF2B5EF4-FFF2-40B4-BE49-F238E27FC236}">
                <a16:creationId xmlns:a16="http://schemas.microsoft.com/office/drawing/2014/main" id="{72A0BCE8-9E83-4423-A1D5-BF068F845A9E}"/>
              </a:ext>
            </a:extLst>
          </p:cNvPr>
          <p:cNvSpPr/>
          <p:nvPr/>
        </p:nvSpPr>
        <p:spPr>
          <a:xfrm>
            <a:off x="8472169" y="1404152"/>
            <a:ext cx="2493233" cy="2493233"/>
          </a:xfrm>
          <a:prstGeom prst="blockArc">
            <a:avLst>
              <a:gd name="adj1" fmla="val 10800000"/>
              <a:gd name="adj2" fmla="val 35618"/>
              <a:gd name="adj3" fmla="val 24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形状">
            <a:extLst>
              <a:ext uri="{FF2B5EF4-FFF2-40B4-BE49-F238E27FC236}">
                <a16:creationId xmlns:a16="http://schemas.microsoft.com/office/drawing/2014/main" id="{8B0D22DE-210F-40B4-B87B-99F32BF3F2AA}"/>
              </a:ext>
            </a:extLst>
          </p:cNvPr>
          <p:cNvSpPr/>
          <p:nvPr/>
        </p:nvSpPr>
        <p:spPr>
          <a:xfrm>
            <a:off x="10901394" y="2648384"/>
            <a:ext cx="64008" cy="2468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形状">
            <a:extLst>
              <a:ext uri="{FF2B5EF4-FFF2-40B4-BE49-F238E27FC236}">
                <a16:creationId xmlns:a16="http://schemas.microsoft.com/office/drawing/2014/main" id="{A97AC4C8-D331-42F8-8309-B267599500A9}"/>
              </a:ext>
            </a:extLst>
          </p:cNvPr>
          <p:cNvSpPr/>
          <p:nvPr/>
        </p:nvSpPr>
        <p:spPr>
          <a:xfrm>
            <a:off x="8472170" y="2648385"/>
            <a:ext cx="64008" cy="1625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形状">
            <a:extLst>
              <a:ext uri="{FF2B5EF4-FFF2-40B4-BE49-F238E27FC236}">
                <a16:creationId xmlns:a16="http://schemas.microsoft.com/office/drawing/2014/main" id="{0F06FAEA-4C7F-4F74-AC15-3F052CEE16BB}"/>
              </a:ext>
            </a:extLst>
          </p:cNvPr>
          <p:cNvSpPr/>
          <p:nvPr/>
        </p:nvSpPr>
        <p:spPr>
          <a:xfrm rot="18900000">
            <a:off x="2051207" y="5241365"/>
            <a:ext cx="759820" cy="759820"/>
          </a:xfrm>
          <a:prstGeom prst="teardrop">
            <a:avLst>
              <a:gd name="adj" fmla="val 127271"/>
            </a:avLst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形状">
            <a:extLst>
              <a:ext uri="{FF2B5EF4-FFF2-40B4-BE49-F238E27FC236}">
                <a16:creationId xmlns:a16="http://schemas.microsoft.com/office/drawing/2014/main" id="{3FAE8AC2-B5E7-4C58-8ACB-C32200D7BAC7}"/>
              </a:ext>
            </a:extLst>
          </p:cNvPr>
          <p:cNvSpPr/>
          <p:nvPr/>
        </p:nvSpPr>
        <p:spPr>
          <a:xfrm rot="8100000">
            <a:off x="4480431" y="1128540"/>
            <a:ext cx="759820" cy="759820"/>
          </a:xfrm>
          <a:prstGeom prst="teardrop">
            <a:avLst>
              <a:gd name="adj" fmla="val 127271"/>
            </a:avLst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形状">
            <a:extLst>
              <a:ext uri="{FF2B5EF4-FFF2-40B4-BE49-F238E27FC236}">
                <a16:creationId xmlns:a16="http://schemas.microsoft.com/office/drawing/2014/main" id="{5C39416D-6A6D-4024-845F-F3C35F44D953}"/>
              </a:ext>
            </a:extLst>
          </p:cNvPr>
          <p:cNvSpPr/>
          <p:nvPr/>
        </p:nvSpPr>
        <p:spPr>
          <a:xfrm rot="18900000">
            <a:off x="6909657" y="5241365"/>
            <a:ext cx="759820" cy="759820"/>
          </a:xfrm>
          <a:prstGeom prst="teardrop">
            <a:avLst>
              <a:gd name="adj" fmla="val 127271"/>
            </a:avLst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形状">
            <a:extLst>
              <a:ext uri="{FF2B5EF4-FFF2-40B4-BE49-F238E27FC236}">
                <a16:creationId xmlns:a16="http://schemas.microsoft.com/office/drawing/2014/main" id="{9BFEC5AD-5D6E-4F53-8C33-DCC592C1F1AE}"/>
              </a:ext>
            </a:extLst>
          </p:cNvPr>
          <p:cNvSpPr/>
          <p:nvPr/>
        </p:nvSpPr>
        <p:spPr>
          <a:xfrm rot="8100000">
            <a:off x="9338881" y="1128540"/>
            <a:ext cx="759820" cy="759820"/>
          </a:xfrm>
          <a:prstGeom prst="teardrop">
            <a:avLst>
              <a:gd name="adj" fmla="val 127271"/>
            </a:avLst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形状">
            <a:extLst>
              <a:ext uri="{FF2B5EF4-FFF2-40B4-BE49-F238E27FC236}">
                <a16:creationId xmlns:a16="http://schemas.microsoft.com/office/drawing/2014/main" id="{088D3570-2D76-4843-822E-51EA7F378AA6}"/>
              </a:ext>
            </a:extLst>
          </p:cNvPr>
          <p:cNvSpPr/>
          <p:nvPr/>
        </p:nvSpPr>
        <p:spPr>
          <a:xfrm rot="10800000">
            <a:off x="10772618" y="5103401"/>
            <a:ext cx="321559" cy="2772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apezoid 3">
            <a:extLst>
              <a:ext uri="{FF2B5EF4-FFF2-40B4-BE49-F238E27FC236}">
                <a16:creationId xmlns:a16="http://schemas.microsoft.com/office/drawing/2014/main" id="{654E3B97-8800-499A-9032-A8EA301D2C0A}"/>
              </a:ext>
            </a:extLst>
          </p:cNvPr>
          <p:cNvSpPr>
            <a:spLocks noChangeAspect="1"/>
          </p:cNvSpPr>
          <p:nvPr/>
        </p:nvSpPr>
        <p:spPr>
          <a:xfrm>
            <a:off x="4666913" y="1290715"/>
            <a:ext cx="401521" cy="40922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Oval 2">
            <a:extLst>
              <a:ext uri="{FF2B5EF4-FFF2-40B4-BE49-F238E27FC236}">
                <a16:creationId xmlns:a16="http://schemas.microsoft.com/office/drawing/2014/main" id="{6A6EE742-DFD9-4EFE-BCF6-826EF052264B}"/>
              </a:ext>
            </a:extLst>
          </p:cNvPr>
          <p:cNvSpPr>
            <a:spLocks noChangeAspect="1"/>
          </p:cNvSpPr>
          <p:nvPr/>
        </p:nvSpPr>
        <p:spPr>
          <a:xfrm>
            <a:off x="9529332" y="1367617"/>
            <a:ext cx="401521" cy="310258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ounded Rectangle 1">
            <a:extLst>
              <a:ext uri="{FF2B5EF4-FFF2-40B4-BE49-F238E27FC236}">
                <a16:creationId xmlns:a16="http://schemas.microsoft.com/office/drawing/2014/main" id="{A18004FE-7D46-4404-80B2-3DB44EEA25DE}"/>
              </a:ext>
            </a:extLst>
          </p:cNvPr>
          <p:cNvSpPr>
            <a:spLocks noChangeAspect="1"/>
          </p:cNvSpPr>
          <p:nvPr/>
        </p:nvSpPr>
        <p:spPr>
          <a:xfrm rot="2648398">
            <a:off x="2336076" y="5378845"/>
            <a:ext cx="189508" cy="484672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0C163420-6113-4E4F-B411-685803009750}"/>
              </a:ext>
            </a:extLst>
          </p:cNvPr>
          <p:cNvSpPr>
            <a:spLocks noChangeAspect="1"/>
          </p:cNvSpPr>
          <p:nvPr/>
        </p:nvSpPr>
        <p:spPr>
          <a:xfrm flipH="1">
            <a:off x="7088802" y="5428143"/>
            <a:ext cx="401521" cy="386076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82547" y="2509480"/>
            <a:ext cx="1506270" cy="2007466"/>
            <a:chOff x="621552" y="4584684"/>
            <a:chExt cx="1506270" cy="200746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621552" y="5022490"/>
              <a:ext cx="15062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urna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84072" y="4584684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111771" y="2509480"/>
            <a:ext cx="1506270" cy="2007466"/>
            <a:chOff x="621552" y="4584684"/>
            <a:chExt cx="1506270" cy="200746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621552" y="5022490"/>
              <a:ext cx="15062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urna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84072" y="4584684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531862" y="2509480"/>
            <a:ext cx="1506270" cy="2007466"/>
            <a:chOff x="621552" y="4584684"/>
            <a:chExt cx="1506270" cy="200746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621552" y="5022490"/>
              <a:ext cx="15062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urna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684072" y="4584684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41810" y="2509480"/>
            <a:ext cx="1506270" cy="2007466"/>
            <a:chOff x="621552" y="4584684"/>
            <a:chExt cx="1506270" cy="2007466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621552" y="5022490"/>
              <a:ext cx="15062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urna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84072" y="4584684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48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22" y="1031133"/>
            <a:ext cx="9380957" cy="479573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144982" y="2216654"/>
            <a:ext cx="590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58738" y="3669793"/>
            <a:ext cx="467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141861" y="2974001"/>
            <a:ext cx="390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32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2" y="224799"/>
            <a:ext cx="11658126" cy="6375506"/>
          </a:xfrm>
          <a:prstGeom prst="rect">
            <a:avLst/>
          </a:prstGeom>
        </p:spPr>
      </p:pic>
      <p:sp>
        <p:nvSpPr>
          <p:cNvPr id="5" name="形状">
            <a:extLst>
              <a:ext uri="{FF2B5EF4-FFF2-40B4-BE49-F238E27FC236}">
                <a16:creationId xmlns:a16="http://schemas.microsoft.com/office/drawing/2014/main" id="{46B8D00E-8E01-4C86-B845-6082EF3881B1}"/>
              </a:ext>
            </a:extLst>
          </p:cNvPr>
          <p:cNvSpPr/>
          <p:nvPr/>
        </p:nvSpPr>
        <p:spPr>
          <a:xfrm>
            <a:off x="5247135" y="1791380"/>
            <a:ext cx="1719688" cy="1719688"/>
          </a:xfrm>
          <a:prstGeom prst="ellipse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形状">
            <a:extLst>
              <a:ext uri="{FF2B5EF4-FFF2-40B4-BE49-F238E27FC236}">
                <a16:creationId xmlns:a16="http://schemas.microsoft.com/office/drawing/2014/main" id="{2312295E-0406-417D-8720-D91FD7688697}"/>
              </a:ext>
            </a:extLst>
          </p:cNvPr>
          <p:cNvSpPr/>
          <p:nvPr/>
        </p:nvSpPr>
        <p:spPr>
          <a:xfrm>
            <a:off x="4381643" y="2648618"/>
            <a:ext cx="1719688" cy="1719688"/>
          </a:xfrm>
          <a:prstGeom prst="ellipse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形状">
            <a:extLst>
              <a:ext uri="{FF2B5EF4-FFF2-40B4-BE49-F238E27FC236}">
                <a16:creationId xmlns:a16="http://schemas.microsoft.com/office/drawing/2014/main" id="{38AA0347-E72D-46FF-82CC-43F6C66AFE29}"/>
              </a:ext>
            </a:extLst>
          </p:cNvPr>
          <p:cNvSpPr/>
          <p:nvPr/>
        </p:nvSpPr>
        <p:spPr>
          <a:xfrm>
            <a:off x="5247135" y="3511068"/>
            <a:ext cx="1719688" cy="1719688"/>
          </a:xfrm>
          <a:prstGeom prst="ellipse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形状">
            <a:extLst>
              <a:ext uri="{FF2B5EF4-FFF2-40B4-BE49-F238E27FC236}">
                <a16:creationId xmlns:a16="http://schemas.microsoft.com/office/drawing/2014/main" id="{7044E969-566D-45A7-ACE7-DC434688712A}"/>
              </a:ext>
            </a:extLst>
          </p:cNvPr>
          <p:cNvSpPr/>
          <p:nvPr/>
        </p:nvSpPr>
        <p:spPr>
          <a:xfrm>
            <a:off x="6101331" y="2648618"/>
            <a:ext cx="1719688" cy="1719688"/>
          </a:xfrm>
          <a:prstGeom prst="ellipse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形状">
            <a:extLst>
              <a:ext uri="{FF2B5EF4-FFF2-40B4-BE49-F238E27FC236}">
                <a16:creationId xmlns:a16="http://schemas.microsoft.com/office/drawing/2014/main" id="{C4044543-78C4-4B74-9811-1E76836BA624}"/>
              </a:ext>
            </a:extLst>
          </p:cNvPr>
          <p:cNvSpPr/>
          <p:nvPr/>
        </p:nvSpPr>
        <p:spPr>
          <a:xfrm>
            <a:off x="5677057" y="1469908"/>
            <a:ext cx="859844" cy="859844"/>
          </a:xfrm>
          <a:prstGeom prst="ellipse">
            <a:avLst/>
          </a:prstGeom>
          <a:solidFill>
            <a:schemeClr val="bg1"/>
          </a:solidFill>
          <a:ln w="19050">
            <a:solidFill>
              <a:srgbClr val="BEE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形状">
            <a:extLst>
              <a:ext uri="{FF2B5EF4-FFF2-40B4-BE49-F238E27FC236}">
                <a16:creationId xmlns:a16="http://schemas.microsoft.com/office/drawing/2014/main" id="{B7CB1767-4CD6-4F72-AA74-26A5006C6F8B}"/>
              </a:ext>
            </a:extLst>
          </p:cNvPr>
          <p:cNvSpPr/>
          <p:nvPr/>
        </p:nvSpPr>
        <p:spPr>
          <a:xfrm>
            <a:off x="4065974" y="3078541"/>
            <a:ext cx="859844" cy="859844"/>
          </a:xfrm>
          <a:prstGeom prst="ellipse">
            <a:avLst/>
          </a:prstGeom>
          <a:solidFill>
            <a:schemeClr val="bg1"/>
          </a:solidFill>
          <a:ln w="19050">
            <a:solidFill>
              <a:srgbClr val="B1B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566523F1-3F7D-4949-BE42-F6F9F2719E08}"/>
              </a:ext>
            </a:extLst>
          </p:cNvPr>
          <p:cNvSpPr/>
          <p:nvPr/>
        </p:nvSpPr>
        <p:spPr>
          <a:xfrm>
            <a:off x="7266204" y="3078541"/>
            <a:ext cx="859844" cy="859844"/>
          </a:xfrm>
          <a:prstGeom prst="ellipse">
            <a:avLst/>
          </a:prstGeom>
          <a:solidFill>
            <a:schemeClr val="bg1"/>
          </a:solidFill>
          <a:ln w="19050">
            <a:solidFill>
              <a:srgbClr val="B1B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形状">
            <a:extLst>
              <a:ext uri="{FF2B5EF4-FFF2-40B4-BE49-F238E27FC236}">
                <a16:creationId xmlns:a16="http://schemas.microsoft.com/office/drawing/2014/main" id="{2C7DF6A0-ECC4-4A6C-A0A8-E2FB3F4486E1}"/>
              </a:ext>
            </a:extLst>
          </p:cNvPr>
          <p:cNvSpPr/>
          <p:nvPr/>
        </p:nvSpPr>
        <p:spPr>
          <a:xfrm>
            <a:off x="5677057" y="4702410"/>
            <a:ext cx="859844" cy="859844"/>
          </a:xfrm>
          <a:prstGeom prst="ellipse">
            <a:avLst/>
          </a:prstGeom>
          <a:solidFill>
            <a:schemeClr val="bg1"/>
          </a:solidFill>
          <a:ln w="19050">
            <a:solidFill>
              <a:srgbClr val="BEE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998949D8-74B1-45EE-9E1C-54ECDC6145D6}"/>
              </a:ext>
            </a:extLst>
          </p:cNvPr>
          <p:cNvSpPr/>
          <p:nvPr/>
        </p:nvSpPr>
        <p:spPr>
          <a:xfrm rot="2700000">
            <a:off x="5974019" y="49304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2004F71-CBE5-457E-8354-970E43D8FBE3}"/>
              </a:ext>
            </a:extLst>
          </p:cNvPr>
          <p:cNvSpPr/>
          <p:nvPr/>
        </p:nvSpPr>
        <p:spPr>
          <a:xfrm>
            <a:off x="7548643" y="33542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E424E61E-AA4F-4516-B095-7A60B035BF32}"/>
              </a:ext>
            </a:extLst>
          </p:cNvPr>
          <p:cNvSpPr/>
          <p:nvPr/>
        </p:nvSpPr>
        <p:spPr>
          <a:xfrm flipH="1">
            <a:off x="4282470" y="337354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5FC731D6-096F-4028-BA53-0C26489BE453}"/>
              </a:ext>
            </a:extLst>
          </p:cNvPr>
          <p:cNvSpPr/>
          <p:nvPr/>
        </p:nvSpPr>
        <p:spPr>
          <a:xfrm>
            <a:off x="5947208" y="173215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529848" y="3078541"/>
            <a:ext cx="2576480" cy="887971"/>
            <a:chOff x="931316" y="4601827"/>
            <a:chExt cx="2576480" cy="8879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29773" y="5051880"/>
            <a:ext cx="2576480" cy="887971"/>
            <a:chOff x="931316" y="4601827"/>
            <a:chExt cx="2576480" cy="88797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3403" y="3078541"/>
            <a:ext cx="2576480" cy="887971"/>
            <a:chOff x="931316" y="4601827"/>
            <a:chExt cx="2576480" cy="8879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36270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19331" y="1568930"/>
            <a:ext cx="2576480" cy="887971"/>
            <a:chOff x="931316" y="4601827"/>
            <a:chExt cx="2576480" cy="8879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36270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62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2" y="224799"/>
            <a:ext cx="11658126" cy="6375506"/>
          </a:xfrm>
          <a:prstGeom prst="rect">
            <a:avLst/>
          </a:prstGeom>
        </p:spPr>
      </p:pic>
      <p:sp>
        <p:nvSpPr>
          <p:cNvPr id="5" name="形状">
            <a:extLst>
              <a:ext uri="{FF2B5EF4-FFF2-40B4-BE49-F238E27FC236}">
                <a16:creationId xmlns:a16="http://schemas.microsoft.com/office/drawing/2014/main" id="{7C7F7434-5DFB-463D-AD57-53EE48E4EF6A}"/>
              </a:ext>
            </a:extLst>
          </p:cNvPr>
          <p:cNvSpPr/>
          <p:nvPr/>
        </p:nvSpPr>
        <p:spPr>
          <a:xfrm>
            <a:off x="951796" y="4335724"/>
            <a:ext cx="2556000" cy="144016"/>
          </a:xfrm>
          <a:prstGeom prst="rect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形状">
            <a:extLst>
              <a:ext uri="{FF2B5EF4-FFF2-40B4-BE49-F238E27FC236}">
                <a16:creationId xmlns:a16="http://schemas.microsoft.com/office/drawing/2014/main" id="{541204B6-4A41-4FFA-A5C6-85847E890B5D}"/>
              </a:ext>
            </a:extLst>
          </p:cNvPr>
          <p:cNvSpPr/>
          <p:nvPr/>
        </p:nvSpPr>
        <p:spPr>
          <a:xfrm>
            <a:off x="1064178" y="3617473"/>
            <a:ext cx="620627" cy="620627"/>
          </a:xfrm>
          <a:prstGeom prst="ellipse">
            <a:avLst/>
          </a:prstGeom>
          <a:solidFill>
            <a:srgbClr val="B1B2F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形状">
            <a:extLst>
              <a:ext uri="{FF2B5EF4-FFF2-40B4-BE49-F238E27FC236}">
                <a16:creationId xmlns:a16="http://schemas.microsoft.com/office/drawing/2014/main" id="{E70BC2F2-C137-45FF-A211-AAD516170D0F}"/>
              </a:ext>
            </a:extLst>
          </p:cNvPr>
          <p:cNvSpPr/>
          <p:nvPr/>
        </p:nvSpPr>
        <p:spPr>
          <a:xfrm>
            <a:off x="3541999" y="3753756"/>
            <a:ext cx="2556000" cy="144016"/>
          </a:xfrm>
          <a:prstGeom prst="rect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形状">
            <a:extLst>
              <a:ext uri="{FF2B5EF4-FFF2-40B4-BE49-F238E27FC236}">
                <a16:creationId xmlns:a16="http://schemas.microsoft.com/office/drawing/2014/main" id="{0CA27234-E5CC-48CF-A78F-C2EDFA157FEF}"/>
              </a:ext>
            </a:extLst>
          </p:cNvPr>
          <p:cNvSpPr/>
          <p:nvPr/>
        </p:nvSpPr>
        <p:spPr>
          <a:xfrm>
            <a:off x="3647160" y="3017603"/>
            <a:ext cx="620627" cy="620627"/>
          </a:xfrm>
          <a:prstGeom prst="ellipse">
            <a:avLst/>
          </a:prstGeom>
          <a:solidFill>
            <a:srgbClr val="BEE1F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形状">
            <a:extLst>
              <a:ext uri="{FF2B5EF4-FFF2-40B4-BE49-F238E27FC236}">
                <a16:creationId xmlns:a16="http://schemas.microsoft.com/office/drawing/2014/main" id="{DC9E07B0-45A0-4886-BE30-B59DAE3D59BC}"/>
              </a:ext>
            </a:extLst>
          </p:cNvPr>
          <p:cNvSpPr/>
          <p:nvPr/>
        </p:nvSpPr>
        <p:spPr>
          <a:xfrm>
            <a:off x="6133311" y="3143865"/>
            <a:ext cx="2556000" cy="144016"/>
          </a:xfrm>
          <a:prstGeom prst="rect">
            <a:avLst/>
          </a:prstGeom>
          <a:solidFill>
            <a:srgbClr val="B1B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形状">
            <a:extLst>
              <a:ext uri="{FF2B5EF4-FFF2-40B4-BE49-F238E27FC236}">
                <a16:creationId xmlns:a16="http://schemas.microsoft.com/office/drawing/2014/main" id="{3A13DD56-2717-4EE9-A6E4-06A8173E99B8}"/>
              </a:ext>
            </a:extLst>
          </p:cNvPr>
          <p:cNvSpPr/>
          <p:nvPr/>
        </p:nvSpPr>
        <p:spPr>
          <a:xfrm flipV="1">
            <a:off x="6231030" y="2397760"/>
            <a:ext cx="620627" cy="620627"/>
          </a:xfrm>
          <a:prstGeom prst="ellipse">
            <a:avLst/>
          </a:prstGeom>
          <a:solidFill>
            <a:srgbClr val="B1B2F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4E1B8143-8709-4005-8E9F-64DF334314CF}"/>
              </a:ext>
            </a:extLst>
          </p:cNvPr>
          <p:cNvSpPr/>
          <p:nvPr/>
        </p:nvSpPr>
        <p:spPr>
          <a:xfrm>
            <a:off x="8725733" y="2528787"/>
            <a:ext cx="2556000" cy="144016"/>
          </a:xfrm>
          <a:prstGeom prst="rect">
            <a:avLst/>
          </a:prstGeom>
          <a:solidFill>
            <a:srgbClr val="BE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82CA885B-5508-4831-B933-D4F5A5EC01F8}"/>
              </a:ext>
            </a:extLst>
          </p:cNvPr>
          <p:cNvSpPr/>
          <p:nvPr/>
        </p:nvSpPr>
        <p:spPr>
          <a:xfrm>
            <a:off x="8735546" y="1754510"/>
            <a:ext cx="620627" cy="620627"/>
          </a:xfrm>
          <a:prstGeom prst="ellipse">
            <a:avLst/>
          </a:prstGeom>
          <a:solidFill>
            <a:srgbClr val="BEE1F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Freeform 53">
            <a:extLst>
              <a:ext uri="{FF2B5EF4-FFF2-40B4-BE49-F238E27FC236}">
                <a16:creationId xmlns:a16="http://schemas.microsoft.com/office/drawing/2014/main" id="{F36B1096-EB4B-409F-9DB3-C706EFABD0FF}"/>
              </a:ext>
            </a:extLst>
          </p:cNvPr>
          <p:cNvSpPr/>
          <p:nvPr/>
        </p:nvSpPr>
        <p:spPr>
          <a:xfrm>
            <a:off x="1239154" y="3774689"/>
            <a:ext cx="323381" cy="33155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97F84A2D-3115-48EC-9C4D-0B607BAE6797}"/>
              </a:ext>
            </a:extLst>
          </p:cNvPr>
          <p:cNvSpPr/>
          <p:nvPr/>
        </p:nvSpPr>
        <p:spPr>
          <a:xfrm flipH="1">
            <a:off x="3816791" y="3169222"/>
            <a:ext cx="305624" cy="305624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ound Same Side Corner Rectangle 11">
            <a:extLst>
              <a:ext uri="{FF2B5EF4-FFF2-40B4-BE49-F238E27FC236}">
                <a16:creationId xmlns:a16="http://schemas.microsoft.com/office/drawing/2014/main" id="{1455DE9F-1D7F-4B43-8A47-BD3BBD73B4FA}"/>
              </a:ext>
            </a:extLst>
          </p:cNvPr>
          <p:cNvSpPr>
            <a:spLocks noChangeAspect="1"/>
          </p:cNvSpPr>
          <p:nvPr/>
        </p:nvSpPr>
        <p:spPr>
          <a:xfrm rot="9900000">
            <a:off x="8898210" y="1934086"/>
            <a:ext cx="334545" cy="2841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97BB261A-C54D-401A-AAEC-8D0E3A577CCE}"/>
              </a:ext>
            </a:extLst>
          </p:cNvPr>
          <p:cNvSpPr/>
          <p:nvPr/>
        </p:nvSpPr>
        <p:spPr>
          <a:xfrm>
            <a:off x="6405456" y="2558553"/>
            <a:ext cx="297522" cy="2567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931316" y="4601827"/>
            <a:ext cx="2576480" cy="1072637"/>
            <a:chOff x="931316" y="4601827"/>
            <a:chExt cx="2576480" cy="107263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07796" y="4013298"/>
            <a:ext cx="2576480" cy="1072637"/>
            <a:chOff x="931316" y="4601827"/>
            <a:chExt cx="2576480" cy="107263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12831" y="3429770"/>
            <a:ext cx="2576480" cy="1072637"/>
            <a:chOff x="931316" y="4601827"/>
            <a:chExt cx="2576480" cy="107263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674777" y="2826453"/>
            <a:ext cx="2576480" cy="1072637"/>
            <a:chOff x="931316" y="4601827"/>
            <a:chExt cx="2576480" cy="107263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19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43" t="25662" r="23089" b="23624"/>
          <a:stretch/>
        </p:blipFill>
        <p:spPr>
          <a:xfrm>
            <a:off x="-31837" y="0"/>
            <a:ext cx="1222383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22" y="1031133"/>
            <a:ext cx="9380957" cy="479573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144982" y="2216654"/>
            <a:ext cx="590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58738" y="3669793"/>
            <a:ext cx="467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43866" y="2974001"/>
            <a:ext cx="45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研究成果展示及应用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2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1194</Words>
  <Application>Microsoft Office PowerPoint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맑은 고딕</vt:lpstr>
      <vt:lpstr>微软雅黑 Light</vt:lpstr>
      <vt:lpstr>Arial</vt:lpstr>
      <vt:lpstr>等线</vt:lpstr>
      <vt:lpstr>等线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HEDY</dc:creator>
  <cp:lastModifiedBy>HEDY</cp:lastModifiedBy>
  <cp:revision>3</cp:revision>
  <dcterms:created xsi:type="dcterms:W3CDTF">2020-02-23T09:57:15Z</dcterms:created>
  <dcterms:modified xsi:type="dcterms:W3CDTF">2020-03-18T12:50:08Z</dcterms:modified>
</cp:coreProperties>
</file>