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65" r:id="rId2"/>
    <p:sldId id="5567" r:id="rId3"/>
    <p:sldId id="5568" r:id="rId4"/>
    <p:sldId id="5578" r:id="rId5"/>
    <p:sldId id="5573" r:id="rId6"/>
    <p:sldId id="5569" r:id="rId7"/>
    <p:sldId id="5582" r:id="rId8"/>
    <p:sldId id="5579" r:id="rId9"/>
    <p:sldId id="5577" r:id="rId10"/>
    <p:sldId id="5570" r:id="rId11"/>
    <p:sldId id="5576" r:id="rId12"/>
    <p:sldId id="5580" r:id="rId13"/>
    <p:sldId id="5575" r:id="rId14"/>
    <p:sldId id="5571" r:id="rId15"/>
    <p:sldId id="5574" r:id="rId16"/>
    <p:sldId id="5581" r:id="rId17"/>
    <p:sldId id="55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286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500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E5A88-1C3C-4F9F-B91B-F20965417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CB7085-0510-42AD-AC45-8163A1480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2698C-EA1B-44BA-B6BD-8246C23A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AEC51-67D7-4AF4-B473-2A09EFAC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C84C5-E83B-41A4-BF7B-8A6D00C1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6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7AE65-3E1C-4A8D-AD7F-8B411B59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E2EC90-302B-4FF1-B176-3256DD277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04A9A-FA6B-4598-A6B6-1D16EF2C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81901-7ED1-42AC-A79F-49202E28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2F85D-F6FD-4183-A882-728E33E6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8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B8C84-AF8E-401F-8E99-AFB191EC8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07E8FE-098F-41FF-A041-7078B28D0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3EAED-E75A-43E8-A090-62619F84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65B4B-3824-4ABE-A2CC-822F1DD4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A09C0-9CE5-476F-A93C-75D1452A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0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8AEC-355F-4F4C-A8BB-D87EF86E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A8E3D-2BBE-4B4C-B432-7450F6D1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7AC38-8561-4761-8E4C-EED17A42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19D9B-80A2-4968-8CD4-C64DBBBF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A5FE5-5B22-46B5-9AF0-CC964843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8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A13BC-3CF4-4909-B519-FCA953D1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E0CBE-B888-4140-AA71-AEFDE92E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8194B-BCD6-4BB0-A0DC-6476A79A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982AF-0995-49A2-B8EC-6A4874EE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7B935-AFC7-4D72-AECF-2BD4135B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0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89ABB-B555-4489-8BB0-3A029D3F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0F37B-61FB-4EB1-96D3-4E766998D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FF58B0-0D6F-44AF-9AE3-1A4AA2D5F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BD3DA-B3E4-4E4E-AF41-B3F27978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72B29-EEBA-4250-BCAE-E80BB0A7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12E28-B8AD-4027-B78C-D551348B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6388-6EF5-4D9A-974B-CB1A80F5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80E913-FB7B-4FAD-B0BB-145CA2BE8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E7E641-5E42-44C2-B0AE-AF1C3A58F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E00738-5C09-4479-BDE7-89BE29578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42547D-D1DC-4CFD-AA38-04E6B7145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5B3638-5FF7-4098-A9F8-89A611E0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2AA13B-65A1-4274-8992-AE5820BB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022742-DFD1-4FCD-8F6E-99648212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5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FBD2B-BDA6-4DBA-8AF3-67069F1E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D7EC7C-BB71-42A6-952E-2C41C934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A3B7E2-704A-4866-A63B-6DBE82B8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B1FFBF-828E-44D1-95C9-C7B9CA3E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87B6B0-BEBC-4A47-BE83-7913449C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09703-A639-4841-927E-749F73FA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48EAD-0E2E-4F40-9AFA-CE9B0CC3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9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2622D-AB07-4972-8201-93F85228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43483-CE48-402F-8B15-B021F6A8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C49D42-F028-4A3A-B73E-C020DACD5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1C134-9554-4A1F-8FDC-8436F903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0A6DE-CFAA-4877-8EE3-5B3DEB38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5D917-6F0C-4EBD-89EF-A6DB6F8B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4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F0122-CD52-40E2-B72A-E0E76FD2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E96FFF-DC8D-4B24-9650-81A3C4E31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1858D6-EF14-4403-BF13-5B1BED859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65043-59C3-4F80-B6C8-45156DB8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D1383F-F05B-49E3-9167-3C58D7DF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0452C-9463-41E2-AD44-4EFB5AF7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3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478077-2BC6-41DE-B01F-29C294D0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AE001-35E8-4D06-9622-AB07B9521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9E22F-1AE6-4A82-A931-BB6DF4012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B0F9-51F0-40AD-81C3-7BC43BD96F72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7B1C6-46F4-4986-9D17-ABF288F95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865E9-58F7-496B-A8E9-CBBA5F5C6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519E1-F3F5-4061-A3A0-1DFAD2EE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物&#10;&#10;描述已自动生成">
            <a:extLst>
              <a:ext uri="{FF2B5EF4-FFF2-40B4-BE49-F238E27FC236}">
                <a16:creationId xmlns:a16="http://schemas.microsoft.com/office/drawing/2014/main" id="{DC921182-41F4-4465-BBEF-3A047FA383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" b="57489"/>
          <a:stretch/>
        </p:blipFill>
        <p:spPr>
          <a:xfrm flipH="1">
            <a:off x="-1" y="0"/>
            <a:ext cx="12192000" cy="32186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4AF92A7-0E0F-422C-B060-9CFC96CAFBA2}"/>
              </a:ext>
            </a:extLst>
          </p:cNvPr>
          <p:cNvSpPr/>
          <p:nvPr/>
        </p:nvSpPr>
        <p:spPr>
          <a:xfrm>
            <a:off x="-2" y="3090286"/>
            <a:ext cx="12192000" cy="3719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23D142-BC33-4295-8A53-0D3D24ED4135}"/>
              </a:ext>
            </a:extLst>
          </p:cNvPr>
          <p:cNvGrpSpPr/>
          <p:nvPr/>
        </p:nvGrpSpPr>
        <p:grpSpPr>
          <a:xfrm>
            <a:off x="5229345" y="2172263"/>
            <a:ext cx="1733310" cy="1733310"/>
            <a:chOff x="5147619" y="1096170"/>
            <a:chExt cx="1896762" cy="189676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50E5559-EA1A-468F-9398-B68374F980AE}"/>
                </a:ext>
              </a:extLst>
            </p:cNvPr>
            <p:cNvSpPr/>
            <p:nvPr/>
          </p:nvSpPr>
          <p:spPr>
            <a:xfrm>
              <a:off x="5147619" y="1096170"/>
              <a:ext cx="1896762" cy="18967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E7010BC-0BA7-4D29-AD83-C108C2F9AE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4501" y="1667610"/>
              <a:ext cx="1382999" cy="803807"/>
            </a:xfrm>
            <a:custGeom>
              <a:avLst/>
              <a:gdLst>
                <a:gd name="T0" fmla="*/ 135 w 139"/>
                <a:gd name="T1" fmla="*/ 61 h 81"/>
                <a:gd name="T2" fmla="*/ 131 w 139"/>
                <a:gd name="T3" fmla="*/ 56 h 81"/>
                <a:gd name="T4" fmla="*/ 131 w 139"/>
                <a:gd name="T5" fmla="*/ 27 h 81"/>
                <a:gd name="T6" fmla="*/ 139 w 139"/>
                <a:gd name="T7" fmla="*/ 24 h 81"/>
                <a:gd name="T8" fmla="*/ 70 w 139"/>
                <a:gd name="T9" fmla="*/ 0 h 81"/>
                <a:gd name="T10" fmla="*/ 0 w 139"/>
                <a:gd name="T11" fmla="*/ 24 h 81"/>
                <a:gd name="T12" fmla="*/ 70 w 139"/>
                <a:gd name="T13" fmla="*/ 48 h 81"/>
                <a:gd name="T14" fmla="*/ 127 w 139"/>
                <a:gd name="T15" fmla="*/ 28 h 81"/>
                <a:gd name="T16" fmla="*/ 127 w 139"/>
                <a:gd name="T17" fmla="*/ 56 h 81"/>
                <a:gd name="T18" fmla="*/ 123 w 139"/>
                <a:gd name="T19" fmla="*/ 61 h 81"/>
                <a:gd name="T20" fmla="*/ 126 w 139"/>
                <a:gd name="T21" fmla="*/ 64 h 81"/>
                <a:gd name="T22" fmla="*/ 123 w 139"/>
                <a:gd name="T23" fmla="*/ 81 h 81"/>
                <a:gd name="T24" fmla="*/ 135 w 139"/>
                <a:gd name="T25" fmla="*/ 81 h 81"/>
                <a:gd name="T26" fmla="*/ 132 w 139"/>
                <a:gd name="T27" fmla="*/ 64 h 81"/>
                <a:gd name="T28" fmla="*/ 135 w 139"/>
                <a:gd name="T29" fmla="*/ 61 h 81"/>
                <a:gd name="T30" fmla="*/ 28 w 139"/>
                <a:gd name="T31" fmla="*/ 42 h 81"/>
                <a:gd name="T32" fmla="*/ 28 w 139"/>
                <a:gd name="T33" fmla="*/ 69 h 81"/>
                <a:gd name="T34" fmla="*/ 70 w 139"/>
                <a:gd name="T35" fmla="*/ 81 h 81"/>
                <a:gd name="T36" fmla="*/ 111 w 139"/>
                <a:gd name="T37" fmla="*/ 69 h 81"/>
                <a:gd name="T38" fmla="*/ 111 w 139"/>
                <a:gd name="T39" fmla="*/ 42 h 81"/>
                <a:gd name="T40" fmla="*/ 70 w 139"/>
                <a:gd name="T41" fmla="*/ 56 h 81"/>
                <a:gd name="T42" fmla="*/ 28 w 139"/>
                <a:gd name="T43" fmla="*/ 4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81">
                  <a:moveTo>
                    <a:pt x="135" y="61"/>
                  </a:moveTo>
                  <a:cubicBezTo>
                    <a:pt x="135" y="58"/>
                    <a:pt x="134" y="56"/>
                    <a:pt x="131" y="56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9" y="24"/>
                    <a:pt x="139" y="24"/>
                    <a:pt x="139" y="2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5" y="56"/>
                    <a:pt x="123" y="58"/>
                    <a:pt x="123" y="61"/>
                  </a:cubicBezTo>
                  <a:cubicBezTo>
                    <a:pt x="123" y="63"/>
                    <a:pt x="125" y="64"/>
                    <a:pt x="126" y="64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4"/>
                    <a:pt x="135" y="63"/>
                    <a:pt x="135" y="61"/>
                  </a:cubicBezTo>
                  <a:close/>
                  <a:moveTo>
                    <a:pt x="28" y="4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8" y="76"/>
                    <a:pt x="47" y="81"/>
                    <a:pt x="70" y="81"/>
                  </a:cubicBezTo>
                  <a:cubicBezTo>
                    <a:pt x="92" y="81"/>
                    <a:pt x="111" y="76"/>
                    <a:pt x="111" y="69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70" y="56"/>
                    <a:pt x="70" y="56"/>
                    <a:pt x="70" y="56"/>
                  </a:cubicBezTo>
                  <a:lnTo>
                    <a:pt x="28" y="4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38" tIns="45719" rIns="91438" b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03887CF-AC38-4CB8-B484-22EAF9CC5A2E}"/>
              </a:ext>
            </a:extLst>
          </p:cNvPr>
          <p:cNvSpPr txBox="1"/>
          <p:nvPr/>
        </p:nvSpPr>
        <p:spPr>
          <a:xfrm>
            <a:off x="2572217" y="4120650"/>
            <a:ext cx="694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-20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完整框架毕业答辩模板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BD2673-D3F2-419F-AA3E-E599785846EB}"/>
              </a:ext>
            </a:extLst>
          </p:cNvPr>
          <p:cNvSpPr txBox="1"/>
          <p:nvPr/>
        </p:nvSpPr>
        <p:spPr>
          <a:xfrm>
            <a:off x="3401001" y="5470849"/>
            <a:ext cx="5389995" cy="44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8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指导老师：稻壳儿     汇报人：佳佳</a:t>
            </a:r>
            <a:r>
              <a:rPr kumimoji="0" lang="en-US" altLang="zh-CN" sz="2000" b="0" i="0" u="none" strike="noStrike" kern="8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PPT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A97A0D-AEF6-4E1C-984F-67E056D4A074}"/>
              </a:ext>
            </a:extLst>
          </p:cNvPr>
          <p:cNvSpPr/>
          <p:nvPr/>
        </p:nvSpPr>
        <p:spPr>
          <a:xfrm>
            <a:off x="5865364" y="5259057"/>
            <a:ext cx="461272" cy="45719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36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9ED9EC-EC8C-4811-9C57-28B685A03841}"/>
              </a:ext>
            </a:extLst>
          </p:cNvPr>
          <p:cNvSpPr/>
          <p:nvPr/>
        </p:nvSpPr>
        <p:spPr>
          <a:xfrm>
            <a:off x="3182112" y="2313432"/>
            <a:ext cx="5934456" cy="18562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5F7A52-DA78-403B-9121-C1064ECB1EC0}"/>
              </a:ext>
            </a:extLst>
          </p:cNvPr>
          <p:cNvSpPr/>
          <p:nvPr/>
        </p:nvSpPr>
        <p:spPr>
          <a:xfrm>
            <a:off x="5340096" y="2084832"/>
            <a:ext cx="1673352" cy="61264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595A969-3134-410C-B73A-FC384F29CEB8}"/>
              </a:ext>
            </a:extLst>
          </p:cNvPr>
          <p:cNvSpPr/>
          <p:nvPr/>
        </p:nvSpPr>
        <p:spPr>
          <a:xfrm>
            <a:off x="4864608" y="2084832"/>
            <a:ext cx="475488" cy="246888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2387D98-9E38-4429-99A2-EADC6EA591CB}"/>
              </a:ext>
            </a:extLst>
          </p:cNvPr>
          <p:cNvSpPr/>
          <p:nvPr/>
        </p:nvSpPr>
        <p:spPr>
          <a:xfrm rot="10800000" flipV="1">
            <a:off x="7013448" y="2084832"/>
            <a:ext cx="493776" cy="246888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BB1C52-7F4A-44EC-88BF-BA9847156E05}"/>
              </a:ext>
            </a:extLst>
          </p:cNvPr>
          <p:cNvSpPr txBox="1"/>
          <p:nvPr/>
        </p:nvSpPr>
        <p:spPr>
          <a:xfrm>
            <a:off x="4396806" y="3136612"/>
            <a:ext cx="339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微软雅黑" panose="020B0503020204020204" pitchFamily="34" charset="-122"/>
              </a:rPr>
              <a:t>成果展示及运用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68CD7-7E37-4F67-976B-94E582CE4CE9}"/>
              </a:ext>
            </a:extLst>
          </p:cNvPr>
          <p:cNvSpPr txBox="1"/>
          <p:nvPr/>
        </p:nvSpPr>
        <p:spPr>
          <a:xfrm>
            <a:off x="5488386" y="2158162"/>
            <a:ext cx="131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Part 03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8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068F0053-67E2-4AB2-A6C8-6455F77F1236}"/>
              </a:ext>
            </a:extLst>
          </p:cNvPr>
          <p:cNvSpPr>
            <a:spLocks/>
          </p:cNvSpPr>
          <p:nvPr/>
        </p:nvSpPr>
        <p:spPr bwMode="auto">
          <a:xfrm>
            <a:off x="2957949" y="2209706"/>
            <a:ext cx="3208137" cy="1430658"/>
          </a:xfrm>
          <a:custGeom>
            <a:avLst/>
            <a:gdLst>
              <a:gd name="T0" fmla="*/ 204 w 296"/>
              <a:gd name="T1" fmla="*/ 132 h 132"/>
              <a:gd name="T2" fmla="*/ 296 w 296"/>
              <a:gd name="T3" fmla="*/ 0 h 132"/>
              <a:gd name="T4" fmla="*/ 95 w 296"/>
              <a:gd name="T5" fmla="*/ 0 h 132"/>
              <a:gd name="T6" fmla="*/ 0 w 296"/>
              <a:gd name="T7" fmla="*/ 132 h 132"/>
              <a:gd name="T8" fmla="*/ 204 w 296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132">
                <a:moveTo>
                  <a:pt x="204" y="132"/>
                </a:moveTo>
                <a:lnTo>
                  <a:pt x="296" y="0"/>
                </a:lnTo>
                <a:lnTo>
                  <a:pt x="95" y="0"/>
                </a:lnTo>
                <a:lnTo>
                  <a:pt x="0" y="132"/>
                </a:lnTo>
                <a:lnTo>
                  <a:pt x="204" y="132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D74EE4A-C138-4E36-A49B-BE66C5A67E3D}"/>
              </a:ext>
            </a:extLst>
          </p:cNvPr>
          <p:cNvSpPr>
            <a:spLocks/>
          </p:cNvSpPr>
          <p:nvPr/>
        </p:nvSpPr>
        <p:spPr bwMode="auto">
          <a:xfrm>
            <a:off x="5269804" y="2209706"/>
            <a:ext cx="3208137" cy="1430658"/>
          </a:xfrm>
          <a:custGeom>
            <a:avLst/>
            <a:gdLst>
              <a:gd name="T0" fmla="*/ 204 w 296"/>
              <a:gd name="T1" fmla="*/ 132 h 132"/>
              <a:gd name="T2" fmla="*/ 296 w 296"/>
              <a:gd name="T3" fmla="*/ 0 h 132"/>
              <a:gd name="T4" fmla="*/ 95 w 296"/>
              <a:gd name="T5" fmla="*/ 0 h 132"/>
              <a:gd name="T6" fmla="*/ 0 w 296"/>
              <a:gd name="T7" fmla="*/ 132 h 132"/>
              <a:gd name="T8" fmla="*/ 204 w 296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132">
                <a:moveTo>
                  <a:pt x="204" y="132"/>
                </a:moveTo>
                <a:lnTo>
                  <a:pt x="296" y="0"/>
                </a:lnTo>
                <a:lnTo>
                  <a:pt x="95" y="0"/>
                </a:lnTo>
                <a:lnTo>
                  <a:pt x="0" y="132"/>
                </a:lnTo>
                <a:lnTo>
                  <a:pt x="204" y="132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B4FBA0A0-A894-47D5-AD93-5BDED6AC45BA}"/>
              </a:ext>
            </a:extLst>
          </p:cNvPr>
          <p:cNvSpPr>
            <a:spLocks/>
          </p:cNvSpPr>
          <p:nvPr/>
        </p:nvSpPr>
        <p:spPr bwMode="auto">
          <a:xfrm>
            <a:off x="646094" y="2209706"/>
            <a:ext cx="3208137" cy="1430658"/>
          </a:xfrm>
          <a:custGeom>
            <a:avLst/>
            <a:gdLst>
              <a:gd name="T0" fmla="*/ 204 w 296"/>
              <a:gd name="T1" fmla="*/ 132 h 132"/>
              <a:gd name="T2" fmla="*/ 296 w 296"/>
              <a:gd name="T3" fmla="*/ 0 h 132"/>
              <a:gd name="T4" fmla="*/ 95 w 296"/>
              <a:gd name="T5" fmla="*/ 0 h 132"/>
              <a:gd name="T6" fmla="*/ 0 w 296"/>
              <a:gd name="T7" fmla="*/ 132 h 132"/>
              <a:gd name="T8" fmla="*/ 204 w 296"/>
              <a:gd name="T9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132">
                <a:moveTo>
                  <a:pt x="204" y="132"/>
                </a:moveTo>
                <a:lnTo>
                  <a:pt x="296" y="0"/>
                </a:lnTo>
                <a:lnTo>
                  <a:pt x="95" y="0"/>
                </a:lnTo>
                <a:lnTo>
                  <a:pt x="0" y="132"/>
                </a:lnTo>
                <a:lnTo>
                  <a:pt x="204" y="132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8A82DA9-2AEE-4570-B655-05D9646A172B}"/>
              </a:ext>
            </a:extLst>
          </p:cNvPr>
          <p:cNvSpPr>
            <a:spLocks/>
          </p:cNvSpPr>
          <p:nvPr/>
        </p:nvSpPr>
        <p:spPr bwMode="auto">
          <a:xfrm>
            <a:off x="7581659" y="1469995"/>
            <a:ext cx="3971714" cy="2910080"/>
          </a:xfrm>
          <a:custGeom>
            <a:avLst/>
            <a:gdLst>
              <a:gd name="connsiteX0" fmla="*/ 1818396 w 3294359"/>
              <a:gd name="connsiteY0" fmla="*/ 0 h 2413783"/>
              <a:gd name="connsiteX1" fmla="*/ 3294359 w 3294359"/>
              <a:gd name="connsiteY1" fmla="*/ 1206892 h 2413783"/>
              <a:gd name="connsiteX2" fmla="*/ 1818396 w 3294359"/>
              <a:gd name="connsiteY2" fmla="*/ 2413783 h 2413783"/>
              <a:gd name="connsiteX3" fmla="*/ 1818396 w 3294359"/>
              <a:gd name="connsiteY3" fmla="*/ 1800225 h 2413783"/>
              <a:gd name="connsiteX4" fmla="*/ 0 w 3294359"/>
              <a:gd name="connsiteY4" fmla="*/ 1800225 h 2413783"/>
              <a:gd name="connsiteX5" fmla="*/ 853917 w 3294359"/>
              <a:gd name="connsiteY5" fmla="*/ 613557 h 2413783"/>
              <a:gd name="connsiteX6" fmla="*/ 1818396 w 3294359"/>
              <a:gd name="connsiteY6" fmla="*/ 619645 h 241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4359" h="2413783">
                <a:moveTo>
                  <a:pt x="1818396" y="0"/>
                </a:moveTo>
                <a:lnTo>
                  <a:pt x="3294359" y="1206892"/>
                </a:lnTo>
                <a:lnTo>
                  <a:pt x="1818396" y="2413783"/>
                </a:lnTo>
                <a:lnTo>
                  <a:pt x="1818396" y="1800225"/>
                </a:lnTo>
                <a:lnTo>
                  <a:pt x="0" y="1800225"/>
                </a:lnTo>
                <a:lnTo>
                  <a:pt x="853917" y="613557"/>
                </a:lnTo>
                <a:lnTo>
                  <a:pt x="1818396" y="619645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47A454F-0459-4579-B960-7FC67BB0C70E}"/>
              </a:ext>
            </a:extLst>
          </p:cNvPr>
          <p:cNvGrpSpPr/>
          <p:nvPr/>
        </p:nvGrpSpPr>
        <p:grpSpPr>
          <a:xfrm>
            <a:off x="1009561" y="4002897"/>
            <a:ext cx="2228974" cy="1385108"/>
            <a:chOff x="1274639" y="3963457"/>
            <a:chExt cx="2228974" cy="13851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7F218B3-9A80-4404-80FE-3D11B8FA3801}"/>
                </a:ext>
              </a:extLst>
            </p:cNvPr>
            <p:cNvSpPr/>
            <p:nvPr/>
          </p:nvSpPr>
          <p:spPr>
            <a:xfrm>
              <a:off x="1274639" y="4332646"/>
              <a:ext cx="2099523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B673B65-11CC-4C0D-8399-8A5C9A12A22B}"/>
                </a:ext>
              </a:extLst>
            </p:cNvPr>
            <p:cNvSpPr txBox="1"/>
            <p:nvPr/>
          </p:nvSpPr>
          <p:spPr>
            <a:xfrm>
              <a:off x="1287355" y="3963457"/>
              <a:ext cx="2216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输入相关标题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AAAC918-E2EA-4187-94FD-CF4B5113CAD4}"/>
              </a:ext>
            </a:extLst>
          </p:cNvPr>
          <p:cNvGrpSpPr/>
          <p:nvPr/>
        </p:nvGrpSpPr>
        <p:grpSpPr>
          <a:xfrm>
            <a:off x="3280223" y="4002897"/>
            <a:ext cx="2228974" cy="1385108"/>
            <a:chOff x="1274639" y="3963457"/>
            <a:chExt cx="2228974" cy="13851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94A317-E661-440D-B385-CB8178730168}"/>
                </a:ext>
              </a:extLst>
            </p:cNvPr>
            <p:cNvSpPr/>
            <p:nvPr/>
          </p:nvSpPr>
          <p:spPr>
            <a:xfrm>
              <a:off x="1274639" y="4332646"/>
              <a:ext cx="2099523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5A6D55A-A917-4151-A4E1-D45D24D8F151}"/>
                </a:ext>
              </a:extLst>
            </p:cNvPr>
            <p:cNvSpPr txBox="1"/>
            <p:nvPr/>
          </p:nvSpPr>
          <p:spPr>
            <a:xfrm>
              <a:off x="1287355" y="3963457"/>
              <a:ext cx="2216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输入相关标题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CAF9B51-F3A0-4033-90C5-4BB2A80F24C6}"/>
              </a:ext>
            </a:extLst>
          </p:cNvPr>
          <p:cNvGrpSpPr/>
          <p:nvPr/>
        </p:nvGrpSpPr>
        <p:grpSpPr>
          <a:xfrm>
            <a:off x="5550885" y="4002897"/>
            <a:ext cx="2228974" cy="1385108"/>
            <a:chOff x="1274639" y="3963457"/>
            <a:chExt cx="2228974" cy="138510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98D232-F475-4FA6-B06E-1D6DA4CCECF7}"/>
                </a:ext>
              </a:extLst>
            </p:cNvPr>
            <p:cNvSpPr/>
            <p:nvPr/>
          </p:nvSpPr>
          <p:spPr>
            <a:xfrm>
              <a:off x="1274639" y="4332646"/>
              <a:ext cx="2099523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F2AB989-C7CC-4341-A75C-76F5E73CC7FE}"/>
                </a:ext>
              </a:extLst>
            </p:cNvPr>
            <p:cNvSpPr txBox="1"/>
            <p:nvPr/>
          </p:nvSpPr>
          <p:spPr>
            <a:xfrm>
              <a:off x="1287355" y="3963457"/>
              <a:ext cx="2216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输入相关标题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5075089-4A2A-45DD-BBB6-6392F9781A5B}"/>
              </a:ext>
            </a:extLst>
          </p:cNvPr>
          <p:cNvGrpSpPr/>
          <p:nvPr/>
        </p:nvGrpSpPr>
        <p:grpSpPr>
          <a:xfrm>
            <a:off x="7821548" y="4002897"/>
            <a:ext cx="2228974" cy="1385108"/>
            <a:chOff x="1274639" y="3963457"/>
            <a:chExt cx="2228974" cy="13851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C3B5FD-4D8A-414E-B363-11F1F5C1D465}"/>
                </a:ext>
              </a:extLst>
            </p:cNvPr>
            <p:cNvSpPr/>
            <p:nvPr/>
          </p:nvSpPr>
          <p:spPr>
            <a:xfrm>
              <a:off x="1274639" y="4332646"/>
              <a:ext cx="2099523" cy="1015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6868C1C-E9CE-4809-B97C-421B615EA638}"/>
                </a:ext>
              </a:extLst>
            </p:cNvPr>
            <p:cNvSpPr txBox="1"/>
            <p:nvPr/>
          </p:nvSpPr>
          <p:spPr>
            <a:xfrm>
              <a:off x="1287355" y="3963457"/>
              <a:ext cx="2216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输入相关标题</a:t>
              </a:r>
            </a:p>
          </p:txBody>
        </p:sp>
      </p:grpSp>
      <p:sp>
        <p:nvSpPr>
          <p:cNvPr id="18" name="Freeform 10">
            <a:extLst>
              <a:ext uri="{FF2B5EF4-FFF2-40B4-BE49-F238E27FC236}">
                <a16:creationId xmlns:a16="http://schemas.microsoft.com/office/drawing/2014/main" id="{0C1E1FC5-D3EE-4974-B667-435D451F96B8}"/>
              </a:ext>
            </a:extLst>
          </p:cNvPr>
          <p:cNvSpPr>
            <a:spLocks noEditPoints="1"/>
          </p:cNvSpPr>
          <p:nvPr/>
        </p:nvSpPr>
        <p:spPr>
          <a:xfrm>
            <a:off x="1969174" y="2668812"/>
            <a:ext cx="561975" cy="512445"/>
          </a:xfrm>
          <a:custGeom>
            <a:avLst/>
            <a:gdLst/>
            <a:ahLst/>
            <a:cxnLst>
              <a:cxn ang="0">
                <a:pos x="193413" y="0"/>
              </a:cxn>
              <a:cxn ang="0">
                <a:pos x="204093" y="11866"/>
              </a:cxn>
              <a:cxn ang="0">
                <a:pos x="185107" y="65262"/>
              </a:cxn>
              <a:cxn ang="0">
                <a:pos x="43904" y="20172"/>
              </a:cxn>
              <a:cxn ang="0">
                <a:pos x="53396" y="28478"/>
              </a:cxn>
              <a:cxn ang="0">
                <a:pos x="70009" y="42717"/>
              </a:cxn>
              <a:cxn ang="0">
                <a:pos x="43904" y="53396"/>
              </a:cxn>
              <a:cxn ang="0">
                <a:pos x="53396" y="61702"/>
              </a:cxn>
              <a:cxn ang="0">
                <a:pos x="70009" y="75941"/>
              </a:cxn>
              <a:cxn ang="0">
                <a:pos x="43904" y="87807"/>
              </a:cxn>
              <a:cxn ang="0">
                <a:pos x="53396" y="92554"/>
              </a:cxn>
              <a:cxn ang="0">
                <a:pos x="70009" y="106793"/>
              </a:cxn>
              <a:cxn ang="0">
                <a:pos x="43904" y="118658"/>
              </a:cxn>
              <a:cxn ang="0">
                <a:pos x="53396" y="123405"/>
              </a:cxn>
              <a:cxn ang="0">
                <a:pos x="70009" y="137644"/>
              </a:cxn>
              <a:cxn ang="0">
                <a:pos x="43904" y="151883"/>
              </a:cxn>
              <a:cxn ang="0">
                <a:pos x="53396" y="160189"/>
              </a:cxn>
              <a:cxn ang="0">
                <a:pos x="70009" y="174428"/>
              </a:cxn>
              <a:cxn ang="0">
                <a:pos x="43904" y="185107"/>
              </a:cxn>
              <a:cxn ang="0">
                <a:pos x="43904" y="207652"/>
              </a:cxn>
              <a:cxn ang="0">
                <a:pos x="185107" y="162562"/>
              </a:cxn>
              <a:cxn ang="0">
                <a:pos x="204093" y="215958"/>
              </a:cxn>
              <a:cxn ang="0">
                <a:pos x="193413" y="227824"/>
              </a:cxn>
              <a:cxn ang="0">
                <a:pos x="24918" y="227824"/>
              </a:cxn>
              <a:cxn ang="0">
                <a:pos x="24918" y="201719"/>
              </a:cxn>
              <a:cxn ang="0">
                <a:pos x="0" y="182734"/>
              </a:cxn>
              <a:cxn ang="0">
                <a:pos x="24918" y="166122"/>
              </a:cxn>
              <a:cxn ang="0">
                <a:pos x="0" y="149510"/>
              </a:cxn>
              <a:cxn ang="0">
                <a:pos x="24918" y="135271"/>
              </a:cxn>
              <a:cxn ang="0">
                <a:pos x="0" y="115099"/>
              </a:cxn>
              <a:cxn ang="0">
                <a:pos x="24918" y="104419"/>
              </a:cxn>
              <a:cxn ang="0">
                <a:pos x="0" y="84247"/>
              </a:cxn>
              <a:cxn ang="0">
                <a:pos x="24918" y="70008"/>
              </a:cxn>
              <a:cxn ang="0">
                <a:pos x="0" y="53396"/>
              </a:cxn>
              <a:cxn ang="0">
                <a:pos x="24918" y="11866"/>
              </a:cxn>
              <a:cxn ang="0">
                <a:pos x="35598" y="0"/>
              </a:cxn>
              <a:cxn ang="0">
                <a:pos x="86621" y="109166"/>
              </a:cxn>
              <a:cxn ang="0">
                <a:pos x="113912" y="121031"/>
              </a:cxn>
              <a:cxn ang="0">
                <a:pos x="86621" y="109166"/>
              </a:cxn>
              <a:cxn ang="0">
                <a:pos x="86621" y="84247"/>
              </a:cxn>
              <a:cxn ang="0">
                <a:pos x="136457" y="96113"/>
              </a:cxn>
              <a:cxn ang="0">
                <a:pos x="86621" y="84247"/>
              </a:cxn>
              <a:cxn ang="0">
                <a:pos x="86621" y="61702"/>
              </a:cxn>
              <a:cxn ang="0">
                <a:pos x="159002" y="73568"/>
              </a:cxn>
              <a:cxn ang="0">
                <a:pos x="86621" y="61702"/>
              </a:cxn>
              <a:cxn ang="0">
                <a:pos x="86621" y="39157"/>
              </a:cxn>
              <a:cxn ang="0">
                <a:pos x="159002" y="48650"/>
              </a:cxn>
              <a:cxn ang="0">
                <a:pos x="86621" y="39157"/>
              </a:cxn>
              <a:cxn ang="0">
                <a:pos x="113912" y="180361"/>
              </a:cxn>
              <a:cxn ang="0">
                <a:pos x="144763" y="180361"/>
              </a:cxn>
              <a:cxn ang="0">
                <a:pos x="117472" y="149510"/>
              </a:cxn>
              <a:cxn ang="0">
                <a:pos x="113912" y="180361"/>
              </a:cxn>
              <a:cxn ang="0">
                <a:pos x="220705" y="51023"/>
              </a:cxn>
              <a:cxn ang="0">
                <a:pos x="159002" y="166122"/>
              </a:cxn>
              <a:cxn ang="0">
                <a:pos x="220705" y="51023"/>
              </a:cxn>
            </a:cxnLst>
            <a:rect l="0" t="0" r="0" b="0"/>
            <a:pathLst>
              <a:path w="210" h="192">
                <a:moveTo>
                  <a:pt x="30" y="0"/>
                </a:moveTo>
                <a:lnTo>
                  <a:pt x="163" y="0"/>
                </a:lnTo>
                <a:lnTo>
                  <a:pt x="172" y="0"/>
                </a:lnTo>
                <a:lnTo>
                  <a:pt x="172" y="10"/>
                </a:lnTo>
                <a:lnTo>
                  <a:pt x="172" y="41"/>
                </a:lnTo>
                <a:lnTo>
                  <a:pt x="156" y="55"/>
                </a:lnTo>
                <a:lnTo>
                  <a:pt x="156" y="17"/>
                </a:lnTo>
                <a:lnTo>
                  <a:pt x="37" y="17"/>
                </a:lnTo>
                <a:lnTo>
                  <a:pt x="37" y="29"/>
                </a:lnTo>
                <a:lnTo>
                  <a:pt x="45" y="24"/>
                </a:lnTo>
                <a:lnTo>
                  <a:pt x="54" y="22"/>
                </a:lnTo>
                <a:lnTo>
                  <a:pt x="59" y="36"/>
                </a:lnTo>
                <a:lnTo>
                  <a:pt x="52" y="41"/>
                </a:lnTo>
                <a:lnTo>
                  <a:pt x="37" y="45"/>
                </a:lnTo>
                <a:lnTo>
                  <a:pt x="37" y="55"/>
                </a:lnTo>
                <a:lnTo>
                  <a:pt x="45" y="52"/>
                </a:lnTo>
                <a:lnTo>
                  <a:pt x="54" y="48"/>
                </a:lnTo>
                <a:lnTo>
                  <a:pt x="59" y="64"/>
                </a:lnTo>
                <a:lnTo>
                  <a:pt x="52" y="67"/>
                </a:lnTo>
                <a:lnTo>
                  <a:pt x="37" y="74"/>
                </a:lnTo>
                <a:lnTo>
                  <a:pt x="37" y="83"/>
                </a:lnTo>
                <a:lnTo>
                  <a:pt x="45" y="78"/>
                </a:lnTo>
                <a:lnTo>
                  <a:pt x="54" y="76"/>
                </a:lnTo>
                <a:lnTo>
                  <a:pt x="59" y="90"/>
                </a:lnTo>
                <a:lnTo>
                  <a:pt x="52" y="95"/>
                </a:lnTo>
                <a:lnTo>
                  <a:pt x="37" y="100"/>
                </a:lnTo>
                <a:lnTo>
                  <a:pt x="37" y="109"/>
                </a:lnTo>
                <a:lnTo>
                  <a:pt x="45" y="104"/>
                </a:lnTo>
                <a:lnTo>
                  <a:pt x="54" y="102"/>
                </a:lnTo>
                <a:lnTo>
                  <a:pt x="59" y="116"/>
                </a:lnTo>
                <a:lnTo>
                  <a:pt x="52" y="121"/>
                </a:lnTo>
                <a:lnTo>
                  <a:pt x="37" y="128"/>
                </a:lnTo>
                <a:lnTo>
                  <a:pt x="37" y="137"/>
                </a:lnTo>
                <a:lnTo>
                  <a:pt x="45" y="135"/>
                </a:lnTo>
                <a:lnTo>
                  <a:pt x="54" y="130"/>
                </a:lnTo>
                <a:lnTo>
                  <a:pt x="59" y="147"/>
                </a:lnTo>
                <a:lnTo>
                  <a:pt x="52" y="149"/>
                </a:lnTo>
                <a:lnTo>
                  <a:pt x="37" y="156"/>
                </a:lnTo>
                <a:lnTo>
                  <a:pt x="37" y="170"/>
                </a:lnTo>
                <a:lnTo>
                  <a:pt x="37" y="175"/>
                </a:lnTo>
                <a:lnTo>
                  <a:pt x="156" y="175"/>
                </a:lnTo>
                <a:lnTo>
                  <a:pt x="156" y="137"/>
                </a:lnTo>
                <a:lnTo>
                  <a:pt x="172" y="123"/>
                </a:lnTo>
                <a:lnTo>
                  <a:pt x="172" y="182"/>
                </a:lnTo>
                <a:lnTo>
                  <a:pt x="172" y="192"/>
                </a:lnTo>
                <a:lnTo>
                  <a:pt x="163" y="192"/>
                </a:lnTo>
                <a:lnTo>
                  <a:pt x="30" y="192"/>
                </a:lnTo>
                <a:lnTo>
                  <a:pt x="21" y="192"/>
                </a:lnTo>
                <a:lnTo>
                  <a:pt x="21" y="182"/>
                </a:lnTo>
                <a:lnTo>
                  <a:pt x="21" y="170"/>
                </a:lnTo>
                <a:lnTo>
                  <a:pt x="4" y="170"/>
                </a:lnTo>
                <a:lnTo>
                  <a:pt x="0" y="154"/>
                </a:lnTo>
                <a:lnTo>
                  <a:pt x="21" y="144"/>
                </a:lnTo>
                <a:lnTo>
                  <a:pt x="21" y="140"/>
                </a:lnTo>
                <a:lnTo>
                  <a:pt x="4" y="140"/>
                </a:lnTo>
                <a:lnTo>
                  <a:pt x="0" y="126"/>
                </a:lnTo>
                <a:lnTo>
                  <a:pt x="21" y="116"/>
                </a:lnTo>
                <a:lnTo>
                  <a:pt x="21" y="114"/>
                </a:lnTo>
                <a:lnTo>
                  <a:pt x="4" y="114"/>
                </a:lnTo>
                <a:lnTo>
                  <a:pt x="0" y="97"/>
                </a:lnTo>
                <a:lnTo>
                  <a:pt x="21" y="90"/>
                </a:lnTo>
                <a:lnTo>
                  <a:pt x="21" y="88"/>
                </a:lnTo>
                <a:lnTo>
                  <a:pt x="4" y="88"/>
                </a:lnTo>
                <a:lnTo>
                  <a:pt x="0" y="71"/>
                </a:lnTo>
                <a:lnTo>
                  <a:pt x="21" y="62"/>
                </a:lnTo>
                <a:lnTo>
                  <a:pt x="21" y="59"/>
                </a:lnTo>
                <a:lnTo>
                  <a:pt x="4" y="59"/>
                </a:lnTo>
                <a:lnTo>
                  <a:pt x="0" y="45"/>
                </a:lnTo>
                <a:lnTo>
                  <a:pt x="21" y="36"/>
                </a:lnTo>
                <a:lnTo>
                  <a:pt x="21" y="10"/>
                </a:lnTo>
                <a:lnTo>
                  <a:pt x="21" y="0"/>
                </a:lnTo>
                <a:lnTo>
                  <a:pt x="30" y="0"/>
                </a:lnTo>
                <a:lnTo>
                  <a:pt x="30" y="0"/>
                </a:lnTo>
                <a:close/>
                <a:moveTo>
                  <a:pt x="73" y="92"/>
                </a:moveTo>
                <a:lnTo>
                  <a:pt x="73" y="102"/>
                </a:lnTo>
                <a:lnTo>
                  <a:pt x="96" y="102"/>
                </a:lnTo>
                <a:lnTo>
                  <a:pt x="96" y="92"/>
                </a:lnTo>
                <a:lnTo>
                  <a:pt x="73" y="92"/>
                </a:lnTo>
                <a:lnTo>
                  <a:pt x="73" y="92"/>
                </a:lnTo>
                <a:close/>
                <a:moveTo>
                  <a:pt x="73" y="71"/>
                </a:moveTo>
                <a:lnTo>
                  <a:pt x="73" y="81"/>
                </a:lnTo>
                <a:lnTo>
                  <a:pt x="115" y="81"/>
                </a:lnTo>
                <a:lnTo>
                  <a:pt x="115" y="71"/>
                </a:lnTo>
                <a:lnTo>
                  <a:pt x="73" y="71"/>
                </a:lnTo>
                <a:lnTo>
                  <a:pt x="73" y="71"/>
                </a:lnTo>
                <a:close/>
                <a:moveTo>
                  <a:pt x="73" y="52"/>
                </a:moveTo>
                <a:lnTo>
                  <a:pt x="73" y="62"/>
                </a:lnTo>
                <a:lnTo>
                  <a:pt x="134" y="62"/>
                </a:lnTo>
                <a:lnTo>
                  <a:pt x="134" y="52"/>
                </a:lnTo>
                <a:lnTo>
                  <a:pt x="73" y="52"/>
                </a:lnTo>
                <a:lnTo>
                  <a:pt x="73" y="52"/>
                </a:lnTo>
                <a:close/>
                <a:moveTo>
                  <a:pt x="73" y="33"/>
                </a:moveTo>
                <a:lnTo>
                  <a:pt x="73" y="41"/>
                </a:lnTo>
                <a:lnTo>
                  <a:pt x="134" y="41"/>
                </a:lnTo>
                <a:lnTo>
                  <a:pt x="134" y="33"/>
                </a:lnTo>
                <a:lnTo>
                  <a:pt x="73" y="33"/>
                </a:lnTo>
                <a:lnTo>
                  <a:pt x="73" y="33"/>
                </a:lnTo>
                <a:close/>
                <a:moveTo>
                  <a:pt x="96" y="152"/>
                </a:moveTo>
                <a:lnTo>
                  <a:pt x="111" y="152"/>
                </a:lnTo>
                <a:lnTo>
                  <a:pt x="122" y="152"/>
                </a:lnTo>
                <a:lnTo>
                  <a:pt x="111" y="137"/>
                </a:lnTo>
                <a:lnTo>
                  <a:pt x="99" y="126"/>
                </a:lnTo>
                <a:lnTo>
                  <a:pt x="99" y="140"/>
                </a:lnTo>
                <a:lnTo>
                  <a:pt x="96" y="152"/>
                </a:lnTo>
                <a:lnTo>
                  <a:pt x="96" y="152"/>
                </a:lnTo>
                <a:close/>
                <a:moveTo>
                  <a:pt x="186" y="43"/>
                </a:moveTo>
                <a:lnTo>
                  <a:pt x="111" y="116"/>
                </a:lnTo>
                <a:lnTo>
                  <a:pt x="134" y="140"/>
                </a:lnTo>
                <a:lnTo>
                  <a:pt x="210" y="67"/>
                </a:lnTo>
                <a:lnTo>
                  <a:pt x="186" y="43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Freeform 34">
            <a:extLst>
              <a:ext uri="{FF2B5EF4-FFF2-40B4-BE49-F238E27FC236}">
                <a16:creationId xmlns:a16="http://schemas.microsoft.com/office/drawing/2014/main" id="{DCFC7D83-6578-4971-807F-9CEC1D29130E}"/>
              </a:ext>
            </a:extLst>
          </p:cNvPr>
          <p:cNvSpPr>
            <a:spLocks noEditPoints="1"/>
          </p:cNvSpPr>
          <p:nvPr/>
        </p:nvSpPr>
        <p:spPr>
          <a:xfrm>
            <a:off x="4351832" y="2594834"/>
            <a:ext cx="420370" cy="660400"/>
          </a:xfrm>
          <a:custGeom>
            <a:avLst/>
            <a:gdLst/>
            <a:ahLst/>
            <a:cxnLst>
              <a:cxn ang="0">
                <a:pos x="159498" y="27985"/>
              </a:cxn>
              <a:cxn ang="0">
                <a:pos x="173489" y="142726"/>
              </a:cxn>
              <a:cxn ang="0">
                <a:pos x="142709" y="181906"/>
              </a:cxn>
              <a:cxn ang="0">
                <a:pos x="153901" y="181906"/>
              </a:cxn>
              <a:cxn ang="0">
                <a:pos x="159498" y="204294"/>
              </a:cxn>
              <a:cxn ang="0">
                <a:pos x="156700" y="221085"/>
              </a:cxn>
              <a:cxn ang="0">
                <a:pos x="159498" y="240675"/>
              </a:cxn>
              <a:cxn ang="0">
                <a:pos x="153901" y="260265"/>
              </a:cxn>
              <a:cxn ang="0">
                <a:pos x="41973" y="271459"/>
              </a:cxn>
              <a:cxn ang="0">
                <a:pos x="33579" y="263063"/>
              </a:cxn>
              <a:cxn ang="0">
                <a:pos x="33579" y="232279"/>
              </a:cxn>
              <a:cxn ang="0">
                <a:pos x="33579" y="229481"/>
              </a:cxn>
              <a:cxn ang="0">
                <a:pos x="33579" y="198697"/>
              </a:cxn>
              <a:cxn ang="0">
                <a:pos x="39175" y="193100"/>
              </a:cxn>
              <a:cxn ang="0">
                <a:pos x="44771" y="173510"/>
              </a:cxn>
              <a:cxn ang="0">
                <a:pos x="0" y="95151"/>
              </a:cxn>
              <a:cxn ang="0">
                <a:pos x="92341" y="0"/>
              </a:cxn>
              <a:cxn ang="0">
                <a:pos x="78350" y="111942"/>
              </a:cxn>
              <a:cxn ang="0">
                <a:pos x="83946" y="109143"/>
              </a:cxn>
              <a:cxn ang="0">
                <a:pos x="92341" y="114740"/>
              </a:cxn>
              <a:cxn ang="0">
                <a:pos x="100736" y="109143"/>
              </a:cxn>
              <a:cxn ang="0">
                <a:pos x="109130" y="114740"/>
              </a:cxn>
              <a:cxn ang="0">
                <a:pos x="120323" y="106345"/>
              </a:cxn>
              <a:cxn ang="0">
                <a:pos x="109130" y="142726"/>
              </a:cxn>
              <a:cxn ang="0">
                <a:pos x="123121" y="184704"/>
              </a:cxn>
              <a:cxn ang="0">
                <a:pos x="123121" y="162316"/>
              </a:cxn>
              <a:cxn ang="0">
                <a:pos x="156700" y="131532"/>
              </a:cxn>
              <a:cxn ang="0">
                <a:pos x="145507" y="41978"/>
              </a:cxn>
              <a:cxn ang="0">
                <a:pos x="39175" y="41978"/>
              </a:cxn>
              <a:cxn ang="0">
                <a:pos x="30780" y="131532"/>
              </a:cxn>
              <a:cxn ang="0">
                <a:pos x="64359" y="162316"/>
              </a:cxn>
              <a:cxn ang="0">
                <a:pos x="64359" y="187503"/>
              </a:cxn>
              <a:cxn ang="0">
                <a:pos x="81148" y="142726"/>
              </a:cxn>
              <a:cxn ang="0">
                <a:pos x="69955" y="106345"/>
              </a:cxn>
              <a:cxn ang="0">
                <a:pos x="111928" y="117539"/>
              </a:cxn>
              <a:cxn ang="0">
                <a:pos x="100736" y="114740"/>
              </a:cxn>
              <a:cxn ang="0">
                <a:pos x="83946" y="114740"/>
              </a:cxn>
              <a:cxn ang="0">
                <a:pos x="75552" y="117539"/>
              </a:cxn>
              <a:cxn ang="0">
                <a:pos x="89543" y="139927"/>
              </a:cxn>
              <a:cxn ang="0">
                <a:pos x="89543" y="187503"/>
              </a:cxn>
              <a:cxn ang="0">
                <a:pos x="97937" y="142726"/>
              </a:cxn>
              <a:cxn ang="0">
                <a:pos x="97937" y="139927"/>
              </a:cxn>
              <a:cxn ang="0">
                <a:pos x="120323" y="268661"/>
              </a:cxn>
              <a:cxn ang="0">
                <a:pos x="95139" y="296646"/>
              </a:cxn>
              <a:cxn ang="0">
                <a:pos x="120323" y="268661"/>
              </a:cxn>
              <a:cxn ang="0">
                <a:pos x="47570" y="246272"/>
              </a:cxn>
              <a:cxn ang="0">
                <a:pos x="47570" y="249071"/>
              </a:cxn>
              <a:cxn ang="0">
                <a:pos x="139910" y="240675"/>
              </a:cxn>
              <a:cxn ang="0">
                <a:pos x="139910" y="204294"/>
              </a:cxn>
              <a:cxn ang="0">
                <a:pos x="47570" y="212690"/>
              </a:cxn>
              <a:cxn ang="0">
                <a:pos x="139910" y="207092"/>
              </a:cxn>
              <a:cxn ang="0">
                <a:pos x="139910" y="204294"/>
              </a:cxn>
            </a:cxnLst>
            <a:rect l="0" t="0" r="0" b="0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4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5"/>
                  <a:pt x="56" y="59"/>
                  <a:pt x="51" y="62"/>
                </a:cubicBezTo>
                <a:cubicBezTo>
                  <a:pt x="51" y="65"/>
                  <a:pt x="51" y="65"/>
                  <a:pt x="51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7"/>
                  <a:pt x="56" y="67"/>
                  <a:pt x="56" y="67"/>
                </a:cubicBezTo>
                <a:cubicBezTo>
                  <a:pt x="57" y="69"/>
                  <a:pt x="57" y="71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89"/>
                  <a:pt x="56" y="91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15" y="97"/>
                  <a:pt x="15" y="97"/>
                  <a:pt x="15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12" y="94"/>
                  <a:pt x="12" y="94"/>
                  <a:pt x="12" y="94"/>
                </a:cubicBezTo>
                <a:cubicBezTo>
                  <a:pt x="11" y="93"/>
                  <a:pt x="10" y="91"/>
                  <a:pt x="10" y="89"/>
                </a:cubicBezTo>
                <a:cubicBezTo>
                  <a:pt x="10" y="87"/>
                  <a:pt x="11" y="85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0"/>
                  <a:pt x="10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2"/>
                  <a:pt x="16" y="62"/>
                  <a:pt x="16" y="62"/>
                </a:cubicBezTo>
                <a:cubicBezTo>
                  <a:pt x="11" y="60"/>
                  <a:pt x="7" y="56"/>
                  <a:pt x="5" y="51"/>
                </a:cubicBezTo>
                <a:cubicBezTo>
                  <a:pt x="1" y="46"/>
                  <a:pt x="0" y="40"/>
                  <a:pt x="0" y="34"/>
                </a:cubicBezTo>
                <a:cubicBezTo>
                  <a:pt x="0" y="24"/>
                  <a:pt x="3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6" y="40"/>
                  <a:pt x="27" y="40"/>
                  <a:pt x="28" y="40"/>
                </a:cubicBezTo>
                <a:cubicBezTo>
                  <a:pt x="28" y="40"/>
                  <a:pt x="29" y="40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0"/>
                  <a:pt x="32" y="41"/>
                  <a:pt x="33" y="41"/>
                </a:cubicBezTo>
                <a:cubicBezTo>
                  <a:pt x="34" y="41"/>
                  <a:pt x="35" y="40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0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1"/>
                  <a:pt x="56" y="47"/>
                </a:cubicBezTo>
                <a:cubicBezTo>
                  <a:pt x="58" y="43"/>
                  <a:pt x="60" y="39"/>
                  <a:pt x="60" y="34"/>
                </a:cubicBezTo>
                <a:cubicBezTo>
                  <a:pt x="60" y="26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4" y="15"/>
                </a:cubicBezTo>
                <a:cubicBezTo>
                  <a:pt x="10" y="20"/>
                  <a:pt x="7" y="26"/>
                  <a:pt x="7" y="34"/>
                </a:cubicBezTo>
                <a:cubicBezTo>
                  <a:pt x="7" y="39"/>
                  <a:pt x="8" y="43"/>
                  <a:pt x="11" y="47"/>
                </a:cubicBezTo>
                <a:cubicBezTo>
                  <a:pt x="13" y="52"/>
                  <a:pt x="17" y="55"/>
                  <a:pt x="21" y="57"/>
                </a:cubicBezTo>
                <a:cubicBezTo>
                  <a:pt x="23" y="58"/>
                  <a:pt x="23" y="58"/>
                  <a:pt x="23" y="58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1"/>
                  <a:pt x="29" y="51"/>
                  <a:pt x="29" y="51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2"/>
                </a:moveTo>
                <a:cubicBezTo>
                  <a:pt x="40" y="42"/>
                  <a:pt x="40" y="42"/>
                  <a:pt x="39" y="42"/>
                </a:cubicBezTo>
                <a:cubicBezTo>
                  <a:pt x="38" y="43"/>
                  <a:pt x="37" y="42"/>
                  <a:pt x="36" y="41"/>
                </a:cubicBezTo>
                <a:cubicBezTo>
                  <a:pt x="35" y="42"/>
                  <a:pt x="34" y="43"/>
                  <a:pt x="33" y="42"/>
                </a:cubicBezTo>
                <a:cubicBezTo>
                  <a:pt x="32" y="42"/>
                  <a:pt x="31" y="42"/>
                  <a:pt x="30" y="41"/>
                </a:cubicBezTo>
                <a:cubicBezTo>
                  <a:pt x="29" y="42"/>
                  <a:pt x="28" y="42"/>
                  <a:pt x="28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2"/>
                  <a:pt x="40" y="42"/>
                  <a:pt x="40" y="42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6"/>
                  <a:pt x="43" y="96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8"/>
                  <a:pt x="17" y="89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6"/>
                  <a:pt x="50" y="86"/>
                  <a:pt x="50" y="86"/>
                </a:cubicBezTo>
                <a:cubicBezTo>
                  <a:pt x="50" y="85"/>
                  <a:pt x="50" y="85"/>
                  <a:pt x="50" y="85"/>
                </a:cubicBezTo>
                <a:close/>
                <a:moveTo>
                  <a:pt x="50" y="73"/>
                </a:moveTo>
                <a:cubicBezTo>
                  <a:pt x="17" y="75"/>
                  <a:pt x="17" y="75"/>
                  <a:pt x="17" y="75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3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放大镜">
            <a:extLst>
              <a:ext uri="{FF2B5EF4-FFF2-40B4-BE49-F238E27FC236}">
                <a16:creationId xmlns:a16="http://schemas.microsoft.com/office/drawing/2014/main" id="{81AEF991-C10F-44A0-9D4B-7A351BEF5782}"/>
              </a:ext>
            </a:extLst>
          </p:cNvPr>
          <p:cNvSpPr/>
          <p:nvPr/>
        </p:nvSpPr>
        <p:spPr>
          <a:xfrm>
            <a:off x="6603997" y="2619599"/>
            <a:ext cx="539750" cy="610870"/>
          </a:xfrm>
          <a:custGeom>
            <a:avLst/>
            <a:gdLst>
              <a:gd name="connsiteX0" fmla="*/ 1638300 w 4396363"/>
              <a:gd name="connsiteY0" fmla="*/ 558403 h 5128349"/>
              <a:gd name="connsiteX1" fmla="*/ 558403 w 4396363"/>
              <a:gd name="connsiteY1" fmla="*/ 1638300 h 5128349"/>
              <a:gd name="connsiteX2" fmla="*/ 1638300 w 4396363"/>
              <a:gd name="connsiteY2" fmla="*/ 2718197 h 5128349"/>
              <a:gd name="connsiteX3" fmla="*/ 2718197 w 4396363"/>
              <a:gd name="connsiteY3" fmla="*/ 1638300 h 5128349"/>
              <a:gd name="connsiteX4" fmla="*/ 1638300 w 4396363"/>
              <a:gd name="connsiteY4" fmla="*/ 558403 h 5128349"/>
              <a:gd name="connsiteX5" fmla="*/ 1638300 w 4396363"/>
              <a:gd name="connsiteY5" fmla="*/ 0 h 5128349"/>
              <a:gd name="connsiteX6" fmla="*/ 3276600 w 4396363"/>
              <a:gd name="connsiteY6" fmla="*/ 1638300 h 5128349"/>
              <a:gd name="connsiteX7" fmla="*/ 2902492 w 4396363"/>
              <a:gd name="connsiteY7" fmla="*/ 2680411 h 5128349"/>
              <a:gd name="connsiteX8" fmla="*/ 2816386 w 4396363"/>
              <a:gd name="connsiteY8" fmla="*/ 2775151 h 5128349"/>
              <a:gd name="connsiteX9" fmla="*/ 2928393 w 4396363"/>
              <a:gd name="connsiteY9" fmla="*/ 2923790 h 5128349"/>
              <a:gd name="connsiteX10" fmla="*/ 2942554 w 4396363"/>
              <a:gd name="connsiteY10" fmla="*/ 2913119 h 5128349"/>
              <a:gd name="connsiteX11" fmla="*/ 3136485 w 4396363"/>
              <a:gd name="connsiteY11" fmla="*/ 2942400 h 5128349"/>
              <a:gd name="connsiteX12" fmla="*/ 4367683 w 4396363"/>
              <a:gd name="connsiteY12" fmla="*/ 4576254 h 5128349"/>
              <a:gd name="connsiteX13" fmla="*/ 4342375 w 4396363"/>
              <a:gd name="connsiteY13" fmla="*/ 4770744 h 5128349"/>
              <a:gd name="connsiteX14" fmla="*/ 3903910 w 4396363"/>
              <a:gd name="connsiteY14" fmla="*/ 5101151 h 5128349"/>
              <a:gd name="connsiteX15" fmla="*/ 3709978 w 4396363"/>
              <a:gd name="connsiteY15" fmla="*/ 5071870 h 5128349"/>
              <a:gd name="connsiteX16" fmla="*/ 2478781 w 4396363"/>
              <a:gd name="connsiteY16" fmla="*/ 3438015 h 5128349"/>
              <a:gd name="connsiteX17" fmla="*/ 2504089 w 4396363"/>
              <a:gd name="connsiteY17" fmla="*/ 3243526 h 5128349"/>
              <a:gd name="connsiteX18" fmla="*/ 2518249 w 4396363"/>
              <a:gd name="connsiteY18" fmla="*/ 3232855 h 5128349"/>
              <a:gd name="connsiteX19" fmla="*/ 2406738 w 4396363"/>
              <a:gd name="connsiteY19" fmla="*/ 3084875 h 5128349"/>
              <a:gd name="connsiteX20" fmla="*/ 2276001 w 4396363"/>
              <a:gd name="connsiteY20" fmla="*/ 3147854 h 5128349"/>
              <a:gd name="connsiteX21" fmla="*/ 1638300 w 4396363"/>
              <a:gd name="connsiteY21" fmla="*/ 3276600 h 5128349"/>
              <a:gd name="connsiteX22" fmla="*/ 0 w 4396363"/>
              <a:gd name="connsiteY22" fmla="*/ 1638300 h 5128349"/>
              <a:gd name="connsiteX23" fmla="*/ 1638300 w 4396363"/>
              <a:gd name="connsiteY23" fmla="*/ 0 h 512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6363" h="5128349">
                <a:moveTo>
                  <a:pt x="1638300" y="558403"/>
                </a:moveTo>
                <a:cubicBezTo>
                  <a:pt x="1041889" y="558403"/>
                  <a:pt x="558403" y="1041889"/>
                  <a:pt x="558403" y="1638300"/>
                </a:cubicBezTo>
                <a:cubicBezTo>
                  <a:pt x="558403" y="2234711"/>
                  <a:pt x="1041889" y="2718197"/>
                  <a:pt x="1638300" y="2718197"/>
                </a:cubicBezTo>
                <a:cubicBezTo>
                  <a:pt x="2234711" y="2718197"/>
                  <a:pt x="2718197" y="2234711"/>
                  <a:pt x="2718197" y="1638300"/>
                </a:cubicBezTo>
                <a:cubicBezTo>
                  <a:pt x="2718197" y="1041889"/>
                  <a:pt x="2234711" y="558403"/>
                  <a:pt x="1638300" y="558403"/>
                </a:cubicBezTo>
                <a:close/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034154"/>
                  <a:pt x="3136205" y="2397216"/>
                  <a:pt x="2902492" y="2680411"/>
                </a:cubicBezTo>
                <a:lnTo>
                  <a:pt x="2816386" y="2775151"/>
                </a:lnTo>
                <a:lnTo>
                  <a:pt x="2928393" y="2923790"/>
                </a:lnTo>
                <a:lnTo>
                  <a:pt x="2942554" y="2913119"/>
                </a:lnTo>
                <a:cubicBezTo>
                  <a:pt x="3003095" y="2867498"/>
                  <a:pt x="3089921" y="2880607"/>
                  <a:pt x="3136485" y="2942400"/>
                </a:cubicBezTo>
                <a:lnTo>
                  <a:pt x="4367683" y="4576254"/>
                </a:lnTo>
                <a:cubicBezTo>
                  <a:pt x="4414247" y="4638047"/>
                  <a:pt x="4402916" y="4725123"/>
                  <a:pt x="4342375" y="4770744"/>
                </a:cubicBezTo>
                <a:lnTo>
                  <a:pt x="3903910" y="5101151"/>
                </a:lnTo>
                <a:cubicBezTo>
                  <a:pt x="3843369" y="5146772"/>
                  <a:pt x="3756543" y="5133662"/>
                  <a:pt x="3709978" y="5071870"/>
                </a:cubicBezTo>
                <a:lnTo>
                  <a:pt x="2478781" y="3438015"/>
                </a:lnTo>
                <a:cubicBezTo>
                  <a:pt x="2432217" y="3376223"/>
                  <a:pt x="2443548" y="3289147"/>
                  <a:pt x="2504089" y="3243526"/>
                </a:cubicBezTo>
                <a:lnTo>
                  <a:pt x="2518249" y="3232855"/>
                </a:lnTo>
                <a:lnTo>
                  <a:pt x="2406738" y="3084875"/>
                </a:lnTo>
                <a:lnTo>
                  <a:pt x="2276001" y="3147854"/>
                </a:lnTo>
                <a:cubicBezTo>
                  <a:pt x="2079997" y="3230757"/>
                  <a:pt x="1864502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电话">
            <a:extLst>
              <a:ext uri="{FF2B5EF4-FFF2-40B4-BE49-F238E27FC236}">
                <a16:creationId xmlns:a16="http://schemas.microsoft.com/office/drawing/2014/main" id="{B0560EA9-DF5F-4E6A-AEA4-4A467B9F609E}"/>
              </a:ext>
            </a:extLst>
          </p:cNvPr>
          <p:cNvSpPr/>
          <p:nvPr/>
        </p:nvSpPr>
        <p:spPr bwMode="auto">
          <a:xfrm>
            <a:off x="8901772" y="2710404"/>
            <a:ext cx="520065" cy="520065"/>
          </a:xfrm>
          <a:custGeom>
            <a:avLst/>
            <a:gdLst>
              <a:gd name="T0" fmla="*/ 134077 w 5868"/>
              <a:gd name="T1" fmla="*/ 590892 h 4208"/>
              <a:gd name="T2" fmla="*/ 192837 w 5868"/>
              <a:gd name="T3" fmla="*/ 596084 h 4208"/>
              <a:gd name="T4" fmla="*/ 512935 w 5868"/>
              <a:gd name="T5" fmla="*/ 497764 h 4208"/>
              <a:gd name="T6" fmla="*/ 530465 w 5868"/>
              <a:gd name="T7" fmla="*/ 456230 h 4208"/>
              <a:gd name="T8" fmla="*/ 704473 w 5868"/>
              <a:gd name="T9" fmla="*/ 239797 h 4208"/>
              <a:gd name="T10" fmla="*/ 980744 w 5868"/>
              <a:gd name="T11" fmla="*/ 212215 h 4208"/>
              <a:gd name="T12" fmla="*/ 1253119 w 5868"/>
              <a:gd name="T13" fmla="*/ 253750 h 4208"/>
              <a:gd name="T14" fmla="*/ 1374859 w 5868"/>
              <a:gd name="T15" fmla="*/ 461746 h 4208"/>
              <a:gd name="T16" fmla="*/ 1400831 w 5868"/>
              <a:gd name="T17" fmla="*/ 505228 h 4208"/>
              <a:gd name="T18" fmla="*/ 1725798 w 5868"/>
              <a:gd name="T19" fmla="*/ 598031 h 4208"/>
              <a:gd name="T20" fmla="*/ 1779363 w 5868"/>
              <a:gd name="T21" fmla="*/ 585052 h 4208"/>
              <a:gd name="T22" fmla="*/ 1901104 w 5868"/>
              <a:gd name="T23" fmla="*/ 336494 h 4208"/>
              <a:gd name="T24" fmla="*/ 1897533 w 5868"/>
              <a:gd name="T25" fmla="*/ 289443 h 4208"/>
              <a:gd name="T26" fmla="*/ 1777740 w 5868"/>
              <a:gd name="T27" fmla="*/ 214162 h 4208"/>
              <a:gd name="T28" fmla="*/ 1493029 w 5868"/>
              <a:gd name="T29" fmla="*/ 92155 h 4208"/>
              <a:gd name="T30" fmla="*/ 1208318 w 5868"/>
              <a:gd name="T31" fmla="*/ 20767 h 4208"/>
              <a:gd name="T32" fmla="*/ 924256 w 5868"/>
              <a:gd name="T33" fmla="*/ 649 h 4208"/>
              <a:gd name="T34" fmla="*/ 639545 w 5868"/>
              <a:gd name="T35" fmla="*/ 30826 h 4208"/>
              <a:gd name="T36" fmla="*/ 355158 w 5868"/>
              <a:gd name="T37" fmla="*/ 112273 h 4208"/>
              <a:gd name="T38" fmla="*/ 70123 w 5868"/>
              <a:gd name="T39" fmla="*/ 244664 h 4208"/>
              <a:gd name="T40" fmla="*/ 3246 w 5868"/>
              <a:gd name="T41" fmla="*/ 297880 h 4208"/>
              <a:gd name="T42" fmla="*/ 10713 w 5868"/>
              <a:gd name="T43" fmla="*/ 355314 h 4208"/>
              <a:gd name="T44" fmla="*/ 772973 w 5868"/>
              <a:gd name="T45" fmla="*/ 339414 h 4208"/>
              <a:gd name="T46" fmla="*/ 960941 w 5868"/>
              <a:gd name="T47" fmla="*/ 320919 h 4208"/>
              <a:gd name="T48" fmla="*/ 1130729 w 5868"/>
              <a:gd name="T49" fmla="*/ 336169 h 4208"/>
              <a:gd name="T50" fmla="*/ 1259936 w 5868"/>
              <a:gd name="T51" fmla="*/ 525021 h 4208"/>
              <a:gd name="T52" fmla="*/ 1298244 w 5868"/>
              <a:gd name="T53" fmla="*/ 601925 h 4208"/>
              <a:gd name="T54" fmla="*/ 1598862 w 5868"/>
              <a:gd name="T55" fmla="*/ 671041 h 4208"/>
              <a:gd name="T56" fmla="*/ 1662168 w 5868"/>
              <a:gd name="T57" fmla="*/ 717767 h 4208"/>
              <a:gd name="T58" fmla="*/ 253546 w 5868"/>
              <a:gd name="T59" fmla="*/ 1210015 h 4208"/>
              <a:gd name="T60" fmla="*/ 273024 w 5868"/>
              <a:gd name="T61" fmla="*/ 698947 h 4208"/>
              <a:gd name="T62" fmla="*/ 576240 w 5868"/>
              <a:gd name="T63" fmla="*/ 620745 h 4208"/>
              <a:gd name="T64" fmla="*/ 641493 w 5868"/>
              <a:gd name="T65" fmla="*/ 585376 h 4208"/>
              <a:gd name="T66" fmla="*/ 662595 w 5868"/>
              <a:gd name="T67" fmla="*/ 367969 h 4208"/>
              <a:gd name="T68" fmla="*/ 1077163 w 5868"/>
              <a:gd name="T69" fmla="*/ 564933 h 4208"/>
              <a:gd name="T70" fmla="*/ 1178776 w 5868"/>
              <a:gd name="T71" fmla="*/ 636970 h 4208"/>
              <a:gd name="T72" fmla="*/ 1245003 w 5868"/>
              <a:gd name="T73" fmla="*/ 759302 h 4208"/>
              <a:gd name="T74" fmla="*/ 1252145 w 5868"/>
              <a:gd name="T75" fmla="*/ 867032 h 4208"/>
              <a:gd name="T76" fmla="*/ 1229095 w 5868"/>
              <a:gd name="T77" fmla="*/ 949452 h 4208"/>
              <a:gd name="T78" fmla="*/ 1125210 w 5868"/>
              <a:gd name="T79" fmla="*/ 852430 h 4208"/>
              <a:gd name="T80" fmla="*/ 1117094 w 5868"/>
              <a:gd name="T81" fmla="*/ 775851 h 4208"/>
              <a:gd name="T82" fmla="*/ 1079435 w 5868"/>
              <a:gd name="T83" fmla="*/ 716794 h 4208"/>
              <a:gd name="T84" fmla="*/ 1012883 w 5868"/>
              <a:gd name="T85" fmla="*/ 676882 h 4208"/>
              <a:gd name="T86" fmla="*/ 940164 w 5868"/>
              <a:gd name="T87" fmla="*/ 671365 h 4208"/>
              <a:gd name="T88" fmla="*/ 867768 w 5868"/>
              <a:gd name="T89" fmla="*/ 701867 h 4208"/>
              <a:gd name="T90" fmla="*/ 821994 w 5868"/>
              <a:gd name="T91" fmla="*/ 754434 h 4208"/>
              <a:gd name="T92" fmla="*/ 802515 w 5868"/>
              <a:gd name="T93" fmla="*/ 831662 h 4208"/>
              <a:gd name="T94" fmla="*/ 818423 w 5868"/>
              <a:gd name="T95" fmla="*/ 901752 h 4208"/>
              <a:gd name="T96" fmla="*/ 861600 w 5868"/>
              <a:gd name="T97" fmla="*/ 956590 h 4208"/>
              <a:gd name="T98" fmla="*/ 932048 w 5868"/>
              <a:gd name="T99" fmla="*/ 990337 h 4208"/>
              <a:gd name="T100" fmla="*/ 999573 w 5868"/>
              <a:gd name="T101" fmla="*/ 990013 h 4208"/>
              <a:gd name="T102" fmla="*/ 1060606 w 5868"/>
              <a:gd name="T103" fmla="*/ 962107 h 4208"/>
              <a:gd name="T104" fmla="*/ 1081058 w 5868"/>
              <a:gd name="T105" fmla="*/ 1096445 h 4208"/>
              <a:gd name="T106" fmla="*/ 964512 w 5868"/>
              <a:gd name="T107" fmla="*/ 1120781 h 4208"/>
              <a:gd name="T108" fmla="*/ 826863 w 5868"/>
              <a:gd name="T109" fmla="*/ 1085736 h 4208"/>
              <a:gd name="T110" fmla="*/ 732717 w 5868"/>
              <a:gd name="T111" fmla="*/ 1004614 h 4208"/>
              <a:gd name="T112" fmla="*/ 678827 w 5868"/>
              <a:gd name="T113" fmla="*/ 875793 h 4208"/>
              <a:gd name="T114" fmla="*/ 688241 w 5868"/>
              <a:gd name="T115" fmla="*/ 745673 h 4208"/>
              <a:gd name="T116" fmla="*/ 760312 w 5868"/>
              <a:gd name="T117" fmla="*/ 627235 h 4208"/>
              <a:gd name="T118" fmla="*/ 865171 w 5868"/>
              <a:gd name="T119" fmla="*/ 560066 h 4208"/>
              <a:gd name="T120" fmla="*/ 1577111 w 5868"/>
              <a:gd name="T121" fmla="*/ 1240842 h 4208"/>
              <a:gd name="T122" fmla="*/ 345419 w 5868"/>
              <a:gd name="T123" fmla="*/ 1240842 h 420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868" h="4208">
                <a:moveTo>
                  <a:pt x="49" y="1128"/>
                </a:moveTo>
                <a:lnTo>
                  <a:pt x="49" y="1128"/>
                </a:lnTo>
                <a:lnTo>
                  <a:pt x="345" y="1748"/>
                </a:lnTo>
                <a:lnTo>
                  <a:pt x="354" y="1764"/>
                </a:lnTo>
                <a:lnTo>
                  <a:pt x="364" y="1778"/>
                </a:lnTo>
                <a:lnTo>
                  <a:pt x="375" y="1790"/>
                </a:lnTo>
                <a:lnTo>
                  <a:pt x="387" y="1803"/>
                </a:lnTo>
                <a:lnTo>
                  <a:pt x="400" y="1813"/>
                </a:lnTo>
                <a:lnTo>
                  <a:pt x="413" y="1821"/>
                </a:lnTo>
                <a:lnTo>
                  <a:pt x="428" y="1828"/>
                </a:lnTo>
                <a:lnTo>
                  <a:pt x="443" y="1834"/>
                </a:lnTo>
                <a:lnTo>
                  <a:pt x="460" y="1838"/>
                </a:lnTo>
                <a:lnTo>
                  <a:pt x="477" y="1842"/>
                </a:lnTo>
                <a:lnTo>
                  <a:pt x="495" y="1844"/>
                </a:lnTo>
                <a:lnTo>
                  <a:pt x="512" y="1845"/>
                </a:lnTo>
                <a:lnTo>
                  <a:pt x="531" y="1845"/>
                </a:lnTo>
                <a:lnTo>
                  <a:pt x="551" y="1843"/>
                </a:lnTo>
                <a:lnTo>
                  <a:pt x="573" y="1841"/>
                </a:lnTo>
                <a:lnTo>
                  <a:pt x="594" y="1837"/>
                </a:lnTo>
                <a:lnTo>
                  <a:pt x="1457" y="1607"/>
                </a:lnTo>
                <a:lnTo>
                  <a:pt x="1479" y="1599"/>
                </a:lnTo>
                <a:lnTo>
                  <a:pt x="1500" y="1589"/>
                </a:lnTo>
                <a:lnTo>
                  <a:pt x="1519" y="1579"/>
                </a:lnTo>
                <a:lnTo>
                  <a:pt x="1537" y="1569"/>
                </a:lnTo>
                <a:lnTo>
                  <a:pt x="1552" y="1557"/>
                </a:lnTo>
                <a:lnTo>
                  <a:pt x="1567" y="1546"/>
                </a:lnTo>
                <a:lnTo>
                  <a:pt x="1580" y="1534"/>
                </a:lnTo>
                <a:lnTo>
                  <a:pt x="1591" y="1522"/>
                </a:lnTo>
                <a:lnTo>
                  <a:pt x="1601" y="1510"/>
                </a:lnTo>
                <a:lnTo>
                  <a:pt x="1610" y="1496"/>
                </a:lnTo>
                <a:lnTo>
                  <a:pt x="1617" y="1482"/>
                </a:lnTo>
                <a:lnTo>
                  <a:pt x="1624" y="1467"/>
                </a:lnTo>
                <a:lnTo>
                  <a:pt x="1628" y="1453"/>
                </a:lnTo>
                <a:lnTo>
                  <a:pt x="1632" y="1438"/>
                </a:lnTo>
                <a:lnTo>
                  <a:pt x="1633" y="1423"/>
                </a:lnTo>
                <a:lnTo>
                  <a:pt x="1634" y="1406"/>
                </a:lnTo>
                <a:lnTo>
                  <a:pt x="1627" y="927"/>
                </a:lnTo>
                <a:lnTo>
                  <a:pt x="1664" y="910"/>
                </a:lnTo>
                <a:lnTo>
                  <a:pt x="1701" y="894"/>
                </a:lnTo>
                <a:lnTo>
                  <a:pt x="1775" y="863"/>
                </a:lnTo>
                <a:lnTo>
                  <a:pt x="1851" y="834"/>
                </a:lnTo>
                <a:lnTo>
                  <a:pt x="1929" y="807"/>
                </a:lnTo>
                <a:lnTo>
                  <a:pt x="2008" y="782"/>
                </a:lnTo>
                <a:lnTo>
                  <a:pt x="2089" y="759"/>
                </a:lnTo>
                <a:lnTo>
                  <a:pt x="2170" y="739"/>
                </a:lnTo>
                <a:lnTo>
                  <a:pt x="2252" y="720"/>
                </a:lnTo>
                <a:lnTo>
                  <a:pt x="2335" y="705"/>
                </a:lnTo>
                <a:lnTo>
                  <a:pt x="2420" y="690"/>
                </a:lnTo>
                <a:lnTo>
                  <a:pt x="2504" y="679"/>
                </a:lnTo>
                <a:lnTo>
                  <a:pt x="2589" y="669"/>
                </a:lnTo>
                <a:lnTo>
                  <a:pt x="2675" y="661"/>
                </a:lnTo>
                <a:lnTo>
                  <a:pt x="2761" y="657"/>
                </a:lnTo>
                <a:lnTo>
                  <a:pt x="2848" y="654"/>
                </a:lnTo>
                <a:lnTo>
                  <a:pt x="2934" y="652"/>
                </a:lnTo>
                <a:lnTo>
                  <a:pt x="3021" y="654"/>
                </a:lnTo>
                <a:lnTo>
                  <a:pt x="3106" y="657"/>
                </a:lnTo>
                <a:lnTo>
                  <a:pt x="3192" y="661"/>
                </a:lnTo>
                <a:lnTo>
                  <a:pt x="3278" y="669"/>
                </a:lnTo>
                <a:lnTo>
                  <a:pt x="3364" y="679"/>
                </a:lnTo>
                <a:lnTo>
                  <a:pt x="3449" y="690"/>
                </a:lnTo>
                <a:lnTo>
                  <a:pt x="3532" y="705"/>
                </a:lnTo>
                <a:lnTo>
                  <a:pt x="3616" y="720"/>
                </a:lnTo>
                <a:lnTo>
                  <a:pt x="3698" y="739"/>
                </a:lnTo>
                <a:lnTo>
                  <a:pt x="3780" y="759"/>
                </a:lnTo>
                <a:lnTo>
                  <a:pt x="3860" y="782"/>
                </a:lnTo>
                <a:lnTo>
                  <a:pt x="3939" y="807"/>
                </a:lnTo>
                <a:lnTo>
                  <a:pt x="4017" y="834"/>
                </a:lnTo>
                <a:lnTo>
                  <a:pt x="4093" y="863"/>
                </a:lnTo>
                <a:lnTo>
                  <a:pt x="4168" y="894"/>
                </a:lnTo>
                <a:lnTo>
                  <a:pt x="4204" y="910"/>
                </a:lnTo>
                <a:lnTo>
                  <a:pt x="4241" y="927"/>
                </a:lnTo>
                <a:lnTo>
                  <a:pt x="4235" y="1406"/>
                </a:lnTo>
                <a:lnTo>
                  <a:pt x="4235" y="1423"/>
                </a:lnTo>
                <a:lnTo>
                  <a:pt x="4237" y="1438"/>
                </a:lnTo>
                <a:lnTo>
                  <a:pt x="4240" y="1453"/>
                </a:lnTo>
                <a:lnTo>
                  <a:pt x="4245" y="1467"/>
                </a:lnTo>
                <a:lnTo>
                  <a:pt x="4250" y="1482"/>
                </a:lnTo>
                <a:lnTo>
                  <a:pt x="4258" y="1496"/>
                </a:lnTo>
                <a:lnTo>
                  <a:pt x="4266" y="1510"/>
                </a:lnTo>
                <a:lnTo>
                  <a:pt x="4276" y="1522"/>
                </a:lnTo>
                <a:lnTo>
                  <a:pt x="4288" y="1534"/>
                </a:lnTo>
                <a:lnTo>
                  <a:pt x="4300" y="1546"/>
                </a:lnTo>
                <a:lnTo>
                  <a:pt x="4315" y="1557"/>
                </a:lnTo>
                <a:lnTo>
                  <a:pt x="4331" y="1569"/>
                </a:lnTo>
                <a:lnTo>
                  <a:pt x="4349" y="1579"/>
                </a:lnTo>
                <a:lnTo>
                  <a:pt x="4368" y="1589"/>
                </a:lnTo>
                <a:lnTo>
                  <a:pt x="4389" y="1599"/>
                </a:lnTo>
                <a:lnTo>
                  <a:pt x="4412" y="1607"/>
                </a:lnTo>
                <a:lnTo>
                  <a:pt x="5275" y="1837"/>
                </a:lnTo>
                <a:lnTo>
                  <a:pt x="5296" y="1841"/>
                </a:lnTo>
                <a:lnTo>
                  <a:pt x="5316" y="1843"/>
                </a:lnTo>
                <a:lnTo>
                  <a:pt x="5336" y="1845"/>
                </a:lnTo>
                <a:lnTo>
                  <a:pt x="5355" y="1845"/>
                </a:lnTo>
                <a:lnTo>
                  <a:pt x="5374" y="1844"/>
                </a:lnTo>
                <a:lnTo>
                  <a:pt x="5392" y="1842"/>
                </a:lnTo>
                <a:lnTo>
                  <a:pt x="5408" y="1838"/>
                </a:lnTo>
                <a:lnTo>
                  <a:pt x="5425" y="1834"/>
                </a:lnTo>
                <a:lnTo>
                  <a:pt x="5440" y="1828"/>
                </a:lnTo>
                <a:lnTo>
                  <a:pt x="5454" y="1821"/>
                </a:lnTo>
                <a:lnTo>
                  <a:pt x="5469" y="1813"/>
                </a:lnTo>
                <a:lnTo>
                  <a:pt x="5481" y="1803"/>
                </a:lnTo>
                <a:lnTo>
                  <a:pt x="5493" y="1790"/>
                </a:lnTo>
                <a:lnTo>
                  <a:pt x="5504" y="1778"/>
                </a:lnTo>
                <a:lnTo>
                  <a:pt x="5514" y="1764"/>
                </a:lnTo>
                <a:lnTo>
                  <a:pt x="5523" y="1748"/>
                </a:lnTo>
                <a:lnTo>
                  <a:pt x="5820" y="1128"/>
                </a:lnTo>
                <a:lnTo>
                  <a:pt x="5835" y="1095"/>
                </a:lnTo>
                <a:lnTo>
                  <a:pt x="5848" y="1065"/>
                </a:lnTo>
                <a:lnTo>
                  <a:pt x="5856" y="1037"/>
                </a:lnTo>
                <a:lnTo>
                  <a:pt x="5863" y="1011"/>
                </a:lnTo>
                <a:lnTo>
                  <a:pt x="5867" y="988"/>
                </a:lnTo>
                <a:lnTo>
                  <a:pt x="5868" y="966"/>
                </a:lnTo>
                <a:lnTo>
                  <a:pt x="5868" y="956"/>
                </a:lnTo>
                <a:lnTo>
                  <a:pt x="5867" y="946"/>
                </a:lnTo>
                <a:lnTo>
                  <a:pt x="5864" y="936"/>
                </a:lnTo>
                <a:lnTo>
                  <a:pt x="5862" y="927"/>
                </a:lnTo>
                <a:lnTo>
                  <a:pt x="5859" y="918"/>
                </a:lnTo>
                <a:lnTo>
                  <a:pt x="5854" y="909"/>
                </a:lnTo>
                <a:lnTo>
                  <a:pt x="5845" y="892"/>
                </a:lnTo>
                <a:lnTo>
                  <a:pt x="5833" y="876"/>
                </a:lnTo>
                <a:lnTo>
                  <a:pt x="5820" y="861"/>
                </a:lnTo>
                <a:lnTo>
                  <a:pt x="5803" y="846"/>
                </a:lnTo>
                <a:lnTo>
                  <a:pt x="5784" y="832"/>
                </a:lnTo>
                <a:lnTo>
                  <a:pt x="5763" y="817"/>
                </a:lnTo>
                <a:lnTo>
                  <a:pt x="5741" y="803"/>
                </a:lnTo>
                <a:lnTo>
                  <a:pt x="5652" y="754"/>
                </a:lnTo>
                <a:lnTo>
                  <a:pt x="5564" y="706"/>
                </a:lnTo>
                <a:lnTo>
                  <a:pt x="5476" y="660"/>
                </a:lnTo>
                <a:lnTo>
                  <a:pt x="5389" y="616"/>
                </a:lnTo>
                <a:lnTo>
                  <a:pt x="5301" y="572"/>
                </a:lnTo>
                <a:lnTo>
                  <a:pt x="5213" y="531"/>
                </a:lnTo>
                <a:lnTo>
                  <a:pt x="5125" y="491"/>
                </a:lnTo>
                <a:lnTo>
                  <a:pt x="5037" y="452"/>
                </a:lnTo>
                <a:lnTo>
                  <a:pt x="4950" y="415"/>
                </a:lnTo>
                <a:lnTo>
                  <a:pt x="4862" y="381"/>
                </a:lnTo>
                <a:lnTo>
                  <a:pt x="4774" y="346"/>
                </a:lnTo>
                <a:lnTo>
                  <a:pt x="4686" y="315"/>
                </a:lnTo>
                <a:lnTo>
                  <a:pt x="4599" y="284"/>
                </a:lnTo>
                <a:lnTo>
                  <a:pt x="4511" y="255"/>
                </a:lnTo>
                <a:lnTo>
                  <a:pt x="4423" y="228"/>
                </a:lnTo>
                <a:lnTo>
                  <a:pt x="4336" y="201"/>
                </a:lnTo>
                <a:lnTo>
                  <a:pt x="4248" y="178"/>
                </a:lnTo>
                <a:lnTo>
                  <a:pt x="4161" y="154"/>
                </a:lnTo>
                <a:lnTo>
                  <a:pt x="4073" y="133"/>
                </a:lnTo>
                <a:lnTo>
                  <a:pt x="3985" y="114"/>
                </a:lnTo>
                <a:lnTo>
                  <a:pt x="3898" y="95"/>
                </a:lnTo>
                <a:lnTo>
                  <a:pt x="3810" y="80"/>
                </a:lnTo>
                <a:lnTo>
                  <a:pt x="3722" y="64"/>
                </a:lnTo>
                <a:lnTo>
                  <a:pt x="3635" y="51"/>
                </a:lnTo>
                <a:lnTo>
                  <a:pt x="3547" y="39"/>
                </a:lnTo>
                <a:lnTo>
                  <a:pt x="3460" y="29"/>
                </a:lnTo>
                <a:lnTo>
                  <a:pt x="3372" y="21"/>
                </a:lnTo>
                <a:lnTo>
                  <a:pt x="3285" y="14"/>
                </a:lnTo>
                <a:lnTo>
                  <a:pt x="3197" y="8"/>
                </a:lnTo>
                <a:lnTo>
                  <a:pt x="3109" y="4"/>
                </a:lnTo>
                <a:lnTo>
                  <a:pt x="3022" y="2"/>
                </a:lnTo>
                <a:lnTo>
                  <a:pt x="2934" y="0"/>
                </a:lnTo>
                <a:lnTo>
                  <a:pt x="2847" y="2"/>
                </a:lnTo>
                <a:lnTo>
                  <a:pt x="2759" y="4"/>
                </a:lnTo>
                <a:lnTo>
                  <a:pt x="2672" y="8"/>
                </a:lnTo>
                <a:lnTo>
                  <a:pt x="2584" y="14"/>
                </a:lnTo>
                <a:lnTo>
                  <a:pt x="2497" y="21"/>
                </a:lnTo>
                <a:lnTo>
                  <a:pt x="2409" y="29"/>
                </a:lnTo>
                <a:lnTo>
                  <a:pt x="2320" y="39"/>
                </a:lnTo>
                <a:lnTo>
                  <a:pt x="2234" y="51"/>
                </a:lnTo>
                <a:lnTo>
                  <a:pt x="2145" y="64"/>
                </a:lnTo>
                <a:lnTo>
                  <a:pt x="2059" y="80"/>
                </a:lnTo>
                <a:lnTo>
                  <a:pt x="1970" y="95"/>
                </a:lnTo>
                <a:lnTo>
                  <a:pt x="1882" y="114"/>
                </a:lnTo>
                <a:lnTo>
                  <a:pt x="1795" y="133"/>
                </a:lnTo>
                <a:lnTo>
                  <a:pt x="1707" y="154"/>
                </a:lnTo>
                <a:lnTo>
                  <a:pt x="1620" y="178"/>
                </a:lnTo>
                <a:lnTo>
                  <a:pt x="1532" y="201"/>
                </a:lnTo>
                <a:lnTo>
                  <a:pt x="1444" y="228"/>
                </a:lnTo>
                <a:lnTo>
                  <a:pt x="1357" y="255"/>
                </a:lnTo>
                <a:lnTo>
                  <a:pt x="1269" y="284"/>
                </a:lnTo>
                <a:lnTo>
                  <a:pt x="1181" y="315"/>
                </a:lnTo>
                <a:lnTo>
                  <a:pt x="1094" y="346"/>
                </a:lnTo>
                <a:lnTo>
                  <a:pt x="1006" y="381"/>
                </a:lnTo>
                <a:lnTo>
                  <a:pt x="918" y="415"/>
                </a:lnTo>
                <a:lnTo>
                  <a:pt x="830" y="452"/>
                </a:lnTo>
                <a:lnTo>
                  <a:pt x="743" y="491"/>
                </a:lnTo>
                <a:lnTo>
                  <a:pt x="655" y="531"/>
                </a:lnTo>
                <a:lnTo>
                  <a:pt x="567" y="572"/>
                </a:lnTo>
                <a:lnTo>
                  <a:pt x="479" y="616"/>
                </a:lnTo>
                <a:lnTo>
                  <a:pt x="391" y="660"/>
                </a:lnTo>
                <a:lnTo>
                  <a:pt x="303" y="706"/>
                </a:lnTo>
                <a:lnTo>
                  <a:pt x="216" y="754"/>
                </a:lnTo>
                <a:lnTo>
                  <a:pt x="128" y="803"/>
                </a:lnTo>
                <a:lnTo>
                  <a:pt x="104" y="817"/>
                </a:lnTo>
                <a:lnTo>
                  <a:pt x="84" y="832"/>
                </a:lnTo>
                <a:lnTo>
                  <a:pt x="65" y="846"/>
                </a:lnTo>
                <a:lnTo>
                  <a:pt x="49" y="861"/>
                </a:lnTo>
                <a:lnTo>
                  <a:pt x="34" y="876"/>
                </a:lnTo>
                <a:lnTo>
                  <a:pt x="23" y="892"/>
                </a:lnTo>
                <a:lnTo>
                  <a:pt x="13" y="909"/>
                </a:lnTo>
                <a:lnTo>
                  <a:pt x="10" y="918"/>
                </a:lnTo>
                <a:lnTo>
                  <a:pt x="6" y="927"/>
                </a:lnTo>
                <a:lnTo>
                  <a:pt x="4" y="936"/>
                </a:lnTo>
                <a:lnTo>
                  <a:pt x="2" y="946"/>
                </a:lnTo>
                <a:lnTo>
                  <a:pt x="1" y="956"/>
                </a:lnTo>
                <a:lnTo>
                  <a:pt x="0" y="966"/>
                </a:lnTo>
                <a:lnTo>
                  <a:pt x="1" y="988"/>
                </a:lnTo>
                <a:lnTo>
                  <a:pt x="4" y="1011"/>
                </a:lnTo>
                <a:lnTo>
                  <a:pt x="11" y="1037"/>
                </a:lnTo>
                <a:lnTo>
                  <a:pt x="21" y="1065"/>
                </a:lnTo>
                <a:lnTo>
                  <a:pt x="33" y="1095"/>
                </a:lnTo>
                <a:lnTo>
                  <a:pt x="49" y="1128"/>
                </a:lnTo>
                <a:close/>
                <a:moveTo>
                  <a:pt x="2041" y="1134"/>
                </a:moveTo>
                <a:lnTo>
                  <a:pt x="2041" y="1134"/>
                </a:lnTo>
                <a:lnTo>
                  <a:pt x="2096" y="1117"/>
                </a:lnTo>
                <a:lnTo>
                  <a:pt x="2153" y="1101"/>
                </a:lnTo>
                <a:lnTo>
                  <a:pt x="2210" y="1085"/>
                </a:lnTo>
                <a:lnTo>
                  <a:pt x="2267" y="1072"/>
                </a:lnTo>
                <a:lnTo>
                  <a:pt x="2324" y="1058"/>
                </a:lnTo>
                <a:lnTo>
                  <a:pt x="2381" y="1046"/>
                </a:lnTo>
                <a:lnTo>
                  <a:pt x="2438" y="1036"/>
                </a:lnTo>
                <a:lnTo>
                  <a:pt x="2495" y="1026"/>
                </a:lnTo>
                <a:lnTo>
                  <a:pt x="2553" y="1017"/>
                </a:lnTo>
                <a:lnTo>
                  <a:pt x="2610" y="1009"/>
                </a:lnTo>
                <a:lnTo>
                  <a:pt x="2668" y="1004"/>
                </a:lnTo>
                <a:lnTo>
                  <a:pt x="2726" y="998"/>
                </a:lnTo>
                <a:lnTo>
                  <a:pt x="2785" y="995"/>
                </a:lnTo>
                <a:lnTo>
                  <a:pt x="2843" y="991"/>
                </a:lnTo>
                <a:lnTo>
                  <a:pt x="2902" y="989"/>
                </a:lnTo>
                <a:lnTo>
                  <a:pt x="2960" y="989"/>
                </a:lnTo>
                <a:lnTo>
                  <a:pt x="3019" y="989"/>
                </a:lnTo>
                <a:lnTo>
                  <a:pt x="3079" y="991"/>
                </a:lnTo>
                <a:lnTo>
                  <a:pt x="3136" y="995"/>
                </a:lnTo>
                <a:lnTo>
                  <a:pt x="3194" y="998"/>
                </a:lnTo>
                <a:lnTo>
                  <a:pt x="3252" y="1004"/>
                </a:lnTo>
                <a:lnTo>
                  <a:pt x="3310" y="1009"/>
                </a:lnTo>
                <a:lnTo>
                  <a:pt x="3368" y="1017"/>
                </a:lnTo>
                <a:lnTo>
                  <a:pt x="3426" y="1026"/>
                </a:lnTo>
                <a:lnTo>
                  <a:pt x="3483" y="1036"/>
                </a:lnTo>
                <a:lnTo>
                  <a:pt x="3541" y="1046"/>
                </a:lnTo>
                <a:lnTo>
                  <a:pt x="3598" y="1058"/>
                </a:lnTo>
                <a:lnTo>
                  <a:pt x="3655" y="1072"/>
                </a:lnTo>
                <a:lnTo>
                  <a:pt x="3712" y="1085"/>
                </a:lnTo>
                <a:lnTo>
                  <a:pt x="3769" y="1101"/>
                </a:lnTo>
                <a:lnTo>
                  <a:pt x="3824" y="1117"/>
                </a:lnTo>
                <a:lnTo>
                  <a:pt x="3881" y="1134"/>
                </a:lnTo>
                <a:lnTo>
                  <a:pt x="3881" y="1618"/>
                </a:lnTo>
                <a:lnTo>
                  <a:pt x="3884" y="1651"/>
                </a:lnTo>
                <a:lnTo>
                  <a:pt x="3890" y="1681"/>
                </a:lnTo>
                <a:lnTo>
                  <a:pt x="3898" y="1709"/>
                </a:lnTo>
                <a:lnTo>
                  <a:pt x="3907" y="1736"/>
                </a:lnTo>
                <a:lnTo>
                  <a:pt x="3918" y="1760"/>
                </a:lnTo>
                <a:lnTo>
                  <a:pt x="3931" y="1783"/>
                </a:lnTo>
                <a:lnTo>
                  <a:pt x="3946" y="1804"/>
                </a:lnTo>
                <a:lnTo>
                  <a:pt x="3961" y="1823"/>
                </a:lnTo>
                <a:lnTo>
                  <a:pt x="3979" y="1839"/>
                </a:lnTo>
                <a:lnTo>
                  <a:pt x="3999" y="1855"/>
                </a:lnTo>
                <a:lnTo>
                  <a:pt x="4020" y="1868"/>
                </a:lnTo>
                <a:lnTo>
                  <a:pt x="4043" y="1881"/>
                </a:lnTo>
                <a:lnTo>
                  <a:pt x="4066" y="1891"/>
                </a:lnTo>
                <a:lnTo>
                  <a:pt x="4092" y="1900"/>
                </a:lnTo>
                <a:lnTo>
                  <a:pt x="4119" y="1907"/>
                </a:lnTo>
                <a:lnTo>
                  <a:pt x="4146" y="1913"/>
                </a:lnTo>
                <a:lnTo>
                  <a:pt x="4896" y="2061"/>
                </a:lnTo>
                <a:lnTo>
                  <a:pt x="4925" y="2068"/>
                </a:lnTo>
                <a:lnTo>
                  <a:pt x="4951" y="2077"/>
                </a:lnTo>
                <a:lnTo>
                  <a:pt x="4977" y="2086"/>
                </a:lnTo>
                <a:lnTo>
                  <a:pt x="5001" y="2097"/>
                </a:lnTo>
                <a:lnTo>
                  <a:pt x="5024" y="2109"/>
                </a:lnTo>
                <a:lnTo>
                  <a:pt x="5044" y="2123"/>
                </a:lnTo>
                <a:lnTo>
                  <a:pt x="5063" y="2137"/>
                </a:lnTo>
                <a:lnTo>
                  <a:pt x="5081" y="2154"/>
                </a:lnTo>
                <a:lnTo>
                  <a:pt x="5095" y="2172"/>
                </a:lnTo>
                <a:lnTo>
                  <a:pt x="5108" y="2191"/>
                </a:lnTo>
                <a:lnTo>
                  <a:pt x="5120" y="2212"/>
                </a:lnTo>
                <a:lnTo>
                  <a:pt x="5129" y="2235"/>
                </a:lnTo>
                <a:lnTo>
                  <a:pt x="5134" y="2260"/>
                </a:lnTo>
                <a:lnTo>
                  <a:pt x="5139" y="2285"/>
                </a:lnTo>
                <a:lnTo>
                  <a:pt x="5141" y="2314"/>
                </a:lnTo>
                <a:lnTo>
                  <a:pt x="5141" y="2344"/>
                </a:lnTo>
                <a:lnTo>
                  <a:pt x="5141" y="3729"/>
                </a:lnTo>
                <a:lnTo>
                  <a:pt x="2960" y="3729"/>
                </a:lnTo>
                <a:lnTo>
                  <a:pt x="781" y="3729"/>
                </a:lnTo>
                <a:lnTo>
                  <a:pt x="781" y="2344"/>
                </a:lnTo>
                <a:lnTo>
                  <a:pt x="780" y="2314"/>
                </a:lnTo>
                <a:lnTo>
                  <a:pt x="782" y="2285"/>
                </a:lnTo>
                <a:lnTo>
                  <a:pt x="787" y="2260"/>
                </a:lnTo>
                <a:lnTo>
                  <a:pt x="793" y="2235"/>
                </a:lnTo>
                <a:lnTo>
                  <a:pt x="802" y="2212"/>
                </a:lnTo>
                <a:lnTo>
                  <a:pt x="813" y="2191"/>
                </a:lnTo>
                <a:lnTo>
                  <a:pt x="826" y="2172"/>
                </a:lnTo>
                <a:lnTo>
                  <a:pt x="841" y="2154"/>
                </a:lnTo>
                <a:lnTo>
                  <a:pt x="858" y="2137"/>
                </a:lnTo>
                <a:lnTo>
                  <a:pt x="877" y="2123"/>
                </a:lnTo>
                <a:lnTo>
                  <a:pt x="898" y="2109"/>
                </a:lnTo>
                <a:lnTo>
                  <a:pt x="920" y="2097"/>
                </a:lnTo>
                <a:lnTo>
                  <a:pt x="944" y="2086"/>
                </a:lnTo>
                <a:lnTo>
                  <a:pt x="971" y="2077"/>
                </a:lnTo>
                <a:lnTo>
                  <a:pt x="997" y="2068"/>
                </a:lnTo>
                <a:lnTo>
                  <a:pt x="1026" y="2061"/>
                </a:lnTo>
                <a:lnTo>
                  <a:pt x="1775" y="1913"/>
                </a:lnTo>
                <a:lnTo>
                  <a:pt x="1803" y="1907"/>
                </a:lnTo>
                <a:lnTo>
                  <a:pt x="1830" y="1900"/>
                </a:lnTo>
                <a:lnTo>
                  <a:pt x="1855" y="1891"/>
                </a:lnTo>
                <a:lnTo>
                  <a:pt x="1879" y="1881"/>
                </a:lnTo>
                <a:lnTo>
                  <a:pt x="1901" y="1868"/>
                </a:lnTo>
                <a:lnTo>
                  <a:pt x="1923" y="1855"/>
                </a:lnTo>
                <a:lnTo>
                  <a:pt x="1941" y="1839"/>
                </a:lnTo>
                <a:lnTo>
                  <a:pt x="1959" y="1823"/>
                </a:lnTo>
                <a:lnTo>
                  <a:pt x="1976" y="1804"/>
                </a:lnTo>
                <a:lnTo>
                  <a:pt x="1991" y="1783"/>
                </a:lnTo>
                <a:lnTo>
                  <a:pt x="2003" y="1760"/>
                </a:lnTo>
                <a:lnTo>
                  <a:pt x="2014" y="1736"/>
                </a:lnTo>
                <a:lnTo>
                  <a:pt x="2024" y="1709"/>
                </a:lnTo>
                <a:lnTo>
                  <a:pt x="2031" y="1681"/>
                </a:lnTo>
                <a:lnTo>
                  <a:pt x="2037" y="1651"/>
                </a:lnTo>
                <a:lnTo>
                  <a:pt x="2041" y="1618"/>
                </a:lnTo>
                <a:lnTo>
                  <a:pt x="2041" y="1134"/>
                </a:lnTo>
                <a:close/>
                <a:moveTo>
                  <a:pt x="2971" y="1671"/>
                </a:moveTo>
                <a:lnTo>
                  <a:pt x="2971" y="1671"/>
                </a:lnTo>
                <a:lnTo>
                  <a:pt x="3017" y="1672"/>
                </a:lnTo>
                <a:lnTo>
                  <a:pt x="3063" y="1676"/>
                </a:lnTo>
                <a:lnTo>
                  <a:pt x="3107" y="1682"/>
                </a:lnTo>
                <a:lnTo>
                  <a:pt x="3151" y="1690"/>
                </a:lnTo>
                <a:lnTo>
                  <a:pt x="3194" y="1699"/>
                </a:lnTo>
                <a:lnTo>
                  <a:pt x="3237" y="1711"/>
                </a:lnTo>
                <a:lnTo>
                  <a:pt x="3278" y="1726"/>
                </a:lnTo>
                <a:lnTo>
                  <a:pt x="3318" y="1741"/>
                </a:lnTo>
                <a:lnTo>
                  <a:pt x="3358" y="1759"/>
                </a:lnTo>
                <a:lnTo>
                  <a:pt x="3396" y="1779"/>
                </a:lnTo>
                <a:lnTo>
                  <a:pt x="3434" y="1800"/>
                </a:lnTo>
                <a:lnTo>
                  <a:pt x="3470" y="1824"/>
                </a:lnTo>
                <a:lnTo>
                  <a:pt x="3505" y="1848"/>
                </a:lnTo>
                <a:lnTo>
                  <a:pt x="3539" y="1875"/>
                </a:lnTo>
                <a:lnTo>
                  <a:pt x="3571" y="1903"/>
                </a:lnTo>
                <a:lnTo>
                  <a:pt x="3602" y="1933"/>
                </a:lnTo>
                <a:lnTo>
                  <a:pt x="3631" y="1963"/>
                </a:lnTo>
                <a:lnTo>
                  <a:pt x="3659" y="1995"/>
                </a:lnTo>
                <a:lnTo>
                  <a:pt x="3686" y="2030"/>
                </a:lnTo>
                <a:lnTo>
                  <a:pt x="3711" y="2065"/>
                </a:lnTo>
                <a:lnTo>
                  <a:pt x="3734" y="2100"/>
                </a:lnTo>
                <a:lnTo>
                  <a:pt x="3755" y="2138"/>
                </a:lnTo>
                <a:lnTo>
                  <a:pt x="3775" y="2176"/>
                </a:lnTo>
                <a:lnTo>
                  <a:pt x="3793" y="2216"/>
                </a:lnTo>
                <a:lnTo>
                  <a:pt x="3809" y="2256"/>
                </a:lnTo>
                <a:lnTo>
                  <a:pt x="3823" y="2298"/>
                </a:lnTo>
                <a:lnTo>
                  <a:pt x="3835" y="2340"/>
                </a:lnTo>
                <a:lnTo>
                  <a:pt x="3845" y="2383"/>
                </a:lnTo>
                <a:lnTo>
                  <a:pt x="3853" y="2427"/>
                </a:lnTo>
                <a:lnTo>
                  <a:pt x="3859" y="2471"/>
                </a:lnTo>
                <a:lnTo>
                  <a:pt x="3862" y="2517"/>
                </a:lnTo>
                <a:lnTo>
                  <a:pt x="3863" y="2563"/>
                </a:lnTo>
                <a:lnTo>
                  <a:pt x="3863" y="2591"/>
                </a:lnTo>
                <a:lnTo>
                  <a:pt x="3861" y="2617"/>
                </a:lnTo>
                <a:lnTo>
                  <a:pt x="3860" y="2645"/>
                </a:lnTo>
                <a:lnTo>
                  <a:pt x="3857" y="2672"/>
                </a:lnTo>
                <a:lnTo>
                  <a:pt x="3853" y="2699"/>
                </a:lnTo>
                <a:lnTo>
                  <a:pt x="3849" y="2726"/>
                </a:lnTo>
                <a:lnTo>
                  <a:pt x="3843" y="2751"/>
                </a:lnTo>
                <a:lnTo>
                  <a:pt x="3838" y="2778"/>
                </a:lnTo>
                <a:lnTo>
                  <a:pt x="3831" y="2802"/>
                </a:lnTo>
                <a:lnTo>
                  <a:pt x="3823" y="2828"/>
                </a:lnTo>
                <a:lnTo>
                  <a:pt x="3814" y="2854"/>
                </a:lnTo>
                <a:lnTo>
                  <a:pt x="3805" y="2878"/>
                </a:lnTo>
                <a:lnTo>
                  <a:pt x="3796" y="2903"/>
                </a:lnTo>
                <a:lnTo>
                  <a:pt x="3786" y="2926"/>
                </a:lnTo>
                <a:lnTo>
                  <a:pt x="3775" y="2950"/>
                </a:lnTo>
                <a:lnTo>
                  <a:pt x="3763" y="2973"/>
                </a:lnTo>
                <a:lnTo>
                  <a:pt x="3410" y="2802"/>
                </a:lnTo>
                <a:lnTo>
                  <a:pt x="3423" y="2776"/>
                </a:lnTo>
                <a:lnTo>
                  <a:pt x="3435" y="2748"/>
                </a:lnTo>
                <a:lnTo>
                  <a:pt x="3446" y="2719"/>
                </a:lnTo>
                <a:lnTo>
                  <a:pt x="3455" y="2689"/>
                </a:lnTo>
                <a:lnTo>
                  <a:pt x="3462" y="2659"/>
                </a:lnTo>
                <a:lnTo>
                  <a:pt x="3466" y="2627"/>
                </a:lnTo>
                <a:lnTo>
                  <a:pt x="3470" y="2595"/>
                </a:lnTo>
                <a:lnTo>
                  <a:pt x="3471" y="2563"/>
                </a:lnTo>
                <a:lnTo>
                  <a:pt x="3470" y="2537"/>
                </a:lnTo>
                <a:lnTo>
                  <a:pt x="3469" y="2512"/>
                </a:lnTo>
                <a:lnTo>
                  <a:pt x="3465" y="2487"/>
                </a:lnTo>
                <a:lnTo>
                  <a:pt x="3461" y="2462"/>
                </a:lnTo>
                <a:lnTo>
                  <a:pt x="3455" y="2438"/>
                </a:lnTo>
                <a:lnTo>
                  <a:pt x="3449" y="2415"/>
                </a:lnTo>
                <a:lnTo>
                  <a:pt x="3441" y="2391"/>
                </a:lnTo>
                <a:lnTo>
                  <a:pt x="3432" y="2369"/>
                </a:lnTo>
                <a:lnTo>
                  <a:pt x="3422" y="2347"/>
                </a:lnTo>
                <a:lnTo>
                  <a:pt x="3411" y="2325"/>
                </a:lnTo>
                <a:lnTo>
                  <a:pt x="3398" y="2304"/>
                </a:lnTo>
                <a:lnTo>
                  <a:pt x="3386" y="2284"/>
                </a:lnTo>
                <a:lnTo>
                  <a:pt x="3372" y="2264"/>
                </a:lnTo>
                <a:lnTo>
                  <a:pt x="3357" y="2245"/>
                </a:lnTo>
                <a:lnTo>
                  <a:pt x="3342" y="2227"/>
                </a:lnTo>
                <a:lnTo>
                  <a:pt x="3325" y="2209"/>
                </a:lnTo>
                <a:lnTo>
                  <a:pt x="3307" y="2193"/>
                </a:lnTo>
                <a:lnTo>
                  <a:pt x="3289" y="2177"/>
                </a:lnTo>
                <a:lnTo>
                  <a:pt x="3270" y="2163"/>
                </a:lnTo>
                <a:lnTo>
                  <a:pt x="3251" y="2149"/>
                </a:lnTo>
                <a:lnTo>
                  <a:pt x="3230" y="2136"/>
                </a:lnTo>
                <a:lnTo>
                  <a:pt x="3210" y="2124"/>
                </a:lnTo>
                <a:lnTo>
                  <a:pt x="3188" y="2113"/>
                </a:lnTo>
                <a:lnTo>
                  <a:pt x="3165" y="2102"/>
                </a:lnTo>
                <a:lnTo>
                  <a:pt x="3143" y="2094"/>
                </a:lnTo>
                <a:lnTo>
                  <a:pt x="3120" y="2086"/>
                </a:lnTo>
                <a:lnTo>
                  <a:pt x="3096" y="2079"/>
                </a:lnTo>
                <a:lnTo>
                  <a:pt x="3072" y="2074"/>
                </a:lnTo>
                <a:lnTo>
                  <a:pt x="3047" y="2069"/>
                </a:lnTo>
                <a:lnTo>
                  <a:pt x="3023" y="2066"/>
                </a:lnTo>
                <a:lnTo>
                  <a:pt x="2997" y="2065"/>
                </a:lnTo>
                <a:lnTo>
                  <a:pt x="2971" y="2063"/>
                </a:lnTo>
                <a:lnTo>
                  <a:pt x="2946" y="2065"/>
                </a:lnTo>
                <a:lnTo>
                  <a:pt x="2920" y="2066"/>
                </a:lnTo>
                <a:lnTo>
                  <a:pt x="2896" y="2069"/>
                </a:lnTo>
                <a:lnTo>
                  <a:pt x="2871" y="2074"/>
                </a:lnTo>
                <a:lnTo>
                  <a:pt x="2847" y="2079"/>
                </a:lnTo>
                <a:lnTo>
                  <a:pt x="2823" y="2086"/>
                </a:lnTo>
                <a:lnTo>
                  <a:pt x="2800" y="2094"/>
                </a:lnTo>
                <a:lnTo>
                  <a:pt x="2778" y="2102"/>
                </a:lnTo>
                <a:lnTo>
                  <a:pt x="2755" y="2113"/>
                </a:lnTo>
                <a:lnTo>
                  <a:pt x="2734" y="2124"/>
                </a:lnTo>
                <a:lnTo>
                  <a:pt x="2713" y="2136"/>
                </a:lnTo>
                <a:lnTo>
                  <a:pt x="2693" y="2149"/>
                </a:lnTo>
                <a:lnTo>
                  <a:pt x="2673" y="2163"/>
                </a:lnTo>
                <a:lnTo>
                  <a:pt x="2654" y="2177"/>
                </a:lnTo>
                <a:lnTo>
                  <a:pt x="2636" y="2193"/>
                </a:lnTo>
                <a:lnTo>
                  <a:pt x="2619" y="2209"/>
                </a:lnTo>
                <a:lnTo>
                  <a:pt x="2603" y="2227"/>
                </a:lnTo>
                <a:lnTo>
                  <a:pt x="2587" y="2245"/>
                </a:lnTo>
                <a:lnTo>
                  <a:pt x="2571" y="2264"/>
                </a:lnTo>
                <a:lnTo>
                  <a:pt x="2558" y="2284"/>
                </a:lnTo>
                <a:lnTo>
                  <a:pt x="2545" y="2304"/>
                </a:lnTo>
                <a:lnTo>
                  <a:pt x="2532" y="2325"/>
                </a:lnTo>
                <a:lnTo>
                  <a:pt x="2521" y="2347"/>
                </a:lnTo>
                <a:lnTo>
                  <a:pt x="2512" y="2369"/>
                </a:lnTo>
                <a:lnTo>
                  <a:pt x="2502" y="2391"/>
                </a:lnTo>
                <a:lnTo>
                  <a:pt x="2494" y="2415"/>
                </a:lnTo>
                <a:lnTo>
                  <a:pt x="2488" y="2438"/>
                </a:lnTo>
                <a:lnTo>
                  <a:pt x="2482" y="2462"/>
                </a:lnTo>
                <a:lnTo>
                  <a:pt x="2478" y="2487"/>
                </a:lnTo>
                <a:lnTo>
                  <a:pt x="2475" y="2512"/>
                </a:lnTo>
                <a:lnTo>
                  <a:pt x="2473" y="2537"/>
                </a:lnTo>
                <a:lnTo>
                  <a:pt x="2472" y="2563"/>
                </a:lnTo>
                <a:lnTo>
                  <a:pt x="2473" y="2588"/>
                </a:lnTo>
                <a:lnTo>
                  <a:pt x="2475" y="2614"/>
                </a:lnTo>
                <a:lnTo>
                  <a:pt x="2478" y="2639"/>
                </a:lnTo>
                <a:lnTo>
                  <a:pt x="2482" y="2663"/>
                </a:lnTo>
                <a:lnTo>
                  <a:pt x="2488" y="2688"/>
                </a:lnTo>
                <a:lnTo>
                  <a:pt x="2494" y="2711"/>
                </a:lnTo>
                <a:lnTo>
                  <a:pt x="2502" y="2734"/>
                </a:lnTo>
                <a:lnTo>
                  <a:pt x="2512" y="2757"/>
                </a:lnTo>
                <a:lnTo>
                  <a:pt x="2521" y="2779"/>
                </a:lnTo>
                <a:lnTo>
                  <a:pt x="2532" y="2801"/>
                </a:lnTo>
                <a:lnTo>
                  <a:pt x="2545" y="2821"/>
                </a:lnTo>
                <a:lnTo>
                  <a:pt x="2558" y="2841"/>
                </a:lnTo>
                <a:lnTo>
                  <a:pt x="2571" y="2861"/>
                </a:lnTo>
                <a:lnTo>
                  <a:pt x="2587" y="2880"/>
                </a:lnTo>
                <a:lnTo>
                  <a:pt x="2603" y="2898"/>
                </a:lnTo>
                <a:lnTo>
                  <a:pt x="2619" y="2916"/>
                </a:lnTo>
                <a:lnTo>
                  <a:pt x="2636" y="2933"/>
                </a:lnTo>
                <a:lnTo>
                  <a:pt x="2654" y="2948"/>
                </a:lnTo>
                <a:lnTo>
                  <a:pt x="2673" y="2963"/>
                </a:lnTo>
                <a:lnTo>
                  <a:pt x="2693" y="2976"/>
                </a:lnTo>
                <a:lnTo>
                  <a:pt x="2713" y="2990"/>
                </a:lnTo>
                <a:lnTo>
                  <a:pt x="2734" y="3002"/>
                </a:lnTo>
                <a:lnTo>
                  <a:pt x="2755" y="3013"/>
                </a:lnTo>
                <a:lnTo>
                  <a:pt x="2778" y="3023"/>
                </a:lnTo>
                <a:lnTo>
                  <a:pt x="2800" y="3032"/>
                </a:lnTo>
                <a:lnTo>
                  <a:pt x="2823" y="3040"/>
                </a:lnTo>
                <a:lnTo>
                  <a:pt x="2847" y="3047"/>
                </a:lnTo>
                <a:lnTo>
                  <a:pt x="2871" y="3052"/>
                </a:lnTo>
                <a:lnTo>
                  <a:pt x="2896" y="3057"/>
                </a:lnTo>
                <a:lnTo>
                  <a:pt x="2920" y="3060"/>
                </a:lnTo>
                <a:lnTo>
                  <a:pt x="2946" y="3061"/>
                </a:lnTo>
                <a:lnTo>
                  <a:pt x="2971" y="3062"/>
                </a:lnTo>
                <a:lnTo>
                  <a:pt x="2994" y="3061"/>
                </a:lnTo>
                <a:lnTo>
                  <a:pt x="3015" y="3060"/>
                </a:lnTo>
                <a:lnTo>
                  <a:pt x="3037" y="3058"/>
                </a:lnTo>
                <a:lnTo>
                  <a:pt x="3058" y="3054"/>
                </a:lnTo>
                <a:lnTo>
                  <a:pt x="3079" y="3051"/>
                </a:lnTo>
                <a:lnTo>
                  <a:pt x="3100" y="3045"/>
                </a:lnTo>
                <a:lnTo>
                  <a:pt x="3120" y="3040"/>
                </a:lnTo>
                <a:lnTo>
                  <a:pt x="3140" y="3033"/>
                </a:lnTo>
                <a:lnTo>
                  <a:pt x="3159" y="3025"/>
                </a:lnTo>
                <a:lnTo>
                  <a:pt x="3178" y="3018"/>
                </a:lnTo>
                <a:lnTo>
                  <a:pt x="3197" y="3009"/>
                </a:lnTo>
                <a:lnTo>
                  <a:pt x="3215" y="2999"/>
                </a:lnTo>
                <a:lnTo>
                  <a:pt x="3232" y="2989"/>
                </a:lnTo>
                <a:lnTo>
                  <a:pt x="3250" y="2977"/>
                </a:lnTo>
                <a:lnTo>
                  <a:pt x="3267" y="2965"/>
                </a:lnTo>
                <a:lnTo>
                  <a:pt x="3283" y="2953"/>
                </a:lnTo>
                <a:lnTo>
                  <a:pt x="3563" y="3229"/>
                </a:lnTo>
                <a:lnTo>
                  <a:pt x="3533" y="3255"/>
                </a:lnTo>
                <a:lnTo>
                  <a:pt x="3502" y="3279"/>
                </a:lnTo>
                <a:lnTo>
                  <a:pt x="3470" y="3303"/>
                </a:lnTo>
                <a:lnTo>
                  <a:pt x="3436" y="3324"/>
                </a:lnTo>
                <a:lnTo>
                  <a:pt x="3402" y="3344"/>
                </a:lnTo>
                <a:lnTo>
                  <a:pt x="3366" y="3362"/>
                </a:lnTo>
                <a:lnTo>
                  <a:pt x="3330" y="3379"/>
                </a:lnTo>
                <a:lnTo>
                  <a:pt x="3294" y="3394"/>
                </a:lnTo>
                <a:lnTo>
                  <a:pt x="3256" y="3408"/>
                </a:lnTo>
                <a:lnTo>
                  <a:pt x="3217" y="3420"/>
                </a:lnTo>
                <a:lnTo>
                  <a:pt x="3178" y="3430"/>
                </a:lnTo>
                <a:lnTo>
                  <a:pt x="3138" y="3439"/>
                </a:lnTo>
                <a:lnTo>
                  <a:pt x="3097" y="3446"/>
                </a:lnTo>
                <a:lnTo>
                  <a:pt x="3056" y="3450"/>
                </a:lnTo>
                <a:lnTo>
                  <a:pt x="3014" y="3453"/>
                </a:lnTo>
                <a:lnTo>
                  <a:pt x="2971" y="3454"/>
                </a:lnTo>
                <a:lnTo>
                  <a:pt x="2926" y="3453"/>
                </a:lnTo>
                <a:lnTo>
                  <a:pt x="2880" y="3450"/>
                </a:lnTo>
                <a:lnTo>
                  <a:pt x="2835" y="3444"/>
                </a:lnTo>
                <a:lnTo>
                  <a:pt x="2792" y="3435"/>
                </a:lnTo>
                <a:lnTo>
                  <a:pt x="2749" y="3427"/>
                </a:lnTo>
                <a:lnTo>
                  <a:pt x="2706" y="3414"/>
                </a:lnTo>
                <a:lnTo>
                  <a:pt x="2665" y="3400"/>
                </a:lnTo>
                <a:lnTo>
                  <a:pt x="2625" y="3384"/>
                </a:lnTo>
                <a:lnTo>
                  <a:pt x="2585" y="3366"/>
                </a:lnTo>
                <a:lnTo>
                  <a:pt x="2547" y="3346"/>
                </a:lnTo>
                <a:lnTo>
                  <a:pt x="2510" y="3325"/>
                </a:lnTo>
                <a:lnTo>
                  <a:pt x="2473" y="3302"/>
                </a:lnTo>
                <a:lnTo>
                  <a:pt x="2439" y="3277"/>
                </a:lnTo>
                <a:lnTo>
                  <a:pt x="2405" y="3250"/>
                </a:lnTo>
                <a:lnTo>
                  <a:pt x="2373" y="3223"/>
                </a:lnTo>
                <a:lnTo>
                  <a:pt x="2342" y="3193"/>
                </a:lnTo>
                <a:lnTo>
                  <a:pt x="2312" y="3162"/>
                </a:lnTo>
                <a:lnTo>
                  <a:pt x="2284" y="3130"/>
                </a:lnTo>
                <a:lnTo>
                  <a:pt x="2257" y="3096"/>
                </a:lnTo>
                <a:lnTo>
                  <a:pt x="2232" y="3061"/>
                </a:lnTo>
                <a:lnTo>
                  <a:pt x="2209" y="3025"/>
                </a:lnTo>
                <a:lnTo>
                  <a:pt x="2188" y="2987"/>
                </a:lnTo>
                <a:lnTo>
                  <a:pt x="2168" y="2950"/>
                </a:lnTo>
                <a:lnTo>
                  <a:pt x="2150" y="2909"/>
                </a:lnTo>
                <a:lnTo>
                  <a:pt x="2134" y="2869"/>
                </a:lnTo>
                <a:lnTo>
                  <a:pt x="2120" y="2828"/>
                </a:lnTo>
                <a:lnTo>
                  <a:pt x="2109" y="2786"/>
                </a:lnTo>
                <a:lnTo>
                  <a:pt x="2099" y="2742"/>
                </a:lnTo>
                <a:lnTo>
                  <a:pt x="2091" y="2699"/>
                </a:lnTo>
                <a:lnTo>
                  <a:pt x="2085" y="2654"/>
                </a:lnTo>
                <a:lnTo>
                  <a:pt x="2081" y="2608"/>
                </a:lnTo>
                <a:lnTo>
                  <a:pt x="2080" y="2563"/>
                </a:lnTo>
                <a:lnTo>
                  <a:pt x="2081" y="2517"/>
                </a:lnTo>
                <a:lnTo>
                  <a:pt x="2085" y="2471"/>
                </a:lnTo>
                <a:lnTo>
                  <a:pt x="2091" y="2427"/>
                </a:lnTo>
                <a:lnTo>
                  <a:pt x="2099" y="2383"/>
                </a:lnTo>
                <a:lnTo>
                  <a:pt x="2109" y="2340"/>
                </a:lnTo>
                <a:lnTo>
                  <a:pt x="2120" y="2298"/>
                </a:lnTo>
                <a:lnTo>
                  <a:pt x="2134" y="2256"/>
                </a:lnTo>
                <a:lnTo>
                  <a:pt x="2150" y="2216"/>
                </a:lnTo>
                <a:lnTo>
                  <a:pt x="2168" y="2176"/>
                </a:lnTo>
                <a:lnTo>
                  <a:pt x="2188" y="2138"/>
                </a:lnTo>
                <a:lnTo>
                  <a:pt x="2209" y="2100"/>
                </a:lnTo>
                <a:lnTo>
                  <a:pt x="2232" y="2065"/>
                </a:lnTo>
                <a:lnTo>
                  <a:pt x="2257" y="2030"/>
                </a:lnTo>
                <a:lnTo>
                  <a:pt x="2284" y="1995"/>
                </a:lnTo>
                <a:lnTo>
                  <a:pt x="2312" y="1963"/>
                </a:lnTo>
                <a:lnTo>
                  <a:pt x="2342" y="1933"/>
                </a:lnTo>
                <a:lnTo>
                  <a:pt x="2373" y="1903"/>
                </a:lnTo>
                <a:lnTo>
                  <a:pt x="2405" y="1875"/>
                </a:lnTo>
                <a:lnTo>
                  <a:pt x="2439" y="1848"/>
                </a:lnTo>
                <a:lnTo>
                  <a:pt x="2473" y="1824"/>
                </a:lnTo>
                <a:lnTo>
                  <a:pt x="2510" y="1800"/>
                </a:lnTo>
                <a:lnTo>
                  <a:pt x="2547" y="1779"/>
                </a:lnTo>
                <a:lnTo>
                  <a:pt x="2585" y="1759"/>
                </a:lnTo>
                <a:lnTo>
                  <a:pt x="2625" y="1741"/>
                </a:lnTo>
                <a:lnTo>
                  <a:pt x="2665" y="1726"/>
                </a:lnTo>
                <a:lnTo>
                  <a:pt x="2706" y="1711"/>
                </a:lnTo>
                <a:lnTo>
                  <a:pt x="2749" y="1699"/>
                </a:lnTo>
                <a:lnTo>
                  <a:pt x="2792" y="1690"/>
                </a:lnTo>
                <a:lnTo>
                  <a:pt x="2835" y="1682"/>
                </a:lnTo>
                <a:lnTo>
                  <a:pt x="2880" y="1676"/>
                </a:lnTo>
                <a:lnTo>
                  <a:pt x="2926" y="1672"/>
                </a:lnTo>
                <a:lnTo>
                  <a:pt x="2971" y="1671"/>
                </a:lnTo>
                <a:close/>
                <a:moveTo>
                  <a:pt x="4858" y="3824"/>
                </a:moveTo>
                <a:lnTo>
                  <a:pt x="4858" y="3824"/>
                </a:lnTo>
                <a:lnTo>
                  <a:pt x="4328" y="3824"/>
                </a:lnTo>
                <a:lnTo>
                  <a:pt x="4328" y="4208"/>
                </a:lnTo>
                <a:lnTo>
                  <a:pt x="4702" y="4208"/>
                </a:lnTo>
                <a:lnTo>
                  <a:pt x="4858" y="3824"/>
                </a:lnTo>
                <a:close/>
                <a:moveTo>
                  <a:pt x="1064" y="3824"/>
                </a:moveTo>
                <a:lnTo>
                  <a:pt x="1064" y="3824"/>
                </a:lnTo>
                <a:lnTo>
                  <a:pt x="1594" y="3824"/>
                </a:lnTo>
                <a:lnTo>
                  <a:pt x="1594" y="4208"/>
                </a:lnTo>
                <a:lnTo>
                  <a:pt x="1219" y="4208"/>
                </a:lnTo>
                <a:lnTo>
                  <a:pt x="1064" y="38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552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E4946C5-1D81-45B8-B5BB-A9B9679D6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0"/>
          <a:stretch/>
        </p:blipFill>
        <p:spPr>
          <a:xfrm>
            <a:off x="5018412" y="1591140"/>
            <a:ext cx="6126659" cy="432397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D64CBAF-3EB1-4E93-AEFC-0FA2A3A42C0F}"/>
              </a:ext>
            </a:extLst>
          </p:cNvPr>
          <p:cNvSpPr/>
          <p:nvPr/>
        </p:nvSpPr>
        <p:spPr>
          <a:xfrm>
            <a:off x="4659097" y="1591140"/>
            <a:ext cx="718624" cy="432397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8E1DB6-9F0A-49D5-97AB-2AD33048B8E9}"/>
              </a:ext>
            </a:extLst>
          </p:cNvPr>
          <p:cNvSpPr txBox="1"/>
          <p:nvPr/>
        </p:nvSpPr>
        <p:spPr>
          <a:xfrm>
            <a:off x="934281" y="2361456"/>
            <a:ext cx="3154016" cy="16992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别让生活耗尽了你的耐心和向往，你还有诗和远方。别让生活耗尽了你的耐心和向往，你还有诗和远方。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69195F-3D5F-410C-80BD-98C2F9B03324}"/>
              </a:ext>
            </a:extLst>
          </p:cNvPr>
          <p:cNvSpPr/>
          <p:nvPr/>
        </p:nvSpPr>
        <p:spPr>
          <a:xfrm>
            <a:off x="1007167" y="4694696"/>
            <a:ext cx="1921565" cy="26504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2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BDBD8EC-211F-4FF2-BB72-DAF5892E9527}"/>
              </a:ext>
            </a:extLst>
          </p:cNvPr>
          <p:cNvGrpSpPr/>
          <p:nvPr/>
        </p:nvGrpSpPr>
        <p:grpSpPr>
          <a:xfrm>
            <a:off x="4489484" y="1912348"/>
            <a:ext cx="3207473" cy="3207473"/>
            <a:chOff x="4489484" y="1912348"/>
            <a:chExt cx="3207473" cy="3207473"/>
          </a:xfrm>
        </p:grpSpPr>
        <p:sp>
          <p:nvSpPr>
            <p:cNvPr id="3" name="形状8">
              <a:extLst>
                <a:ext uri="{FF2B5EF4-FFF2-40B4-BE49-F238E27FC236}">
                  <a16:creationId xmlns:a16="http://schemas.microsoft.com/office/drawing/2014/main" id="{47287525-F09F-4E43-B7C8-B19ADAFE7A8F}"/>
                </a:ext>
              </a:extLst>
            </p:cNvPr>
            <p:cNvSpPr/>
            <p:nvPr/>
          </p:nvSpPr>
          <p:spPr>
            <a:xfrm>
              <a:off x="4489484" y="3539327"/>
              <a:ext cx="1580494" cy="1580494"/>
            </a:xfrm>
            <a:prstGeom prst="teardrop">
              <a:avLst/>
            </a:prstGeom>
            <a:solidFill>
              <a:srgbClr val="1F4E7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lt"/>
              </a:endParaRPr>
            </a:p>
          </p:txBody>
        </p:sp>
        <p:sp>
          <p:nvSpPr>
            <p:cNvPr id="4" name="形状8">
              <a:extLst>
                <a:ext uri="{FF2B5EF4-FFF2-40B4-BE49-F238E27FC236}">
                  <a16:creationId xmlns:a16="http://schemas.microsoft.com/office/drawing/2014/main" id="{E66C31BA-1285-4CEA-B241-946FE443762F}"/>
                </a:ext>
              </a:extLst>
            </p:cNvPr>
            <p:cNvSpPr/>
            <p:nvPr/>
          </p:nvSpPr>
          <p:spPr>
            <a:xfrm flipH="1">
              <a:off x="6116463" y="3539327"/>
              <a:ext cx="1580494" cy="1580494"/>
            </a:xfrm>
            <a:prstGeom prst="teardrop">
              <a:avLst/>
            </a:prstGeom>
            <a:solidFill>
              <a:srgbClr val="1F4E7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lt"/>
              </a:endParaRPr>
            </a:p>
          </p:txBody>
        </p:sp>
        <p:sp>
          <p:nvSpPr>
            <p:cNvPr id="5" name="形状8">
              <a:extLst>
                <a:ext uri="{FF2B5EF4-FFF2-40B4-BE49-F238E27FC236}">
                  <a16:creationId xmlns:a16="http://schemas.microsoft.com/office/drawing/2014/main" id="{62089A0A-6176-408F-8CFB-283D6CBD02C1}"/>
                </a:ext>
              </a:extLst>
            </p:cNvPr>
            <p:cNvSpPr/>
            <p:nvPr/>
          </p:nvSpPr>
          <p:spPr>
            <a:xfrm flipV="1">
              <a:off x="4489484" y="1912348"/>
              <a:ext cx="1580494" cy="1580494"/>
            </a:xfrm>
            <a:prstGeom prst="teardrop">
              <a:avLst/>
            </a:prstGeom>
            <a:solidFill>
              <a:srgbClr val="1F4E7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lt"/>
              </a:endParaRPr>
            </a:p>
          </p:txBody>
        </p:sp>
        <p:sp>
          <p:nvSpPr>
            <p:cNvPr id="6" name="形状8">
              <a:extLst>
                <a:ext uri="{FF2B5EF4-FFF2-40B4-BE49-F238E27FC236}">
                  <a16:creationId xmlns:a16="http://schemas.microsoft.com/office/drawing/2014/main" id="{6AAC437D-B0FE-4D70-8FE9-F23578753B32}"/>
                </a:ext>
              </a:extLst>
            </p:cNvPr>
            <p:cNvSpPr/>
            <p:nvPr/>
          </p:nvSpPr>
          <p:spPr>
            <a:xfrm flipH="1" flipV="1">
              <a:off x="6116463" y="1912348"/>
              <a:ext cx="1580494" cy="1580494"/>
            </a:xfrm>
            <a:prstGeom prst="teardrop">
              <a:avLst/>
            </a:prstGeom>
            <a:solidFill>
              <a:srgbClr val="1F4E7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lt"/>
              </a:endParaRPr>
            </a:p>
          </p:txBody>
        </p:sp>
        <p:sp>
          <p:nvSpPr>
            <p:cNvPr id="7" name="形状8">
              <a:extLst>
                <a:ext uri="{FF2B5EF4-FFF2-40B4-BE49-F238E27FC236}">
                  <a16:creationId xmlns:a16="http://schemas.microsoft.com/office/drawing/2014/main" id="{533060DE-4E37-4A32-9A1F-3AED6DCD7788}"/>
                </a:ext>
              </a:extLst>
            </p:cNvPr>
            <p:cNvSpPr/>
            <p:nvPr/>
          </p:nvSpPr>
          <p:spPr>
            <a:xfrm flipV="1">
              <a:off x="5174322" y="2620953"/>
              <a:ext cx="895656" cy="895656"/>
            </a:xfrm>
            <a:prstGeom prst="teardrop">
              <a:avLst/>
            </a:prstGeom>
            <a:solidFill>
              <a:sysClr val="window" lastClr="FFFFFF">
                <a:alpha val="88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lt"/>
              </a:endParaRPr>
            </a:p>
          </p:txBody>
        </p:sp>
        <p:sp>
          <p:nvSpPr>
            <p:cNvPr id="8" name="文本框1">
              <a:extLst>
                <a:ext uri="{FF2B5EF4-FFF2-40B4-BE49-F238E27FC236}">
                  <a16:creationId xmlns:a16="http://schemas.microsoft.com/office/drawing/2014/main" id="{45798105-DF78-4ACA-8C3C-BD2C7EC4607F}"/>
                </a:ext>
              </a:extLst>
            </p:cNvPr>
            <p:cNvSpPr txBox="1"/>
            <p:nvPr/>
          </p:nvSpPr>
          <p:spPr>
            <a:xfrm>
              <a:off x="5387951" y="2425969"/>
              <a:ext cx="468398" cy="9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Calibri" panose="020F0502020204030204" pitchFamily="34" charset="0"/>
                  <a:sym typeface="+mn-lt"/>
                </a:rPr>
                <a:t>S</a:t>
              </a:r>
            </a:p>
          </p:txBody>
        </p:sp>
        <p:sp>
          <p:nvSpPr>
            <p:cNvPr id="9" name="形状8">
              <a:extLst>
                <a:ext uri="{FF2B5EF4-FFF2-40B4-BE49-F238E27FC236}">
                  <a16:creationId xmlns:a16="http://schemas.microsoft.com/office/drawing/2014/main" id="{2C8F6699-0963-4D51-AEBA-368B7796AB66}"/>
                </a:ext>
              </a:extLst>
            </p:cNvPr>
            <p:cNvSpPr/>
            <p:nvPr/>
          </p:nvSpPr>
          <p:spPr>
            <a:xfrm flipH="1" flipV="1">
              <a:off x="6116463" y="2608657"/>
              <a:ext cx="895656" cy="895656"/>
            </a:xfrm>
            <a:prstGeom prst="teardrop">
              <a:avLst/>
            </a:prstGeom>
            <a:solidFill>
              <a:sysClr val="window" lastClr="FFFFFF">
                <a:alpha val="88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lt"/>
              </a:endParaRPr>
            </a:p>
          </p:txBody>
        </p:sp>
        <p:sp>
          <p:nvSpPr>
            <p:cNvPr id="10" name="文本框1">
              <a:extLst>
                <a:ext uri="{FF2B5EF4-FFF2-40B4-BE49-F238E27FC236}">
                  <a16:creationId xmlns:a16="http://schemas.microsoft.com/office/drawing/2014/main" id="{87D53A31-B8CD-4D36-AC21-2D80C97B5E1C}"/>
                </a:ext>
              </a:extLst>
            </p:cNvPr>
            <p:cNvSpPr txBox="1"/>
            <p:nvPr/>
          </p:nvSpPr>
          <p:spPr>
            <a:xfrm>
              <a:off x="6330092" y="2425968"/>
              <a:ext cx="468397" cy="9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Calibri" panose="020F0502020204030204" pitchFamily="34" charset="0"/>
                  <a:sym typeface="+mn-lt"/>
                </a:rPr>
                <a:t>W</a:t>
              </a:r>
            </a:p>
          </p:txBody>
        </p:sp>
        <p:sp>
          <p:nvSpPr>
            <p:cNvPr id="11" name="形状8">
              <a:extLst>
                <a:ext uri="{FF2B5EF4-FFF2-40B4-BE49-F238E27FC236}">
                  <a16:creationId xmlns:a16="http://schemas.microsoft.com/office/drawing/2014/main" id="{BFF49857-4322-42F4-BA79-B60041BB1EF5}"/>
                </a:ext>
              </a:extLst>
            </p:cNvPr>
            <p:cNvSpPr/>
            <p:nvPr/>
          </p:nvSpPr>
          <p:spPr>
            <a:xfrm>
              <a:off x="5174322" y="3534421"/>
              <a:ext cx="895656" cy="895656"/>
            </a:xfrm>
            <a:prstGeom prst="teardrop">
              <a:avLst/>
            </a:prstGeom>
            <a:solidFill>
              <a:sysClr val="window" lastClr="FFFFFF">
                <a:alpha val="88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lt"/>
              </a:endParaRPr>
            </a:p>
          </p:txBody>
        </p:sp>
        <p:sp>
          <p:nvSpPr>
            <p:cNvPr id="12" name="文本框1">
              <a:extLst>
                <a:ext uri="{FF2B5EF4-FFF2-40B4-BE49-F238E27FC236}">
                  <a16:creationId xmlns:a16="http://schemas.microsoft.com/office/drawing/2014/main" id="{91CEB117-DF88-448B-8877-F28C7C849952}"/>
                </a:ext>
              </a:extLst>
            </p:cNvPr>
            <p:cNvSpPr txBox="1"/>
            <p:nvPr/>
          </p:nvSpPr>
          <p:spPr>
            <a:xfrm>
              <a:off x="5387951" y="3357250"/>
              <a:ext cx="468398" cy="9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Calibri" panose="020F0502020204030204" pitchFamily="34" charset="0"/>
                  <a:sym typeface="+mn-lt"/>
                </a:rPr>
                <a:t>T</a:t>
              </a:r>
            </a:p>
          </p:txBody>
        </p:sp>
        <p:sp>
          <p:nvSpPr>
            <p:cNvPr id="13" name="形状8">
              <a:extLst>
                <a:ext uri="{FF2B5EF4-FFF2-40B4-BE49-F238E27FC236}">
                  <a16:creationId xmlns:a16="http://schemas.microsoft.com/office/drawing/2014/main" id="{8FAB8A50-C854-488C-A7B9-4C3FC2250600}"/>
                </a:ext>
              </a:extLst>
            </p:cNvPr>
            <p:cNvSpPr/>
            <p:nvPr/>
          </p:nvSpPr>
          <p:spPr>
            <a:xfrm flipH="1">
              <a:off x="6116463" y="3534421"/>
              <a:ext cx="895656" cy="895656"/>
            </a:xfrm>
            <a:prstGeom prst="teardrop">
              <a:avLst/>
            </a:prstGeom>
            <a:solidFill>
              <a:sysClr val="window" lastClr="FFFFFF">
                <a:alpha val="88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lt"/>
              </a:endParaRPr>
            </a:p>
          </p:txBody>
        </p:sp>
        <p:sp>
          <p:nvSpPr>
            <p:cNvPr id="14" name="文本框1">
              <a:extLst>
                <a:ext uri="{FF2B5EF4-FFF2-40B4-BE49-F238E27FC236}">
                  <a16:creationId xmlns:a16="http://schemas.microsoft.com/office/drawing/2014/main" id="{0F2BF34F-0CDA-4341-8A51-9D9A6400B730}"/>
                </a:ext>
              </a:extLst>
            </p:cNvPr>
            <p:cNvSpPr txBox="1"/>
            <p:nvPr/>
          </p:nvSpPr>
          <p:spPr>
            <a:xfrm>
              <a:off x="6330092" y="3370371"/>
              <a:ext cx="468398" cy="9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Calibri" panose="020F0502020204030204" pitchFamily="34" charset="0"/>
                  <a:sym typeface="+mn-lt"/>
                </a:rPr>
                <a:t>O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46249B1-5C5A-44CC-A857-D56690929F29}"/>
              </a:ext>
            </a:extLst>
          </p:cNvPr>
          <p:cNvGrpSpPr/>
          <p:nvPr/>
        </p:nvGrpSpPr>
        <p:grpSpPr>
          <a:xfrm>
            <a:off x="1138432" y="1978831"/>
            <a:ext cx="2757957" cy="1080244"/>
            <a:chOff x="1047538" y="1907112"/>
            <a:chExt cx="2757957" cy="1080244"/>
          </a:xfrm>
        </p:grpSpPr>
        <p:sp>
          <p:nvSpPr>
            <p:cNvPr id="16" name="文本框3">
              <a:extLst>
                <a:ext uri="{FF2B5EF4-FFF2-40B4-BE49-F238E27FC236}">
                  <a16:creationId xmlns:a16="http://schemas.microsoft.com/office/drawing/2014/main" id="{92198454-95E1-4CEF-9F69-4C1B3660D59B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D55AFFC-1E63-46D9-A60B-19B5ECFC784F}"/>
                </a:ext>
              </a:extLst>
            </p:cNvPr>
            <p:cNvSpPr txBox="1"/>
            <p:nvPr/>
          </p:nvSpPr>
          <p:spPr>
            <a:xfrm>
              <a:off x="2386595" y="1907112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BE969F9-453A-4BCF-BB3B-474DC21A67F6}"/>
              </a:ext>
            </a:extLst>
          </p:cNvPr>
          <p:cNvGrpSpPr/>
          <p:nvPr/>
        </p:nvGrpSpPr>
        <p:grpSpPr>
          <a:xfrm>
            <a:off x="1138432" y="3912297"/>
            <a:ext cx="2757957" cy="1080244"/>
            <a:chOff x="1047538" y="1907112"/>
            <a:chExt cx="2757957" cy="1080244"/>
          </a:xfrm>
        </p:grpSpPr>
        <p:sp>
          <p:nvSpPr>
            <p:cNvPr id="19" name="文本框3">
              <a:extLst>
                <a:ext uri="{FF2B5EF4-FFF2-40B4-BE49-F238E27FC236}">
                  <a16:creationId xmlns:a16="http://schemas.microsoft.com/office/drawing/2014/main" id="{8ADA8D88-3406-4169-AB68-E14A437707A4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64296-01A2-491C-9D8A-E7E3B65D0F08}"/>
                </a:ext>
              </a:extLst>
            </p:cNvPr>
            <p:cNvSpPr txBox="1"/>
            <p:nvPr/>
          </p:nvSpPr>
          <p:spPr>
            <a:xfrm>
              <a:off x="2386595" y="1907112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F946484-CA60-4EB3-9E84-EDCEB30E5EF5}"/>
              </a:ext>
            </a:extLst>
          </p:cNvPr>
          <p:cNvGrpSpPr/>
          <p:nvPr/>
        </p:nvGrpSpPr>
        <p:grpSpPr>
          <a:xfrm>
            <a:off x="8303878" y="1978831"/>
            <a:ext cx="2821266" cy="1027082"/>
            <a:chOff x="929934" y="1960274"/>
            <a:chExt cx="2821266" cy="1027082"/>
          </a:xfrm>
        </p:grpSpPr>
        <p:sp>
          <p:nvSpPr>
            <p:cNvPr id="22" name="文本框3">
              <a:extLst>
                <a:ext uri="{FF2B5EF4-FFF2-40B4-BE49-F238E27FC236}">
                  <a16:creationId xmlns:a16="http://schemas.microsoft.com/office/drawing/2014/main" id="{D2910E4C-6360-45D1-ADBB-425BBC86D67A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CC88D2A-47CE-43A6-B9CD-2D4C2D3ABB65}"/>
                </a:ext>
              </a:extLst>
            </p:cNvPr>
            <p:cNvSpPr txBox="1"/>
            <p:nvPr/>
          </p:nvSpPr>
          <p:spPr>
            <a:xfrm>
              <a:off x="929934" y="1960274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02CD021-91B5-4D15-B8B3-156E187100C4}"/>
              </a:ext>
            </a:extLst>
          </p:cNvPr>
          <p:cNvGrpSpPr/>
          <p:nvPr/>
        </p:nvGrpSpPr>
        <p:grpSpPr>
          <a:xfrm>
            <a:off x="8303878" y="3965459"/>
            <a:ext cx="2821266" cy="1027082"/>
            <a:chOff x="929934" y="1960274"/>
            <a:chExt cx="2821266" cy="1027082"/>
          </a:xfrm>
        </p:grpSpPr>
        <p:sp>
          <p:nvSpPr>
            <p:cNvPr id="25" name="文本框3">
              <a:extLst>
                <a:ext uri="{FF2B5EF4-FFF2-40B4-BE49-F238E27FC236}">
                  <a16:creationId xmlns:a16="http://schemas.microsoft.com/office/drawing/2014/main" id="{895CD42F-7CB8-4FAB-8042-99FCE5990D27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2242980-02A8-4B77-86A0-C91133812534}"/>
                </a:ext>
              </a:extLst>
            </p:cNvPr>
            <p:cNvSpPr txBox="1"/>
            <p:nvPr/>
          </p:nvSpPr>
          <p:spPr>
            <a:xfrm>
              <a:off x="929934" y="1960274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13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9ED9EC-EC8C-4811-9C57-28B685A03841}"/>
              </a:ext>
            </a:extLst>
          </p:cNvPr>
          <p:cNvSpPr/>
          <p:nvPr/>
        </p:nvSpPr>
        <p:spPr>
          <a:xfrm>
            <a:off x="3182112" y="2313432"/>
            <a:ext cx="5934456" cy="18562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5F7A52-DA78-403B-9121-C1064ECB1EC0}"/>
              </a:ext>
            </a:extLst>
          </p:cNvPr>
          <p:cNvSpPr/>
          <p:nvPr/>
        </p:nvSpPr>
        <p:spPr>
          <a:xfrm>
            <a:off x="5340096" y="2084832"/>
            <a:ext cx="1673352" cy="61264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595A969-3134-410C-B73A-FC384F29CEB8}"/>
              </a:ext>
            </a:extLst>
          </p:cNvPr>
          <p:cNvSpPr/>
          <p:nvPr/>
        </p:nvSpPr>
        <p:spPr>
          <a:xfrm>
            <a:off x="4864608" y="2084832"/>
            <a:ext cx="475488" cy="246888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2387D98-9E38-4429-99A2-EADC6EA591CB}"/>
              </a:ext>
            </a:extLst>
          </p:cNvPr>
          <p:cNvSpPr/>
          <p:nvPr/>
        </p:nvSpPr>
        <p:spPr>
          <a:xfrm rot="10800000" flipV="1">
            <a:off x="7013448" y="2084832"/>
            <a:ext cx="493776" cy="246888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BB1C52-7F4A-44EC-88BF-BA9847156E05}"/>
              </a:ext>
            </a:extLst>
          </p:cNvPr>
          <p:cNvSpPr txBox="1"/>
          <p:nvPr/>
        </p:nvSpPr>
        <p:spPr>
          <a:xfrm>
            <a:off x="4396806" y="3136612"/>
            <a:ext cx="339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  <a:cs typeface="微软雅黑" panose="020B0503020204020204" pitchFamily="34" charset="-122"/>
              </a:rPr>
              <a:t>论文总结及致谢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68CD7-7E37-4F67-976B-94E582CE4CE9}"/>
              </a:ext>
            </a:extLst>
          </p:cNvPr>
          <p:cNvSpPr txBox="1"/>
          <p:nvPr/>
        </p:nvSpPr>
        <p:spPr>
          <a:xfrm>
            <a:off x="5488386" y="2158162"/>
            <a:ext cx="131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Part 04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4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0EE3EBD-1F73-4C90-B5D5-0A478DAD9B4B}"/>
              </a:ext>
            </a:extLst>
          </p:cNvPr>
          <p:cNvGrpSpPr/>
          <p:nvPr/>
        </p:nvGrpSpPr>
        <p:grpSpPr>
          <a:xfrm>
            <a:off x="0" y="1640541"/>
            <a:ext cx="8944536" cy="1788459"/>
            <a:chOff x="0" y="1250576"/>
            <a:chExt cx="8944536" cy="178845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E11091-30F4-4018-A15B-319B7B712B63}"/>
                </a:ext>
              </a:extLst>
            </p:cNvPr>
            <p:cNvSpPr/>
            <p:nvPr/>
          </p:nvSpPr>
          <p:spPr bwMode="auto">
            <a:xfrm>
              <a:off x="0" y="2541494"/>
              <a:ext cx="7570695" cy="349622"/>
            </a:xfrm>
            <a:prstGeom prst="rect">
              <a:avLst/>
            </a:prstGeom>
            <a:solidFill>
              <a:srgbClr val="1F4E79">
                <a:alpha val="7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4" name="圆: 空心 3">
              <a:extLst>
                <a:ext uri="{FF2B5EF4-FFF2-40B4-BE49-F238E27FC236}">
                  <a16:creationId xmlns:a16="http://schemas.microsoft.com/office/drawing/2014/main" id="{1A9E817D-1780-4457-82A5-57C071357195}"/>
                </a:ext>
              </a:extLst>
            </p:cNvPr>
            <p:cNvSpPr/>
            <p:nvPr/>
          </p:nvSpPr>
          <p:spPr bwMode="auto">
            <a:xfrm>
              <a:off x="7156077" y="1250576"/>
              <a:ext cx="1788459" cy="1788459"/>
            </a:xfrm>
            <a:prstGeom prst="donut">
              <a:avLst>
                <a:gd name="adj" fmla="val 16493"/>
              </a:avLst>
            </a:prstGeom>
            <a:solidFill>
              <a:srgbClr val="1F4E7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955E8E6-019A-4CD8-A8E6-ECA7244B361D}"/>
                </a:ext>
              </a:extLst>
            </p:cNvPr>
            <p:cNvSpPr txBox="1"/>
            <p:nvPr/>
          </p:nvSpPr>
          <p:spPr>
            <a:xfrm>
              <a:off x="7539318" y="1833608"/>
              <a:ext cx="10219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5BE8BA-96FE-45B6-962D-6F45DE1466E0}"/>
              </a:ext>
            </a:extLst>
          </p:cNvPr>
          <p:cNvGrpSpPr/>
          <p:nvPr/>
        </p:nvGrpSpPr>
        <p:grpSpPr>
          <a:xfrm>
            <a:off x="0" y="3581400"/>
            <a:ext cx="5930153" cy="1788459"/>
            <a:chOff x="0" y="3191435"/>
            <a:chExt cx="5930153" cy="178845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A5E3FB9-A604-42DF-B9AD-2D17665F1710}"/>
                </a:ext>
              </a:extLst>
            </p:cNvPr>
            <p:cNvSpPr/>
            <p:nvPr/>
          </p:nvSpPr>
          <p:spPr bwMode="auto">
            <a:xfrm>
              <a:off x="0" y="4616823"/>
              <a:ext cx="4773707" cy="349622"/>
            </a:xfrm>
            <a:prstGeom prst="rect">
              <a:avLst/>
            </a:prstGeom>
            <a:solidFill>
              <a:srgbClr val="1F4E79">
                <a:alpha val="7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A34A6B6-6F28-4DEE-971D-FDAE545F44B9}"/>
                </a:ext>
              </a:extLst>
            </p:cNvPr>
            <p:cNvSpPr/>
            <p:nvPr/>
          </p:nvSpPr>
          <p:spPr bwMode="auto">
            <a:xfrm>
              <a:off x="4141694" y="3191435"/>
              <a:ext cx="1788459" cy="1788459"/>
            </a:xfrm>
            <a:prstGeom prst="donut">
              <a:avLst>
                <a:gd name="adj" fmla="val 16493"/>
              </a:avLst>
            </a:prstGeom>
            <a:solidFill>
              <a:srgbClr val="1F4E7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0182211-F9A0-418E-9D8E-4FD25039BF08}"/>
                </a:ext>
              </a:extLst>
            </p:cNvPr>
            <p:cNvSpPr/>
            <p:nvPr/>
          </p:nvSpPr>
          <p:spPr>
            <a:xfrm>
              <a:off x="4627797" y="3758778"/>
              <a:ext cx="8162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AE00171-23CB-45F7-8AE2-0CA7D8B2FBEA}"/>
              </a:ext>
            </a:extLst>
          </p:cNvPr>
          <p:cNvGrpSpPr/>
          <p:nvPr/>
        </p:nvGrpSpPr>
        <p:grpSpPr>
          <a:xfrm>
            <a:off x="6261848" y="3581400"/>
            <a:ext cx="5930151" cy="1788459"/>
            <a:chOff x="6261848" y="3191435"/>
            <a:chExt cx="5930151" cy="178845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8CFC63C-7FBE-48B0-BDCB-B1B4B6B1A121}"/>
                </a:ext>
              </a:extLst>
            </p:cNvPr>
            <p:cNvSpPr/>
            <p:nvPr/>
          </p:nvSpPr>
          <p:spPr bwMode="auto">
            <a:xfrm>
              <a:off x="7418294" y="4616823"/>
              <a:ext cx="4773705" cy="349622"/>
            </a:xfrm>
            <a:prstGeom prst="rect">
              <a:avLst/>
            </a:prstGeom>
            <a:solidFill>
              <a:srgbClr val="1F4E79">
                <a:alpha val="7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12" name="圆: 空心 11">
              <a:extLst>
                <a:ext uri="{FF2B5EF4-FFF2-40B4-BE49-F238E27FC236}">
                  <a16:creationId xmlns:a16="http://schemas.microsoft.com/office/drawing/2014/main" id="{7CBE9879-CC5F-4DD7-B851-4BCB9031442B}"/>
                </a:ext>
              </a:extLst>
            </p:cNvPr>
            <p:cNvSpPr/>
            <p:nvPr/>
          </p:nvSpPr>
          <p:spPr bwMode="auto">
            <a:xfrm>
              <a:off x="6261848" y="3191435"/>
              <a:ext cx="1788459" cy="1788459"/>
            </a:xfrm>
            <a:prstGeom prst="donut">
              <a:avLst>
                <a:gd name="adj" fmla="val 16493"/>
              </a:avLst>
            </a:prstGeom>
            <a:solidFill>
              <a:srgbClr val="1F4E7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ABA306-5195-4481-8FC2-E28145785563}"/>
                </a:ext>
              </a:extLst>
            </p:cNvPr>
            <p:cNvSpPr/>
            <p:nvPr/>
          </p:nvSpPr>
          <p:spPr>
            <a:xfrm>
              <a:off x="6747951" y="3758778"/>
              <a:ext cx="8162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4F72768-2AFC-4C39-A0F9-4C2B60443AF3}"/>
              </a:ext>
            </a:extLst>
          </p:cNvPr>
          <p:cNvGrpSpPr/>
          <p:nvPr/>
        </p:nvGrpSpPr>
        <p:grpSpPr>
          <a:xfrm>
            <a:off x="4298984" y="1593009"/>
            <a:ext cx="2757957" cy="1080244"/>
            <a:chOff x="1047538" y="1907112"/>
            <a:chExt cx="2757957" cy="1080244"/>
          </a:xfrm>
        </p:grpSpPr>
        <p:sp>
          <p:nvSpPr>
            <p:cNvPr id="15" name="文本框3">
              <a:extLst>
                <a:ext uri="{FF2B5EF4-FFF2-40B4-BE49-F238E27FC236}">
                  <a16:creationId xmlns:a16="http://schemas.microsoft.com/office/drawing/2014/main" id="{BF98B2AD-E62E-47D7-9649-622A7B9D4F61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8CC9365-6DC2-4C59-AD80-12A3209B156B}"/>
                </a:ext>
              </a:extLst>
            </p:cNvPr>
            <p:cNvSpPr txBox="1"/>
            <p:nvPr/>
          </p:nvSpPr>
          <p:spPr>
            <a:xfrm>
              <a:off x="2386595" y="1907112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B822832-CB8C-44D5-ACA4-582A505EC2E8}"/>
              </a:ext>
            </a:extLst>
          </p:cNvPr>
          <p:cNvGrpSpPr/>
          <p:nvPr/>
        </p:nvGrpSpPr>
        <p:grpSpPr>
          <a:xfrm>
            <a:off x="1027390" y="3771055"/>
            <a:ext cx="2757957" cy="1080244"/>
            <a:chOff x="1047538" y="1907112"/>
            <a:chExt cx="2757957" cy="1080244"/>
          </a:xfrm>
        </p:grpSpPr>
        <p:sp>
          <p:nvSpPr>
            <p:cNvPr id="18" name="文本框3">
              <a:extLst>
                <a:ext uri="{FF2B5EF4-FFF2-40B4-BE49-F238E27FC236}">
                  <a16:creationId xmlns:a16="http://schemas.microsoft.com/office/drawing/2014/main" id="{73A71ED8-7122-43CD-88A0-BAAA06F089A4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98B9E6-34BB-44ED-BB4D-0FED2B739C99}"/>
                </a:ext>
              </a:extLst>
            </p:cNvPr>
            <p:cNvSpPr txBox="1"/>
            <p:nvPr/>
          </p:nvSpPr>
          <p:spPr>
            <a:xfrm>
              <a:off x="2386595" y="1907112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21F2783-C51B-41A7-BA85-520E4A74FE7E}"/>
              </a:ext>
            </a:extLst>
          </p:cNvPr>
          <p:cNvGrpSpPr/>
          <p:nvPr/>
        </p:nvGrpSpPr>
        <p:grpSpPr>
          <a:xfrm>
            <a:off x="8315047" y="3824217"/>
            <a:ext cx="2821266" cy="1027082"/>
            <a:chOff x="929934" y="1960274"/>
            <a:chExt cx="2821266" cy="1027082"/>
          </a:xfrm>
        </p:grpSpPr>
        <p:sp>
          <p:nvSpPr>
            <p:cNvPr id="21" name="文本框3">
              <a:extLst>
                <a:ext uri="{FF2B5EF4-FFF2-40B4-BE49-F238E27FC236}">
                  <a16:creationId xmlns:a16="http://schemas.microsoft.com/office/drawing/2014/main" id="{1C8AE578-6E98-41A0-8042-6892F65C377B}"/>
                </a:ext>
              </a:extLst>
            </p:cNvPr>
            <p:cNvSpPr txBox="1"/>
            <p:nvPr/>
          </p:nvSpPr>
          <p:spPr>
            <a:xfrm>
              <a:off x="1047538" y="2383857"/>
              <a:ext cx="2703662" cy="6034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99D89EA-0DEC-481B-9979-3BA8E29694BE}"/>
                </a:ext>
              </a:extLst>
            </p:cNvPr>
            <p:cNvSpPr txBox="1"/>
            <p:nvPr/>
          </p:nvSpPr>
          <p:spPr>
            <a:xfrm>
              <a:off x="929934" y="1960274"/>
              <a:ext cx="141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98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E5A56B9-33C4-4085-BF76-EF434554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1753" y="1622017"/>
            <a:ext cx="2588493" cy="39791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7BEA96E-CE9E-4FED-B25E-344DCA8C2536}"/>
              </a:ext>
            </a:extLst>
          </p:cNvPr>
          <p:cNvSpPr/>
          <p:nvPr/>
        </p:nvSpPr>
        <p:spPr>
          <a:xfrm>
            <a:off x="6637866" y="4488190"/>
            <a:ext cx="4487333" cy="93133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ACB1F7-3605-45CB-B79E-1EFF3BCCDE29}"/>
              </a:ext>
            </a:extLst>
          </p:cNvPr>
          <p:cNvSpPr txBox="1"/>
          <p:nvPr/>
        </p:nvSpPr>
        <p:spPr>
          <a:xfrm>
            <a:off x="8066425" y="4692246"/>
            <a:ext cx="2319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输入关键文字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9BF6BCD-3930-445C-BB1F-B94E234ADCD6}"/>
              </a:ext>
            </a:extLst>
          </p:cNvPr>
          <p:cNvGrpSpPr/>
          <p:nvPr/>
        </p:nvGrpSpPr>
        <p:grpSpPr>
          <a:xfrm>
            <a:off x="8119250" y="2258453"/>
            <a:ext cx="2461545" cy="1271246"/>
            <a:chOff x="887343" y="3364771"/>
            <a:chExt cx="2826475" cy="145971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87AA4D7-5340-4F5B-A673-D641D4284B75}"/>
                </a:ext>
              </a:extLst>
            </p:cNvPr>
            <p:cNvSpPr/>
            <p:nvPr/>
          </p:nvSpPr>
          <p:spPr>
            <a:xfrm>
              <a:off x="887343" y="4025491"/>
              <a:ext cx="2826475" cy="798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6540EDD-2506-4B5C-98B4-D4694C99D73B}"/>
                </a:ext>
              </a:extLst>
            </p:cNvPr>
            <p:cNvSpPr txBox="1"/>
            <p:nvPr/>
          </p:nvSpPr>
          <p:spPr>
            <a:xfrm>
              <a:off x="1422444" y="3364771"/>
              <a:ext cx="1713857" cy="53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C12BD07-75E1-43D7-AB7C-2EBC1F8D60AB}"/>
                </a:ext>
              </a:extLst>
            </p:cNvPr>
            <p:cNvCxnSpPr>
              <a:cxnSpLocks/>
            </p:cNvCxnSpPr>
            <p:nvPr/>
          </p:nvCxnSpPr>
          <p:spPr>
            <a:xfrm>
              <a:off x="2037149" y="3894879"/>
              <a:ext cx="526869" cy="0"/>
            </a:xfrm>
            <a:prstGeom prst="line">
              <a:avLst/>
            </a:prstGeom>
            <a:ln w="28575"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2C329DB-1405-4AA9-95A1-08AF6CF95038}"/>
              </a:ext>
            </a:extLst>
          </p:cNvPr>
          <p:cNvGrpSpPr/>
          <p:nvPr/>
        </p:nvGrpSpPr>
        <p:grpSpPr>
          <a:xfrm>
            <a:off x="1256325" y="1622017"/>
            <a:ext cx="2461545" cy="1271246"/>
            <a:chOff x="887343" y="3364771"/>
            <a:chExt cx="2826475" cy="145971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9A58E2-8391-40E1-BD36-C5AE799E9216}"/>
                </a:ext>
              </a:extLst>
            </p:cNvPr>
            <p:cNvSpPr/>
            <p:nvPr/>
          </p:nvSpPr>
          <p:spPr>
            <a:xfrm>
              <a:off x="887343" y="4025491"/>
              <a:ext cx="2826475" cy="798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B2C50FF-7A52-46F7-B094-7583877EE5F6}"/>
                </a:ext>
              </a:extLst>
            </p:cNvPr>
            <p:cNvSpPr txBox="1"/>
            <p:nvPr/>
          </p:nvSpPr>
          <p:spPr>
            <a:xfrm>
              <a:off x="1422444" y="3364771"/>
              <a:ext cx="1713857" cy="53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8C35580-197E-401B-8555-046B7C39EC8E}"/>
                </a:ext>
              </a:extLst>
            </p:cNvPr>
            <p:cNvCxnSpPr>
              <a:cxnSpLocks/>
            </p:cNvCxnSpPr>
            <p:nvPr/>
          </p:nvCxnSpPr>
          <p:spPr>
            <a:xfrm>
              <a:off x="2037149" y="3894879"/>
              <a:ext cx="526869" cy="0"/>
            </a:xfrm>
            <a:prstGeom prst="line">
              <a:avLst/>
            </a:prstGeom>
            <a:ln w="28575"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96AFF66-B84D-4434-B094-E05B3D7F07D9}"/>
              </a:ext>
            </a:extLst>
          </p:cNvPr>
          <p:cNvGrpSpPr/>
          <p:nvPr/>
        </p:nvGrpSpPr>
        <p:grpSpPr>
          <a:xfrm>
            <a:off x="1256325" y="4329925"/>
            <a:ext cx="2461545" cy="1271246"/>
            <a:chOff x="887343" y="3364771"/>
            <a:chExt cx="2826475" cy="145971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01C9FB3-C52F-4AF8-BCDB-75DFAB207775}"/>
                </a:ext>
              </a:extLst>
            </p:cNvPr>
            <p:cNvSpPr/>
            <p:nvPr/>
          </p:nvSpPr>
          <p:spPr>
            <a:xfrm>
              <a:off x="887343" y="4025491"/>
              <a:ext cx="2826475" cy="798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别让生活耗尽了你的耐心和向往，你还有诗和远方。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2556B2D-4F8A-460A-9A0A-9C61FC0C41BA}"/>
                </a:ext>
              </a:extLst>
            </p:cNvPr>
            <p:cNvSpPr txBox="1"/>
            <p:nvPr/>
          </p:nvSpPr>
          <p:spPr>
            <a:xfrm>
              <a:off x="1422444" y="3364771"/>
              <a:ext cx="1713857" cy="53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输入标题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80501CA-283A-477F-9491-B2678A5D8A22}"/>
                </a:ext>
              </a:extLst>
            </p:cNvPr>
            <p:cNvCxnSpPr>
              <a:cxnSpLocks/>
            </p:cNvCxnSpPr>
            <p:nvPr/>
          </p:nvCxnSpPr>
          <p:spPr>
            <a:xfrm>
              <a:off x="2037149" y="3894879"/>
              <a:ext cx="526869" cy="0"/>
            </a:xfrm>
            <a:prstGeom prst="line">
              <a:avLst/>
            </a:prstGeom>
            <a:ln w="28575"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14320DB-962C-4ACE-81D7-303122B0D72B}"/>
              </a:ext>
            </a:extLst>
          </p:cNvPr>
          <p:cNvSpPr/>
          <p:nvPr/>
        </p:nvSpPr>
        <p:spPr>
          <a:xfrm>
            <a:off x="1201498" y="3397425"/>
            <a:ext cx="2461545" cy="10231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6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物&#10;&#10;描述已自动生成">
            <a:extLst>
              <a:ext uri="{FF2B5EF4-FFF2-40B4-BE49-F238E27FC236}">
                <a16:creationId xmlns:a16="http://schemas.microsoft.com/office/drawing/2014/main" id="{DC921182-41F4-4465-BBEF-3A047FA383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" b="57489"/>
          <a:stretch/>
        </p:blipFill>
        <p:spPr>
          <a:xfrm flipH="1">
            <a:off x="-1" y="0"/>
            <a:ext cx="12192000" cy="32186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4AF92A7-0E0F-422C-B060-9CFC96CAFBA2}"/>
              </a:ext>
            </a:extLst>
          </p:cNvPr>
          <p:cNvSpPr/>
          <p:nvPr/>
        </p:nvSpPr>
        <p:spPr>
          <a:xfrm>
            <a:off x="-2" y="3090286"/>
            <a:ext cx="12192000" cy="3719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23D142-BC33-4295-8A53-0D3D24ED4135}"/>
              </a:ext>
            </a:extLst>
          </p:cNvPr>
          <p:cNvGrpSpPr/>
          <p:nvPr/>
        </p:nvGrpSpPr>
        <p:grpSpPr>
          <a:xfrm>
            <a:off x="5229345" y="2172263"/>
            <a:ext cx="1733310" cy="1733310"/>
            <a:chOff x="5147619" y="1096170"/>
            <a:chExt cx="1896762" cy="189676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50E5559-EA1A-468F-9398-B68374F980AE}"/>
                </a:ext>
              </a:extLst>
            </p:cNvPr>
            <p:cNvSpPr/>
            <p:nvPr/>
          </p:nvSpPr>
          <p:spPr>
            <a:xfrm>
              <a:off x="5147619" y="1096170"/>
              <a:ext cx="1896762" cy="18967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E7010BC-0BA7-4D29-AD83-C108C2F9AE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4501" y="1667610"/>
              <a:ext cx="1382999" cy="803807"/>
            </a:xfrm>
            <a:custGeom>
              <a:avLst/>
              <a:gdLst>
                <a:gd name="T0" fmla="*/ 135 w 139"/>
                <a:gd name="T1" fmla="*/ 61 h 81"/>
                <a:gd name="T2" fmla="*/ 131 w 139"/>
                <a:gd name="T3" fmla="*/ 56 h 81"/>
                <a:gd name="T4" fmla="*/ 131 w 139"/>
                <a:gd name="T5" fmla="*/ 27 h 81"/>
                <a:gd name="T6" fmla="*/ 139 w 139"/>
                <a:gd name="T7" fmla="*/ 24 h 81"/>
                <a:gd name="T8" fmla="*/ 70 w 139"/>
                <a:gd name="T9" fmla="*/ 0 h 81"/>
                <a:gd name="T10" fmla="*/ 0 w 139"/>
                <a:gd name="T11" fmla="*/ 24 h 81"/>
                <a:gd name="T12" fmla="*/ 70 w 139"/>
                <a:gd name="T13" fmla="*/ 48 h 81"/>
                <a:gd name="T14" fmla="*/ 127 w 139"/>
                <a:gd name="T15" fmla="*/ 28 h 81"/>
                <a:gd name="T16" fmla="*/ 127 w 139"/>
                <a:gd name="T17" fmla="*/ 56 h 81"/>
                <a:gd name="T18" fmla="*/ 123 w 139"/>
                <a:gd name="T19" fmla="*/ 61 h 81"/>
                <a:gd name="T20" fmla="*/ 126 w 139"/>
                <a:gd name="T21" fmla="*/ 64 h 81"/>
                <a:gd name="T22" fmla="*/ 123 w 139"/>
                <a:gd name="T23" fmla="*/ 81 h 81"/>
                <a:gd name="T24" fmla="*/ 135 w 139"/>
                <a:gd name="T25" fmla="*/ 81 h 81"/>
                <a:gd name="T26" fmla="*/ 132 w 139"/>
                <a:gd name="T27" fmla="*/ 64 h 81"/>
                <a:gd name="T28" fmla="*/ 135 w 139"/>
                <a:gd name="T29" fmla="*/ 61 h 81"/>
                <a:gd name="T30" fmla="*/ 28 w 139"/>
                <a:gd name="T31" fmla="*/ 42 h 81"/>
                <a:gd name="T32" fmla="*/ 28 w 139"/>
                <a:gd name="T33" fmla="*/ 69 h 81"/>
                <a:gd name="T34" fmla="*/ 70 w 139"/>
                <a:gd name="T35" fmla="*/ 81 h 81"/>
                <a:gd name="T36" fmla="*/ 111 w 139"/>
                <a:gd name="T37" fmla="*/ 69 h 81"/>
                <a:gd name="T38" fmla="*/ 111 w 139"/>
                <a:gd name="T39" fmla="*/ 42 h 81"/>
                <a:gd name="T40" fmla="*/ 70 w 139"/>
                <a:gd name="T41" fmla="*/ 56 h 81"/>
                <a:gd name="T42" fmla="*/ 28 w 139"/>
                <a:gd name="T43" fmla="*/ 4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81">
                  <a:moveTo>
                    <a:pt x="135" y="61"/>
                  </a:moveTo>
                  <a:cubicBezTo>
                    <a:pt x="135" y="58"/>
                    <a:pt x="134" y="56"/>
                    <a:pt x="131" y="56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9" y="24"/>
                    <a:pt x="139" y="24"/>
                    <a:pt x="139" y="2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5" y="56"/>
                    <a:pt x="123" y="58"/>
                    <a:pt x="123" y="61"/>
                  </a:cubicBezTo>
                  <a:cubicBezTo>
                    <a:pt x="123" y="63"/>
                    <a:pt x="125" y="64"/>
                    <a:pt x="126" y="64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4"/>
                    <a:pt x="135" y="63"/>
                    <a:pt x="135" y="61"/>
                  </a:cubicBezTo>
                  <a:close/>
                  <a:moveTo>
                    <a:pt x="28" y="4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8" y="76"/>
                    <a:pt x="47" y="81"/>
                    <a:pt x="70" y="81"/>
                  </a:cubicBezTo>
                  <a:cubicBezTo>
                    <a:pt x="92" y="81"/>
                    <a:pt x="111" y="76"/>
                    <a:pt x="111" y="69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70" y="56"/>
                    <a:pt x="70" y="56"/>
                    <a:pt x="70" y="56"/>
                  </a:cubicBezTo>
                  <a:lnTo>
                    <a:pt x="28" y="4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38" tIns="45719" rIns="91438" b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03887CF-AC38-4CB8-B484-22EAF9CC5A2E}"/>
              </a:ext>
            </a:extLst>
          </p:cNvPr>
          <p:cNvSpPr txBox="1"/>
          <p:nvPr/>
        </p:nvSpPr>
        <p:spPr>
          <a:xfrm>
            <a:off x="2572217" y="4120650"/>
            <a:ext cx="694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spc="-2000" dirty="0">
                <a:solidFill>
                  <a:prstClr val="black">
                    <a:lumMod val="95000"/>
                    <a:lumOff val="5000"/>
                  </a:prstClr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感谢老师们的指导！</a:t>
            </a:r>
            <a:endParaRPr kumimoji="0" lang="zh-CN" altLang="en-US" sz="5400" b="0" i="0" u="none" strike="noStrike" kern="1200" cap="none" spc="-200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BD2673-D3F2-419F-AA3E-E599785846EB}"/>
              </a:ext>
            </a:extLst>
          </p:cNvPr>
          <p:cNvSpPr txBox="1"/>
          <p:nvPr/>
        </p:nvSpPr>
        <p:spPr>
          <a:xfrm>
            <a:off x="3401001" y="5470849"/>
            <a:ext cx="5389995" cy="44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8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指导老师：稻壳儿     汇报人：佳佳</a:t>
            </a:r>
            <a:r>
              <a:rPr kumimoji="0" lang="en-US" altLang="zh-CN" sz="2000" b="0" i="0" u="none" strike="noStrike" kern="8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PPT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A97A0D-AEF6-4E1C-984F-67E056D4A074}"/>
              </a:ext>
            </a:extLst>
          </p:cNvPr>
          <p:cNvSpPr/>
          <p:nvPr/>
        </p:nvSpPr>
        <p:spPr>
          <a:xfrm>
            <a:off x="5865364" y="5259057"/>
            <a:ext cx="461272" cy="45719"/>
          </a:xfrm>
          <a:prstGeom prst="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00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物&#10;&#10;描述已自动生成">
            <a:extLst>
              <a:ext uri="{FF2B5EF4-FFF2-40B4-BE49-F238E27FC236}">
                <a16:creationId xmlns:a16="http://schemas.microsoft.com/office/drawing/2014/main" id="{DC921182-41F4-4465-BBEF-3A047FA383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" b="57489"/>
          <a:stretch/>
        </p:blipFill>
        <p:spPr>
          <a:xfrm flipH="1">
            <a:off x="-1" y="0"/>
            <a:ext cx="12192000" cy="32186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4AF92A7-0E0F-422C-B060-9CFC96CAFBA2}"/>
              </a:ext>
            </a:extLst>
          </p:cNvPr>
          <p:cNvSpPr/>
          <p:nvPr/>
        </p:nvSpPr>
        <p:spPr>
          <a:xfrm>
            <a:off x="-2" y="3090286"/>
            <a:ext cx="12192000" cy="3719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组合 6">
            <a:extLst>
              <a:ext uri="{FF2B5EF4-FFF2-40B4-BE49-F238E27FC236}">
                <a16:creationId xmlns:a16="http://schemas.microsoft.com/office/drawing/2014/main" id="{1305FF3F-AA25-4777-8643-DDE5C64E5CEF}"/>
              </a:ext>
            </a:extLst>
          </p:cNvPr>
          <p:cNvGrpSpPr>
            <a:grpSpLocks/>
          </p:cNvGrpSpPr>
          <p:nvPr/>
        </p:nvGrpSpPr>
        <p:grpSpPr bwMode="auto">
          <a:xfrm>
            <a:off x="2940936" y="4095496"/>
            <a:ext cx="3556319" cy="645160"/>
            <a:chOff x="4640262" y="3243258"/>
            <a:chExt cx="3556846" cy="645492"/>
          </a:xfrm>
        </p:grpSpPr>
        <p:sp>
          <p:nvSpPr>
            <p:cNvPr id="12" name="文本框 2">
              <a:extLst>
                <a:ext uri="{FF2B5EF4-FFF2-40B4-BE49-F238E27FC236}">
                  <a16:creationId xmlns:a16="http://schemas.microsoft.com/office/drawing/2014/main" id="{B6FE50C8-0BC0-435B-A829-02628CF29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262" y="3243258"/>
              <a:ext cx="1116641" cy="64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1F4E79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01.</a:t>
              </a:r>
            </a:p>
          </p:txBody>
        </p:sp>
        <p:sp>
          <p:nvSpPr>
            <p:cNvPr id="13" name="文本框 4">
              <a:extLst>
                <a:ext uri="{FF2B5EF4-FFF2-40B4-BE49-F238E27FC236}">
                  <a16:creationId xmlns:a16="http://schemas.microsoft.com/office/drawing/2014/main" id="{11CC176B-F369-456F-A72B-4E693DE8C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605" y="3304262"/>
              <a:ext cx="2721503" cy="523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800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选题背景及意义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</p:grpSp>
      <p:sp>
        <p:nvSpPr>
          <p:cNvPr id="14" name="文本框 23">
            <a:extLst>
              <a:ext uri="{FF2B5EF4-FFF2-40B4-BE49-F238E27FC236}">
                <a16:creationId xmlns:a16="http://schemas.microsoft.com/office/drawing/2014/main" id="{E5609256-0F7C-478C-8207-6D77AAB65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573" y="3758640"/>
            <a:ext cx="10156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目录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2C602D0-30C7-44CA-AE56-259D71C9882C}"/>
              </a:ext>
            </a:extLst>
          </p:cNvPr>
          <p:cNvCxnSpPr/>
          <p:nvPr/>
        </p:nvCxnSpPr>
        <p:spPr>
          <a:xfrm>
            <a:off x="1072997" y="3835262"/>
            <a:ext cx="0" cy="2089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6">
            <a:extLst>
              <a:ext uri="{FF2B5EF4-FFF2-40B4-BE49-F238E27FC236}">
                <a16:creationId xmlns:a16="http://schemas.microsoft.com/office/drawing/2014/main" id="{4FD8127A-2D92-4806-A18C-A3FC23EB9413}"/>
              </a:ext>
            </a:extLst>
          </p:cNvPr>
          <p:cNvGrpSpPr>
            <a:grpSpLocks/>
          </p:cNvGrpSpPr>
          <p:nvPr/>
        </p:nvGrpSpPr>
        <p:grpSpPr bwMode="auto">
          <a:xfrm>
            <a:off x="7735493" y="4095493"/>
            <a:ext cx="3556319" cy="645160"/>
            <a:chOff x="4640262" y="3243261"/>
            <a:chExt cx="3556846" cy="645493"/>
          </a:xfrm>
        </p:grpSpPr>
        <p:sp>
          <p:nvSpPr>
            <p:cNvPr id="17" name="文本框 2">
              <a:extLst>
                <a:ext uri="{FF2B5EF4-FFF2-40B4-BE49-F238E27FC236}">
                  <a16:creationId xmlns:a16="http://schemas.microsoft.com/office/drawing/2014/main" id="{DBCF57F1-5AB3-46E9-8C52-2CD5F7F9A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262" y="3243261"/>
              <a:ext cx="1116641" cy="645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1F4E79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02.</a:t>
              </a:r>
            </a:p>
          </p:txBody>
        </p:sp>
        <p:sp>
          <p:nvSpPr>
            <p:cNvPr id="18" name="文本框 4">
              <a:extLst>
                <a:ext uri="{FF2B5EF4-FFF2-40B4-BE49-F238E27FC236}">
                  <a16:creationId xmlns:a16="http://schemas.microsoft.com/office/drawing/2014/main" id="{0F9179D2-E5AF-4B53-8FD0-1966A6282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605" y="3304262"/>
              <a:ext cx="2721503" cy="523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研究方法及过程</a:t>
              </a:r>
            </a:p>
          </p:txBody>
        </p:sp>
      </p:grpSp>
      <p:grpSp>
        <p:nvGrpSpPr>
          <p:cNvPr id="19" name="组合 6">
            <a:extLst>
              <a:ext uri="{FF2B5EF4-FFF2-40B4-BE49-F238E27FC236}">
                <a16:creationId xmlns:a16="http://schemas.microsoft.com/office/drawing/2014/main" id="{9973F2AC-9D90-44CA-A4C6-B4E9E784965B}"/>
              </a:ext>
            </a:extLst>
          </p:cNvPr>
          <p:cNvGrpSpPr>
            <a:grpSpLocks/>
          </p:cNvGrpSpPr>
          <p:nvPr/>
        </p:nvGrpSpPr>
        <p:grpSpPr bwMode="auto">
          <a:xfrm>
            <a:off x="2940936" y="5279252"/>
            <a:ext cx="3556319" cy="645160"/>
            <a:chOff x="4640262" y="3243261"/>
            <a:chExt cx="3556846" cy="645493"/>
          </a:xfrm>
        </p:grpSpPr>
        <p:sp>
          <p:nvSpPr>
            <p:cNvPr id="20" name="文本框 2">
              <a:extLst>
                <a:ext uri="{FF2B5EF4-FFF2-40B4-BE49-F238E27FC236}">
                  <a16:creationId xmlns:a16="http://schemas.microsoft.com/office/drawing/2014/main" id="{B2E0A628-9AC2-4711-8EB2-FC1DC7C8A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262" y="3243261"/>
              <a:ext cx="1116641" cy="645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1F4E79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03.</a:t>
              </a:r>
            </a:p>
          </p:txBody>
        </p:sp>
        <p:sp>
          <p:nvSpPr>
            <p:cNvPr id="21" name="文本框 4">
              <a:extLst>
                <a:ext uri="{FF2B5EF4-FFF2-40B4-BE49-F238E27FC236}">
                  <a16:creationId xmlns:a16="http://schemas.microsoft.com/office/drawing/2014/main" id="{D2666AFC-C616-46C4-B50F-D445158AF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605" y="3304262"/>
              <a:ext cx="2721503" cy="523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成果展示及运用</a:t>
              </a:r>
            </a:p>
          </p:txBody>
        </p:sp>
      </p:grpSp>
      <p:grpSp>
        <p:nvGrpSpPr>
          <p:cNvPr id="22" name="组合 6">
            <a:extLst>
              <a:ext uri="{FF2B5EF4-FFF2-40B4-BE49-F238E27FC236}">
                <a16:creationId xmlns:a16="http://schemas.microsoft.com/office/drawing/2014/main" id="{6EA1A55A-4299-4BD8-AC80-8DD813B0021D}"/>
              </a:ext>
            </a:extLst>
          </p:cNvPr>
          <p:cNvGrpSpPr>
            <a:grpSpLocks/>
          </p:cNvGrpSpPr>
          <p:nvPr/>
        </p:nvGrpSpPr>
        <p:grpSpPr bwMode="auto">
          <a:xfrm>
            <a:off x="7735493" y="5279252"/>
            <a:ext cx="3556319" cy="645160"/>
            <a:chOff x="4640262" y="3243261"/>
            <a:chExt cx="3556846" cy="645493"/>
          </a:xfrm>
        </p:grpSpPr>
        <p:sp>
          <p:nvSpPr>
            <p:cNvPr id="23" name="文本框 2">
              <a:extLst>
                <a:ext uri="{FF2B5EF4-FFF2-40B4-BE49-F238E27FC236}">
                  <a16:creationId xmlns:a16="http://schemas.microsoft.com/office/drawing/2014/main" id="{89F23213-16B9-42DE-92F5-25C8A4EC5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262" y="3243261"/>
              <a:ext cx="1116641" cy="645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1F4E79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04.</a:t>
              </a:r>
            </a:p>
          </p:txBody>
        </p:sp>
        <p:sp>
          <p:nvSpPr>
            <p:cNvPr id="24" name="文本框 4">
              <a:extLst>
                <a:ext uri="{FF2B5EF4-FFF2-40B4-BE49-F238E27FC236}">
                  <a16:creationId xmlns:a16="http://schemas.microsoft.com/office/drawing/2014/main" id="{29AFF8C4-F5BC-427C-B3CC-75192EEF3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605" y="3304262"/>
              <a:ext cx="2721503" cy="523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论文总结及致谢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57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9ED9EC-EC8C-4811-9C57-28B685A03841}"/>
              </a:ext>
            </a:extLst>
          </p:cNvPr>
          <p:cNvSpPr/>
          <p:nvPr/>
        </p:nvSpPr>
        <p:spPr>
          <a:xfrm>
            <a:off x="3182112" y="2313432"/>
            <a:ext cx="5934456" cy="18562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站酷小薇LOGO体" panose="02010600010101010101" pitchFamily="2" charset="-122"/>
              <a:ea typeface="站酷小薇LOGO体" panose="0201060001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5F7A52-DA78-403B-9121-C1064ECB1EC0}"/>
              </a:ext>
            </a:extLst>
          </p:cNvPr>
          <p:cNvSpPr/>
          <p:nvPr/>
        </p:nvSpPr>
        <p:spPr>
          <a:xfrm>
            <a:off x="5340096" y="2084832"/>
            <a:ext cx="1673352" cy="61264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latin typeface="站酷小薇LOGO体" panose="02010600010101010101" pitchFamily="2" charset="-122"/>
              <a:ea typeface="站酷小薇LOGO体" panose="02010600010101010101" pitchFamily="2" charset="-122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595A969-3134-410C-B73A-FC384F29CEB8}"/>
              </a:ext>
            </a:extLst>
          </p:cNvPr>
          <p:cNvSpPr/>
          <p:nvPr/>
        </p:nvSpPr>
        <p:spPr>
          <a:xfrm>
            <a:off x="4864608" y="2084832"/>
            <a:ext cx="475488" cy="246888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站酷小薇LOGO体" panose="02010600010101010101" pitchFamily="2" charset="-122"/>
              <a:ea typeface="站酷小薇LOGO体" panose="02010600010101010101" pitchFamily="2" charset="-122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2387D98-9E38-4429-99A2-EADC6EA591CB}"/>
              </a:ext>
            </a:extLst>
          </p:cNvPr>
          <p:cNvSpPr/>
          <p:nvPr/>
        </p:nvSpPr>
        <p:spPr>
          <a:xfrm rot="10800000" flipV="1">
            <a:off x="7013448" y="2084832"/>
            <a:ext cx="493776" cy="246888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站酷小薇LOGO体" panose="02010600010101010101" pitchFamily="2" charset="-122"/>
              <a:ea typeface="站酷小薇LOGO体" panose="0201060001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BB1C52-7F4A-44EC-88BF-BA9847156E05}"/>
              </a:ext>
            </a:extLst>
          </p:cNvPr>
          <p:cNvSpPr txBox="1"/>
          <p:nvPr/>
        </p:nvSpPr>
        <p:spPr>
          <a:xfrm>
            <a:off x="4396806" y="3136612"/>
            <a:ext cx="339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>
                <a:latin typeface="站酷小薇LOGO体" panose="02010600010101010101" pitchFamily="2" charset="-122"/>
                <a:ea typeface="站酷小薇LOGO体" panose="02010600010101010101" pitchFamily="2" charset="-122"/>
                <a:cs typeface="微软雅黑" panose="020B0503020204020204" pitchFamily="34" charset="-122"/>
              </a:rPr>
              <a:t>选题背景及意义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68CD7-7E37-4F67-976B-94E582CE4CE9}"/>
              </a:ext>
            </a:extLst>
          </p:cNvPr>
          <p:cNvSpPr txBox="1"/>
          <p:nvPr/>
        </p:nvSpPr>
        <p:spPr>
          <a:xfrm>
            <a:off x="5488386" y="2158162"/>
            <a:ext cx="131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rPr>
              <a:t>Part 01</a:t>
            </a:r>
            <a:endParaRPr lang="zh-CN" altLang="en-US" sz="2400" dirty="0">
              <a:solidFill>
                <a:schemeClr val="bg1"/>
              </a:solidFill>
              <a:latin typeface="站酷小薇LOGO体" panose="02010600010101010101" pitchFamily="2" charset="-122"/>
              <a:ea typeface="站酷小薇LOGO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645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9822CB9-F097-4B4A-BC77-8831EEADDC28}"/>
              </a:ext>
            </a:extLst>
          </p:cNvPr>
          <p:cNvSpPr/>
          <p:nvPr/>
        </p:nvSpPr>
        <p:spPr>
          <a:xfrm>
            <a:off x="0" y="0"/>
            <a:ext cx="5142614" cy="514261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室内, 桌子, 电脑, 笔记本&#10;&#10;描述已自动生成">
            <a:extLst>
              <a:ext uri="{FF2B5EF4-FFF2-40B4-BE49-F238E27FC236}">
                <a16:creationId xmlns:a16="http://schemas.microsoft.com/office/drawing/2014/main" id="{14AF99AE-B6B7-4C65-A996-62A947378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r="6068"/>
          <a:stretch>
            <a:fillRect/>
          </a:stretch>
        </p:blipFill>
        <p:spPr>
          <a:xfrm>
            <a:off x="1173126" y="1569762"/>
            <a:ext cx="2796362" cy="5288238"/>
          </a:xfrm>
          <a:custGeom>
            <a:avLst/>
            <a:gdLst>
              <a:gd name="connsiteX0" fmla="*/ 0 w 2796362"/>
              <a:gd name="connsiteY0" fmla="*/ 0 h 5288238"/>
              <a:gd name="connsiteX1" fmla="*/ 2796362 w 2796362"/>
              <a:gd name="connsiteY1" fmla="*/ 0 h 5288238"/>
              <a:gd name="connsiteX2" fmla="*/ 2796362 w 2796362"/>
              <a:gd name="connsiteY2" fmla="*/ 5288238 h 5288238"/>
              <a:gd name="connsiteX3" fmla="*/ 0 w 2796362"/>
              <a:gd name="connsiteY3" fmla="*/ 5288238 h 528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6362" h="5288238">
                <a:moveTo>
                  <a:pt x="0" y="0"/>
                </a:moveTo>
                <a:lnTo>
                  <a:pt x="2796362" y="0"/>
                </a:lnTo>
                <a:lnTo>
                  <a:pt x="2796362" y="5288238"/>
                </a:lnTo>
                <a:lnTo>
                  <a:pt x="0" y="5288238"/>
                </a:lnTo>
                <a:close/>
              </a:path>
            </a:pathLst>
          </a:cu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E3138E9-A300-46B7-9024-00380B1DB3E3}"/>
              </a:ext>
            </a:extLst>
          </p:cNvPr>
          <p:cNvCxnSpPr>
            <a:cxnSpLocks/>
          </p:cNvCxnSpPr>
          <p:nvPr/>
        </p:nvCxnSpPr>
        <p:spPr>
          <a:xfrm>
            <a:off x="6640033" y="1297172"/>
            <a:ext cx="0" cy="574158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56EC6E6-532A-4A5E-B04A-EBC399BE7A29}"/>
              </a:ext>
            </a:extLst>
          </p:cNvPr>
          <p:cNvSpPr txBox="1"/>
          <p:nvPr/>
        </p:nvSpPr>
        <p:spPr>
          <a:xfrm>
            <a:off x="6858001" y="1291863"/>
            <a:ext cx="2913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站酷小薇LOGO体" panose="02010600010101010101" pitchFamily="2" charset="-122"/>
                <a:ea typeface="站酷小薇LOGO体" panose="02010600010101010101" pitchFamily="2" charset="-122"/>
              </a:rPr>
              <a:t>输入标题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381104-C387-48F6-A4BF-6C32548035BE}"/>
              </a:ext>
            </a:extLst>
          </p:cNvPr>
          <p:cNvSpPr/>
          <p:nvPr/>
        </p:nvSpPr>
        <p:spPr>
          <a:xfrm>
            <a:off x="6858001" y="2297600"/>
            <a:ext cx="4364664" cy="1131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别让生活耗尽了你的耐心和向往，你还有诗和远方。别让生活耗尽了你的耐心和向往，你还有诗和远方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2D8FC7-56BE-4BEA-A41A-FD41EC1B06A4}"/>
              </a:ext>
            </a:extLst>
          </p:cNvPr>
          <p:cNvSpPr/>
          <p:nvPr/>
        </p:nvSpPr>
        <p:spPr>
          <a:xfrm>
            <a:off x="6858001" y="3849962"/>
            <a:ext cx="4364664" cy="771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别让生活耗尽了你的耐心和向往，你还有诗和远方。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4AE5D1-2D62-4CFA-B187-EAD25114E42B}"/>
              </a:ext>
            </a:extLst>
          </p:cNvPr>
          <p:cNvSpPr/>
          <p:nvPr/>
        </p:nvSpPr>
        <p:spPr>
          <a:xfrm rot="16200000">
            <a:off x="11163107" y="5232605"/>
            <a:ext cx="326065" cy="1731721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335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B2D454E-C27E-4F1B-924F-9A5C83DC6CBB}"/>
              </a:ext>
            </a:extLst>
          </p:cNvPr>
          <p:cNvGrpSpPr/>
          <p:nvPr/>
        </p:nvGrpSpPr>
        <p:grpSpPr>
          <a:xfrm>
            <a:off x="1019175" y="1789677"/>
            <a:ext cx="2228974" cy="3760033"/>
            <a:chOff x="1125192" y="1699733"/>
            <a:chExt cx="2228974" cy="376003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FB9591F-400B-44ED-B413-3B768417B986}"/>
                </a:ext>
              </a:extLst>
            </p:cNvPr>
            <p:cNvGrpSpPr/>
            <p:nvPr/>
          </p:nvGrpSpPr>
          <p:grpSpPr>
            <a:xfrm>
              <a:off x="1387898" y="1699733"/>
              <a:ext cx="1362075" cy="1729267"/>
              <a:chOff x="1508464" y="1683359"/>
              <a:chExt cx="1362075" cy="1729267"/>
            </a:xfrm>
          </p:grpSpPr>
          <p:sp>
            <p:nvSpPr>
              <p:cNvPr id="7" name="形状19">
                <a:extLst>
                  <a:ext uri="{FF2B5EF4-FFF2-40B4-BE49-F238E27FC236}">
                    <a16:creationId xmlns:a16="http://schemas.microsoft.com/office/drawing/2014/main" id="{D0C94F06-5828-42C5-8F99-39F00F68E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464" y="1683359"/>
                <a:ext cx="1362075" cy="1729267"/>
              </a:xfrm>
              <a:custGeom>
                <a:avLst/>
                <a:gdLst>
                  <a:gd name="T0" fmla="*/ 1391708 w 416"/>
                  <a:gd name="T1" fmla="*/ 0 h 528"/>
                  <a:gd name="T2" fmla="*/ 165054 w 416"/>
                  <a:gd name="T3" fmla="*/ 0 h 528"/>
                  <a:gd name="T4" fmla="*/ 0 w 416"/>
                  <a:gd name="T5" fmla="*/ 168852 h 528"/>
                  <a:gd name="T6" fmla="*/ 0 w 416"/>
                  <a:gd name="T7" fmla="*/ 1395845 h 528"/>
                  <a:gd name="T8" fmla="*/ 165054 w 416"/>
                  <a:gd name="T9" fmla="*/ 1564698 h 528"/>
                  <a:gd name="T10" fmla="*/ 600197 w 416"/>
                  <a:gd name="T11" fmla="*/ 1564698 h 528"/>
                  <a:gd name="T12" fmla="*/ 780257 w 416"/>
                  <a:gd name="T13" fmla="*/ 1981200 h 528"/>
                  <a:gd name="T14" fmla="*/ 964067 w 416"/>
                  <a:gd name="T15" fmla="*/ 1564698 h 528"/>
                  <a:gd name="T16" fmla="*/ 1391708 w 416"/>
                  <a:gd name="T17" fmla="*/ 1564698 h 528"/>
                  <a:gd name="T18" fmla="*/ 1560513 w 416"/>
                  <a:gd name="T19" fmla="*/ 1395845 h 528"/>
                  <a:gd name="T20" fmla="*/ 1560513 w 416"/>
                  <a:gd name="T21" fmla="*/ 168852 h 528"/>
                  <a:gd name="T22" fmla="*/ 1391708 w 416"/>
                  <a:gd name="T23" fmla="*/ 0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6"/>
                  <a:gd name="T37" fmla="*/ 0 h 528"/>
                  <a:gd name="T38" fmla="*/ 416 w 416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6" h="528">
                    <a:moveTo>
                      <a:pt x="371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21"/>
                      <a:pt x="0" y="45"/>
                    </a:cubicBezTo>
                    <a:cubicBezTo>
                      <a:pt x="0" y="372"/>
                      <a:pt x="0" y="372"/>
                      <a:pt x="0" y="372"/>
                    </a:cubicBezTo>
                    <a:cubicBezTo>
                      <a:pt x="0" y="397"/>
                      <a:pt x="20" y="417"/>
                      <a:pt x="44" y="417"/>
                    </a:cubicBezTo>
                    <a:cubicBezTo>
                      <a:pt x="160" y="417"/>
                      <a:pt x="160" y="417"/>
                      <a:pt x="160" y="417"/>
                    </a:cubicBezTo>
                    <a:cubicBezTo>
                      <a:pt x="208" y="528"/>
                      <a:pt x="208" y="528"/>
                      <a:pt x="208" y="528"/>
                    </a:cubicBezTo>
                    <a:cubicBezTo>
                      <a:pt x="257" y="417"/>
                      <a:pt x="257" y="417"/>
                      <a:pt x="257" y="417"/>
                    </a:cubicBezTo>
                    <a:cubicBezTo>
                      <a:pt x="371" y="417"/>
                      <a:pt x="371" y="417"/>
                      <a:pt x="371" y="417"/>
                    </a:cubicBezTo>
                    <a:cubicBezTo>
                      <a:pt x="396" y="417"/>
                      <a:pt x="416" y="397"/>
                      <a:pt x="416" y="372"/>
                    </a:cubicBezTo>
                    <a:cubicBezTo>
                      <a:pt x="416" y="45"/>
                      <a:pt x="416" y="45"/>
                      <a:pt x="416" y="45"/>
                    </a:cubicBezTo>
                    <a:cubicBezTo>
                      <a:pt x="416" y="21"/>
                      <a:pt x="396" y="0"/>
                      <a:pt x="371" y="0"/>
                    </a:cubicBezTo>
                    <a:close/>
                  </a:path>
                </a:pathLst>
              </a:custGeom>
              <a:solidFill>
                <a:srgbClr val="1F4E79"/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tIns="25718" rIns="51435" bIns="25718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8" name="文本框2">
                <a:extLst>
                  <a:ext uri="{FF2B5EF4-FFF2-40B4-BE49-F238E27FC236}">
                    <a16:creationId xmlns:a16="http://schemas.microsoft.com/office/drawing/2014/main" id="{111614D5-2732-4D3C-97A9-DC39F05C8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879" y="2495594"/>
                <a:ext cx="1223412" cy="30008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3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单击添加标题</a:t>
                </a:r>
              </a:p>
            </p:txBody>
          </p:sp>
          <p:sp>
            <p:nvSpPr>
              <p:cNvPr id="9" name="文本框2">
                <a:extLst>
                  <a:ext uri="{FF2B5EF4-FFF2-40B4-BE49-F238E27FC236}">
                    <a16:creationId xmlns:a16="http://schemas.microsoft.com/office/drawing/2014/main" id="{5444732C-18C9-4723-84EF-7130CE202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985" y="1849936"/>
                <a:ext cx="595035" cy="70403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97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01</a:t>
                </a:r>
                <a:endParaRPr kumimoji="0" lang="zh-CN" altLang="en-US" sz="39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10" name="直接连接符 8">
                <a:extLst>
                  <a:ext uri="{FF2B5EF4-FFF2-40B4-BE49-F238E27FC236}">
                    <a16:creationId xmlns:a16="http://schemas.microsoft.com/office/drawing/2014/main" id="{552E2814-61E7-48DC-8B42-0586BD115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5152" y="2495594"/>
                <a:ext cx="1028700" cy="0"/>
              </a:xfrm>
              <a:prstGeom prst="line">
                <a:avLst/>
              </a:prstGeom>
              <a:gradFill flip="none" rotWithShape="1">
                <a:gsLst>
                  <a:gs pos="0">
                    <a:srgbClr val="4EE4D2"/>
                  </a:gs>
                  <a:gs pos="100000">
                    <a:srgbClr val="006382"/>
                  </a:gs>
                </a:gsLst>
                <a:lin ang="2700000" scaled="1"/>
                <a:tileRect/>
              </a:gradFill>
              <a:ln w="9525">
                <a:solidFill>
                  <a:schemeClr val="bg1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5D4543D-16E0-4237-B7BA-6F182D54BC5D}"/>
                </a:ext>
              </a:extLst>
            </p:cNvPr>
            <p:cNvGrpSpPr/>
            <p:nvPr/>
          </p:nvGrpSpPr>
          <p:grpSpPr>
            <a:xfrm>
              <a:off x="1125192" y="4074658"/>
              <a:ext cx="2228974" cy="1385108"/>
              <a:chOff x="1274639" y="3963457"/>
              <a:chExt cx="2228974" cy="138510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55DBC52-1952-405C-90CF-A0B65EEDACEB}"/>
                  </a:ext>
                </a:extLst>
              </p:cNvPr>
              <p:cNvSpPr/>
              <p:nvPr/>
            </p:nvSpPr>
            <p:spPr>
              <a:xfrm>
                <a:off x="1274639" y="4332646"/>
                <a:ext cx="2099523" cy="1015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别让生活耗尽了你的耐心和向往，你还有诗和远方。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D34A46-1416-48F2-897A-2F95B6D197E1}"/>
                  </a:ext>
                </a:extLst>
              </p:cNvPr>
              <p:cNvSpPr txBox="1"/>
              <p:nvPr/>
            </p:nvSpPr>
            <p:spPr>
              <a:xfrm>
                <a:off x="1287355" y="3963457"/>
                <a:ext cx="2216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输入相关标题</a:t>
                </a: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742F47-2416-409B-A670-12211A171126}"/>
              </a:ext>
            </a:extLst>
          </p:cNvPr>
          <p:cNvGrpSpPr/>
          <p:nvPr/>
        </p:nvGrpSpPr>
        <p:grpSpPr>
          <a:xfrm>
            <a:off x="3761351" y="1789677"/>
            <a:ext cx="2228974" cy="3760033"/>
            <a:chOff x="1125192" y="1699733"/>
            <a:chExt cx="2228974" cy="376003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2DBFA34-A0B1-4670-8915-A6FE93B2C42F}"/>
                </a:ext>
              </a:extLst>
            </p:cNvPr>
            <p:cNvGrpSpPr/>
            <p:nvPr/>
          </p:nvGrpSpPr>
          <p:grpSpPr>
            <a:xfrm>
              <a:off x="1387898" y="1699733"/>
              <a:ext cx="1362075" cy="1729267"/>
              <a:chOff x="1508464" y="1683359"/>
              <a:chExt cx="1362075" cy="1729267"/>
            </a:xfrm>
          </p:grpSpPr>
          <p:sp>
            <p:nvSpPr>
              <p:cNvPr id="16" name="形状19">
                <a:extLst>
                  <a:ext uri="{FF2B5EF4-FFF2-40B4-BE49-F238E27FC236}">
                    <a16:creationId xmlns:a16="http://schemas.microsoft.com/office/drawing/2014/main" id="{35EA1BF7-3458-4B54-84DE-563968F5C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464" y="1683359"/>
                <a:ext cx="1362075" cy="1729267"/>
              </a:xfrm>
              <a:custGeom>
                <a:avLst/>
                <a:gdLst>
                  <a:gd name="T0" fmla="*/ 1391708 w 416"/>
                  <a:gd name="T1" fmla="*/ 0 h 528"/>
                  <a:gd name="T2" fmla="*/ 165054 w 416"/>
                  <a:gd name="T3" fmla="*/ 0 h 528"/>
                  <a:gd name="T4" fmla="*/ 0 w 416"/>
                  <a:gd name="T5" fmla="*/ 168852 h 528"/>
                  <a:gd name="T6" fmla="*/ 0 w 416"/>
                  <a:gd name="T7" fmla="*/ 1395845 h 528"/>
                  <a:gd name="T8" fmla="*/ 165054 w 416"/>
                  <a:gd name="T9" fmla="*/ 1564698 h 528"/>
                  <a:gd name="T10" fmla="*/ 600197 w 416"/>
                  <a:gd name="T11" fmla="*/ 1564698 h 528"/>
                  <a:gd name="T12" fmla="*/ 780257 w 416"/>
                  <a:gd name="T13" fmla="*/ 1981200 h 528"/>
                  <a:gd name="T14" fmla="*/ 964067 w 416"/>
                  <a:gd name="T15" fmla="*/ 1564698 h 528"/>
                  <a:gd name="T16" fmla="*/ 1391708 w 416"/>
                  <a:gd name="T17" fmla="*/ 1564698 h 528"/>
                  <a:gd name="T18" fmla="*/ 1560513 w 416"/>
                  <a:gd name="T19" fmla="*/ 1395845 h 528"/>
                  <a:gd name="T20" fmla="*/ 1560513 w 416"/>
                  <a:gd name="T21" fmla="*/ 168852 h 528"/>
                  <a:gd name="T22" fmla="*/ 1391708 w 416"/>
                  <a:gd name="T23" fmla="*/ 0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6"/>
                  <a:gd name="T37" fmla="*/ 0 h 528"/>
                  <a:gd name="T38" fmla="*/ 416 w 416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6" h="528">
                    <a:moveTo>
                      <a:pt x="371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21"/>
                      <a:pt x="0" y="45"/>
                    </a:cubicBezTo>
                    <a:cubicBezTo>
                      <a:pt x="0" y="372"/>
                      <a:pt x="0" y="372"/>
                      <a:pt x="0" y="372"/>
                    </a:cubicBezTo>
                    <a:cubicBezTo>
                      <a:pt x="0" y="397"/>
                      <a:pt x="20" y="417"/>
                      <a:pt x="44" y="417"/>
                    </a:cubicBezTo>
                    <a:cubicBezTo>
                      <a:pt x="160" y="417"/>
                      <a:pt x="160" y="417"/>
                      <a:pt x="160" y="417"/>
                    </a:cubicBezTo>
                    <a:cubicBezTo>
                      <a:pt x="208" y="528"/>
                      <a:pt x="208" y="528"/>
                      <a:pt x="208" y="528"/>
                    </a:cubicBezTo>
                    <a:cubicBezTo>
                      <a:pt x="257" y="417"/>
                      <a:pt x="257" y="417"/>
                      <a:pt x="257" y="417"/>
                    </a:cubicBezTo>
                    <a:cubicBezTo>
                      <a:pt x="371" y="417"/>
                      <a:pt x="371" y="417"/>
                      <a:pt x="371" y="417"/>
                    </a:cubicBezTo>
                    <a:cubicBezTo>
                      <a:pt x="396" y="417"/>
                      <a:pt x="416" y="397"/>
                      <a:pt x="416" y="372"/>
                    </a:cubicBezTo>
                    <a:cubicBezTo>
                      <a:pt x="416" y="45"/>
                      <a:pt x="416" y="45"/>
                      <a:pt x="416" y="45"/>
                    </a:cubicBezTo>
                    <a:cubicBezTo>
                      <a:pt x="416" y="21"/>
                      <a:pt x="396" y="0"/>
                      <a:pt x="371" y="0"/>
                    </a:cubicBezTo>
                    <a:close/>
                  </a:path>
                </a:pathLst>
              </a:custGeom>
              <a:solidFill>
                <a:srgbClr val="1F4E79"/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tIns="25718" rIns="51435" bIns="25718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17" name="文本框2">
                <a:extLst>
                  <a:ext uri="{FF2B5EF4-FFF2-40B4-BE49-F238E27FC236}">
                    <a16:creationId xmlns:a16="http://schemas.microsoft.com/office/drawing/2014/main" id="{B960345C-6DAC-4749-8E4B-EA6CCB69A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879" y="2495594"/>
                <a:ext cx="1223412" cy="30008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3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单击添加标题</a:t>
                </a:r>
              </a:p>
            </p:txBody>
          </p:sp>
          <p:sp>
            <p:nvSpPr>
              <p:cNvPr id="18" name="文本框2">
                <a:extLst>
                  <a:ext uri="{FF2B5EF4-FFF2-40B4-BE49-F238E27FC236}">
                    <a16:creationId xmlns:a16="http://schemas.microsoft.com/office/drawing/2014/main" id="{11D1F76C-6E5F-4FD7-89C4-1ED64D81A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5573" y="1849936"/>
                <a:ext cx="607859" cy="70403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97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02</a:t>
                </a:r>
                <a:endParaRPr kumimoji="0" lang="zh-CN" altLang="en-US" sz="39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19" name="直接连接符 8">
                <a:extLst>
                  <a:ext uri="{FF2B5EF4-FFF2-40B4-BE49-F238E27FC236}">
                    <a16:creationId xmlns:a16="http://schemas.microsoft.com/office/drawing/2014/main" id="{FF54CB51-CE6F-4290-848C-A70251816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5152" y="2495594"/>
                <a:ext cx="1028700" cy="0"/>
              </a:xfrm>
              <a:prstGeom prst="line">
                <a:avLst/>
              </a:prstGeom>
              <a:gradFill flip="none" rotWithShape="1">
                <a:gsLst>
                  <a:gs pos="0">
                    <a:srgbClr val="4EE4D2"/>
                  </a:gs>
                  <a:gs pos="100000">
                    <a:srgbClr val="006382"/>
                  </a:gs>
                </a:gsLst>
                <a:lin ang="2700000" scaled="1"/>
                <a:tileRect/>
              </a:gradFill>
              <a:ln w="9525">
                <a:solidFill>
                  <a:schemeClr val="bg1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6A4B4EC-4D2D-4761-90B1-6D69F8EF26AC}"/>
                </a:ext>
              </a:extLst>
            </p:cNvPr>
            <p:cNvGrpSpPr/>
            <p:nvPr/>
          </p:nvGrpSpPr>
          <p:grpSpPr>
            <a:xfrm>
              <a:off x="1125192" y="4074658"/>
              <a:ext cx="2228974" cy="1385108"/>
              <a:chOff x="1274639" y="3963457"/>
              <a:chExt cx="2228974" cy="1385108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6083DB6-088E-43C3-9DC6-2723A3438A94}"/>
                  </a:ext>
                </a:extLst>
              </p:cNvPr>
              <p:cNvSpPr/>
              <p:nvPr/>
            </p:nvSpPr>
            <p:spPr>
              <a:xfrm>
                <a:off x="1274639" y="4332646"/>
                <a:ext cx="2099523" cy="1015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别让生活耗尽了你的耐心和向往，你还有诗和远方。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B6949F-9768-48B1-A5C2-527963DDB561}"/>
                  </a:ext>
                </a:extLst>
              </p:cNvPr>
              <p:cNvSpPr txBox="1"/>
              <p:nvPr/>
            </p:nvSpPr>
            <p:spPr>
              <a:xfrm>
                <a:off x="1287355" y="3963457"/>
                <a:ext cx="2216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输入相关标题</a:t>
                </a: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F344AA0-4741-4C17-BA1F-EFACC6D17F23}"/>
              </a:ext>
            </a:extLst>
          </p:cNvPr>
          <p:cNvGrpSpPr/>
          <p:nvPr/>
        </p:nvGrpSpPr>
        <p:grpSpPr>
          <a:xfrm>
            <a:off x="6503527" y="1789677"/>
            <a:ext cx="2228974" cy="3760033"/>
            <a:chOff x="1125192" y="1699733"/>
            <a:chExt cx="2228974" cy="376003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80C48E8-0D12-459A-83FE-5BCC726C503D}"/>
                </a:ext>
              </a:extLst>
            </p:cNvPr>
            <p:cNvGrpSpPr/>
            <p:nvPr/>
          </p:nvGrpSpPr>
          <p:grpSpPr>
            <a:xfrm>
              <a:off x="1387898" y="1699733"/>
              <a:ext cx="1362075" cy="1729267"/>
              <a:chOff x="1508464" y="1683359"/>
              <a:chExt cx="1362075" cy="1729267"/>
            </a:xfrm>
          </p:grpSpPr>
          <p:sp>
            <p:nvSpPr>
              <p:cNvPr id="25" name="形状19">
                <a:extLst>
                  <a:ext uri="{FF2B5EF4-FFF2-40B4-BE49-F238E27FC236}">
                    <a16:creationId xmlns:a16="http://schemas.microsoft.com/office/drawing/2014/main" id="{93C76CD1-60C6-4FFA-BB9E-4ECF34D15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464" y="1683359"/>
                <a:ext cx="1362075" cy="1729267"/>
              </a:xfrm>
              <a:custGeom>
                <a:avLst/>
                <a:gdLst>
                  <a:gd name="T0" fmla="*/ 1391708 w 416"/>
                  <a:gd name="T1" fmla="*/ 0 h 528"/>
                  <a:gd name="T2" fmla="*/ 165054 w 416"/>
                  <a:gd name="T3" fmla="*/ 0 h 528"/>
                  <a:gd name="T4" fmla="*/ 0 w 416"/>
                  <a:gd name="T5" fmla="*/ 168852 h 528"/>
                  <a:gd name="T6" fmla="*/ 0 w 416"/>
                  <a:gd name="T7" fmla="*/ 1395845 h 528"/>
                  <a:gd name="T8" fmla="*/ 165054 w 416"/>
                  <a:gd name="T9" fmla="*/ 1564698 h 528"/>
                  <a:gd name="T10" fmla="*/ 600197 w 416"/>
                  <a:gd name="T11" fmla="*/ 1564698 h 528"/>
                  <a:gd name="T12" fmla="*/ 780257 w 416"/>
                  <a:gd name="T13" fmla="*/ 1981200 h 528"/>
                  <a:gd name="T14" fmla="*/ 964067 w 416"/>
                  <a:gd name="T15" fmla="*/ 1564698 h 528"/>
                  <a:gd name="T16" fmla="*/ 1391708 w 416"/>
                  <a:gd name="T17" fmla="*/ 1564698 h 528"/>
                  <a:gd name="T18" fmla="*/ 1560513 w 416"/>
                  <a:gd name="T19" fmla="*/ 1395845 h 528"/>
                  <a:gd name="T20" fmla="*/ 1560513 w 416"/>
                  <a:gd name="T21" fmla="*/ 168852 h 528"/>
                  <a:gd name="T22" fmla="*/ 1391708 w 416"/>
                  <a:gd name="T23" fmla="*/ 0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6"/>
                  <a:gd name="T37" fmla="*/ 0 h 528"/>
                  <a:gd name="T38" fmla="*/ 416 w 416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6" h="528">
                    <a:moveTo>
                      <a:pt x="371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21"/>
                      <a:pt x="0" y="45"/>
                    </a:cubicBezTo>
                    <a:cubicBezTo>
                      <a:pt x="0" y="372"/>
                      <a:pt x="0" y="372"/>
                      <a:pt x="0" y="372"/>
                    </a:cubicBezTo>
                    <a:cubicBezTo>
                      <a:pt x="0" y="397"/>
                      <a:pt x="20" y="417"/>
                      <a:pt x="44" y="417"/>
                    </a:cubicBezTo>
                    <a:cubicBezTo>
                      <a:pt x="160" y="417"/>
                      <a:pt x="160" y="417"/>
                      <a:pt x="160" y="417"/>
                    </a:cubicBezTo>
                    <a:cubicBezTo>
                      <a:pt x="208" y="528"/>
                      <a:pt x="208" y="528"/>
                      <a:pt x="208" y="528"/>
                    </a:cubicBezTo>
                    <a:cubicBezTo>
                      <a:pt x="257" y="417"/>
                      <a:pt x="257" y="417"/>
                      <a:pt x="257" y="417"/>
                    </a:cubicBezTo>
                    <a:cubicBezTo>
                      <a:pt x="371" y="417"/>
                      <a:pt x="371" y="417"/>
                      <a:pt x="371" y="417"/>
                    </a:cubicBezTo>
                    <a:cubicBezTo>
                      <a:pt x="396" y="417"/>
                      <a:pt x="416" y="397"/>
                      <a:pt x="416" y="372"/>
                    </a:cubicBezTo>
                    <a:cubicBezTo>
                      <a:pt x="416" y="45"/>
                      <a:pt x="416" y="45"/>
                      <a:pt x="416" y="45"/>
                    </a:cubicBezTo>
                    <a:cubicBezTo>
                      <a:pt x="416" y="21"/>
                      <a:pt x="396" y="0"/>
                      <a:pt x="371" y="0"/>
                    </a:cubicBezTo>
                    <a:close/>
                  </a:path>
                </a:pathLst>
              </a:custGeom>
              <a:solidFill>
                <a:srgbClr val="1F4E79"/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tIns="25718" rIns="51435" bIns="25718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26" name="文本框2">
                <a:extLst>
                  <a:ext uri="{FF2B5EF4-FFF2-40B4-BE49-F238E27FC236}">
                    <a16:creationId xmlns:a16="http://schemas.microsoft.com/office/drawing/2014/main" id="{E4ED4B29-18B2-4CB1-8638-35B05CC4D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879" y="2495594"/>
                <a:ext cx="1223412" cy="30008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3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单击添加标题</a:t>
                </a:r>
              </a:p>
            </p:txBody>
          </p:sp>
          <p:sp>
            <p:nvSpPr>
              <p:cNvPr id="27" name="文本框2">
                <a:extLst>
                  <a:ext uri="{FF2B5EF4-FFF2-40B4-BE49-F238E27FC236}">
                    <a16:creationId xmlns:a16="http://schemas.microsoft.com/office/drawing/2014/main" id="{4AB9F7D2-8EC1-4CAE-A8C8-3CC3ED20E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0764" y="1849936"/>
                <a:ext cx="617478" cy="70403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97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03</a:t>
                </a:r>
                <a:endParaRPr kumimoji="0" lang="zh-CN" altLang="en-US" sz="39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28" name="直接连接符 8">
                <a:extLst>
                  <a:ext uri="{FF2B5EF4-FFF2-40B4-BE49-F238E27FC236}">
                    <a16:creationId xmlns:a16="http://schemas.microsoft.com/office/drawing/2014/main" id="{4CA2AE3E-AAC6-4A12-8AE3-AF705FA93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5152" y="2495594"/>
                <a:ext cx="1028700" cy="0"/>
              </a:xfrm>
              <a:prstGeom prst="line">
                <a:avLst/>
              </a:prstGeom>
              <a:gradFill flip="none" rotWithShape="1">
                <a:gsLst>
                  <a:gs pos="0">
                    <a:srgbClr val="4EE4D2"/>
                  </a:gs>
                  <a:gs pos="100000">
                    <a:srgbClr val="006382"/>
                  </a:gs>
                </a:gsLst>
                <a:lin ang="2700000" scaled="1"/>
                <a:tileRect/>
              </a:gradFill>
              <a:ln w="9525">
                <a:solidFill>
                  <a:schemeClr val="bg1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0042454-B86B-4692-B45B-E608D3614C59}"/>
                </a:ext>
              </a:extLst>
            </p:cNvPr>
            <p:cNvGrpSpPr/>
            <p:nvPr/>
          </p:nvGrpSpPr>
          <p:grpSpPr>
            <a:xfrm>
              <a:off x="1125192" y="4074658"/>
              <a:ext cx="2228974" cy="1385108"/>
              <a:chOff x="1274639" y="3963457"/>
              <a:chExt cx="2228974" cy="1385108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330E491-2076-48A8-A5E2-5A264B095D26}"/>
                  </a:ext>
                </a:extLst>
              </p:cNvPr>
              <p:cNvSpPr/>
              <p:nvPr/>
            </p:nvSpPr>
            <p:spPr>
              <a:xfrm>
                <a:off x="1274639" y="4332646"/>
                <a:ext cx="2099523" cy="1015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别让生活耗尽了你的耐心和向往，你还有诗和远方。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8E31311-9530-417D-91B7-956D13201A8F}"/>
                  </a:ext>
                </a:extLst>
              </p:cNvPr>
              <p:cNvSpPr txBox="1"/>
              <p:nvPr/>
            </p:nvSpPr>
            <p:spPr>
              <a:xfrm>
                <a:off x="1287355" y="3963457"/>
                <a:ext cx="2216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输入相关标题</a:t>
                </a: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E52940F-88CC-4CA8-BC94-DC0681D2DA04}"/>
              </a:ext>
            </a:extLst>
          </p:cNvPr>
          <p:cNvGrpSpPr/>
          <p:nvPr/>
        </p:nvGrpSpPr>
        <p:grpSpPr>
          <a:xfrm>
            <a:off x="9245702" y="1789677"/>
            <a:ext cx="2228974" cy="3760033"/>
            <a:chOff x="1125192" y="1699733"/>
            <a:chExt cx="2228974" cy="3760033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953D4619-2915-4B10-B408-49AD55A3B071}"/>
                </a:ext>
              </a:extLst>
            </p:cNvPr>
            <p:cNvGrpSpPr/>
            <p:nvPr/>
          </p:nvGrpSpPr>
          <p:grpSpPr>
            <a:xfrm>
              <a:off x="1387898" y="1699733"/>
              <a:ext cx="1362075" cy="1729267"/>
              <a:chOff x="1508464" y="1683359"/>
              <a:chExt cx="1362075" cy="1729267"/>
            </a:xfrm>
          </p:grpSpPr>
          <p:sp>
            <p:nvSpPr>
              <p:cNvPr id="34" name="形状19">
                <a:extLst>
                  <a:ext uri="{FF2B5EF4-FFF2-40B4-BE49-F238E27FC236}">
                    <a16:creationId xmlns:a16="http://schemas.microsoft.com/office/drawing/2014/main" id="{4F8A76B2-CC36-4C2E-AA51-D9FC9E6A8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464" y="1683359"/>
                <a:ext cx="1362075" cy="1729267"/>
              </a:xfrm>
              <a:custGeom>
                <a:avLst/>
                <a:gdLst>
                  <a:gd name="T0" fmla="*/ 1391708 w 416"/>
                  <a:gd name="T1" fmla="*/ 0 h 528"/>
                  <a:gd name="T2" fmla="*/ 165054 w 416"/>
                  <a:gd name="T3" fmla="*/ 0 h 528"/>
                  <a:gd name="T4" fmla="*/ 0 w 416"/>
                  <a:gd name="T5" fmla="*/ 168852 h 528"/>
                  <a:gd name="T6" fmla="*/ 0 w 416"/>
                  <a:gd name="T7" fmla="*/ 1395845 h 528"/>
                  <a:gd name="T8" fmla="*/ 165054 w 416"/>
                  <a:gd name="T9" fmla="*/ 1564698 h 528"/>
                  <a:gd name="T10" fmla="*/ 600197 w 416"/>
                  <a:gd name="T11" fmla="*/ 1564698 h 528"/>
                  <a:gd name="T12" fmla="*/ 780257 w 416"/>
                  <a:gd name="T13" fmla="*/ 1981200 h 528"/>
                  <a:gd name="T14" fmla="*/ 964067 w 416"/>
                  <a:gd name="T15" fmla="*/ 1564698 h 528"/>
                  <a:gd name="T16" fmla="*/ 1391708 w 416"/>
                  <a:gd name="T17" fmla="*/ 1564698 h 528"/>
                  <a:gd name="T18" fmla="*/ 1560513 w 416"/>
                  <a:gd name="T19" fmla="*/ 1395845 h 528"/>
                  <a:gd name="T20" fmla="*/ 1560513 w 416"/>
                  <a:gd name="T21" fmla="*/ 168852 h 528"/>
                  <a:gd name="T22" fmla="*/ 1391708 w 416"/>
                  <a:gd name="T23" fmla="*/ 0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6"/>
                  <a:gd name="T37" fmla="*/ 0 h 528"/>
                  <a:gd name="T38" fmla="*/ 416 w 416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6" h="528">
                    <a:moveTo>
                      <a:pt x="371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21"/>
                      <a:pt x="0" y="45"/>
                    </a:cubicBezTo>
                    <a:cubicBezTo>
                      <a:pt x="0" y="372"/>
                      <a:pt x="0" y="372"/>
                      <a:pt x="0" y="372"/>
                    </a:cubicBezTo>
                    <a:cubicBezTo>
                      <a:pt x="0" y="397"/>
                      <a:pt x="20" y="417"/>
                      <a:pt x="44" y="417"/>
                    </a:cubicBezTo>
                    <a:cubicBezTo>
                      <a:pt x="160" y="417"/>
                      <a:pt x="160" y="417"/>
                      <a:pt x="160" y="417"/>
                    </a:cubicBezTo>
                    <a:cubicBezTo>
                      <a:pt x="208" y="528"/>
                      <a:pt x="208" y="528"/>
                      <a:pt x="208" y="528"/>
                    </a:cubicBezTo>
                    <a:cubicBezTo>
                      <a:pt x="257" y="417"/>
                      <a:pt x="257" y="417"/>
                      <a:pt x="257" y="417"/>
                    </a:cubicBezTo>
                    <a:cubicBezTo>
                      <a:pt x="371" y="417"/>
                      <a:pt x="371" y="417"/>
                      <a:pt x="371" y="417"/>
                    </a:cubicBezTo>
                    <a:cubicBezTo>
                      <a:pt x="396" y="417"/>
                      <a:pt x="416" y="397"/>
                      <a:pt x="416" y="372"/>
                    </a:cubicBezTo>
                    <a:cubicBezTo>
                      <a:pt x="416" y="45"/>
                      <a:pt x="416" y="45"/>
                      <a:pt x="416" y="45"/>
                    </a:cubicBezTo>
                    <a:cubicBezTo>
                      <a:pt x="416" y="21"/>
                      <a:pt x="396" y="0"/>
                      <a:pt x="371" y="0"/>
                    </a:cubicBezTo>
                    <a:close/>
                  </a:path>
                </a:pathLst>
              </a:custGeom>
              <a:solidFill>
                <a:srgbClr val="1F4E79"/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tIns="25718" rIns="51435" bIns="25718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35" name="文本框2">
                <a:extLst>
                  <a:ext uri="{FF2B5EF4-FFF2-40B4-BE49-F238E27FC236}">
                    <a16:creationId xmlns:a16="http://schemas.microsoft.com/office/drawing/2014/main" id="{DBCBA1B5-85AD-42E1-8E73-1E41FF194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879" y="2495594"/>
                <a:ext cx="1223412" cy="30008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3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单击添加标题</a:t>
                </a:r>
              </a:p>
            </p:txBody>
          </p:sp>
          <p:sp>
            <p:nvSpPr>
              <p:cNvPr id="36" name="文本框2">
                <a:extLst>
                  <a:ext uri="{FF2B5EF4-FFF2-40B4-BE49-F238E27FC236}">
                    <a16:creationId xmlns:a16="http://schemas.microsoft.com/office/drawing/2014/main" id="{4DE3767D-206C-4569-8632-F522C53D1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9161" y="1849936"/>
                <a:ext cx="620683" cy="70403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97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04</a:t>
                </a:r>
                <a:endParaRPr kumimoji="0" lang="zh-CN" altLang="en-US" sz="39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37" name="直接连接符 8">
                <a:extLst>
                  <a:ext uri="{FF2B5EF4-FFF2-40B4-BE49-F238E27FC236}">
                    <a16:creationId xmlns:a16="http://schemas.microsoft.com/office/drawing/2014/main" id="{6F0CDC60-4F52-44A6-ACE0-9529D7FD7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5152" y="2495594"/>
                <a:ext cx="1028700" cy="0"/>
              </a:xfrm>
              <a:prstGeom prst="line">
                <a:avLst/>
              </a:prstGeom>
              <a:gradFill flip="none" rotWithShape="1">
                <a:gsLst>
                  <a:gs pos="0">
                    <a:srgbClr val="4EE4D2"/>
                  </a:gs>
                  <a:gs pos="100000">
                    <a:srgbClr val="006382"/>
                  </a:gs>
                </a:gsLst>
                <a:lin ang="2700000" scaled="1"/>
                <a:tileRect/>
              </a:gradFill>
              <a:ln w="9525">
                <a:solidFill>
                  <a:schemeClr val="bg1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DCF6641F-6462-4A3E-9E06-057637E518D5}"/>
                </a:ext>
              </a:extLst>
            </p:cNvPr>
            <p:cNvGrpSpPr/>
            <p:nvPr/>
          </p:nvGrpSpPr>
          <p:grpSpPr>
            <a:xfrm>
              <a:off x="1125192" y="4074658"/>
              <a:ext cx="2228974" cy="1385108"/>
              <a:chOff x="1274639" y="3963457"/>
              <a:chExt cx="2228974" cy="1385108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9A2367E-86C0-46A1-82F0-CD39C6B8BE31}"/>
                  </a:ext>
                </a:extLst>
              </p:cNvPr>
              <p:cNvSpPr/>
              <p:nvPr/>
            </p:nvSpPr>
            <p:spPr>
              <a:xfrm>
                <a:off x="1274639" y="4332646"/>
                <a:ext cx="2099523" cy="1015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别让生活耗尽了你的耐心和向往，你还有诗和远方。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909B12A-1A4F-4F47-BD50-55D4D3B01BA5}"/>
                  </a:ext>
                </a:extLst>
              </p:cNvPr>
              <p:cNvSpPr txBox="1"/>
              <p:nvPr/>
            </p:nvSpPr>
            <p:spPr>
              <a:xfrm>
                <a:off x="1287355" y="3963457"/>
                <a:ext cx="2216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输入相关标题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653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9ED9EC-EC8C-4811-9C57-28B685A03841}"/>
              </a:ext>
            </a:extLst>
          </p:cNvPr>
          <p:cNvSpPr/>
          <p:nvPr/>
        </p:nvSpPr>
        <p:spPr>
          <a:xfrm>
            <a:off x="3182112" y="2313432"/>
            <a:ext cx="5934456" cy="18562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5F7A52-DA78-403B-9121-C1064ECB1EC0}"/>
              </a:ext>
            </a:extLst>
          </p:cNvPr>
          <p:cNvSpPr/>
          <p:nvPr/>
        </p:nvSpPr>
        <p:spPr>
          <a:xfrm>
            <a:off x="5340096" y="2084832"/>
            <a:ext cx="1673352" cy="61264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595A969-3134-410C-B73A-FC384F29CEB8}"/>
              </a:ext>
            </a:extLst>
          </p:cNvPr>
          <p:cNvSpPr/>
          <p:nvPr/>
        </p:nvSpPr>
        <p:spPr>
          <a:xfrm>
            <a:off x="4864608" y="2084832"/>
            <a:ext cx="475488" cy="246888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2387D98-9E38-4429-99A2-EADC6EA591CB}"/>
              </a:ext>
            </a:extLst>
          </p:cNvPr>
          <p:cNvSpPr/>
          <p:nvPr/>
        </p:nvSpPr>
        <p:spPr>
          <a:xfrm rot="10800000" flipV="1">
            <a:off x="7013448" y="2084832"/>
            <a:ext cx="493776" cy="246888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BB1C52-7F4A-44EC-88BF-BA9847156E05}"/>
              </a:ext>
            </a:extLst>
          </p:cNvPr>
          <p:cNvSpPr txBox="1"/>
          <p:nvPr/>
        </p:nvSpPr>
        <p:spPr>
          <a:xfrm>
            <a:off x="4396806" y="3136612"/>
            <a:ext cx="3398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微软雅黑" panose="020B0503020204020204" pitchFamily="34" charset="-122"/>
              </a:rPr>
              <a:t>研究方法及过程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268CD7-7E37-4F67-976B-94E582CE4CE9}"/>
              </a:ext>
            </a:extLst>
          </p:cNvPr>
          <p:cNvSpPr txBox="1"/>
          <p:nvPr/>
        </p:nvSpPr>
        <p:spPr>
          <a:xfrm>
            <a:off x="5488386" y="2158162"/>
            <a:ext cx="131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Part 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09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7B0AE0C-E15E-4B2B-8963-E75140DFE1DB}"/>
              </a:ext>
            </a:extLst>
          </p:cNvPr>
          <p:cNvGrpSpPr/>
          <p:nvPr/>
        </p:nvGrpSpPr>
        <p:grpSpPr>
          <a:xfrm>
            <a:off x="990581" y="2534860"/>
            <a:ext cx="3358135" cy="2166205"/>
            <a:chOff x="2251779" y="2696150"/>
            <a:chExt cx="2842559" cy="1772988"/>
          </a:xfrm>
          <a:solidFill>
            <a:srgbClr val="1F4E79"/>
          </a:solidFill>
        </p:grpSpPr>
        <p:sp>
          <p:nvSpPr>
            <p:cNvPr id="3" name="形状2">
              <a:extLst>
                <a:ext uri="{FF2B5EF4-FFF2-40B4-BE49-F238E27FC236}">
                  <a16:creationId xmlns:a16="http://schemas.microsoft.com/office/drawing/2014/main" id="{E857569D-0425-48EC-B37D-216E8CF2C2F2}"/>
                </a:ext>
              </a:extLst>
            </p:cNvPr>
            <p:cNvSpPr/>
            <p:nvPr/>
          </p:nvSpPr>
          <p:spPr>
            <a:xfrm rot="1706723">
              <a:off x="2251779" y="3761738"/>
              <a:ext cx="2722291" cy="538415"/>
            </a:xfrm>
            <a:custGeom>
              <a:avLst/>
              <a:gdLst>
                <a:gd name="connsiteX0" fmla="*/ 244547 w 2680699"/>
                <a:gd name="connsiteY0" fmla="*/ 136132 h 530189"/>
                <a:gd name="connsiteX1" fmla="*/ 115585 w 2680699"/>
                <a:gd name="connsiteY1" fmla="*/ 265094 h 530189"/>
                <a:gd name="connsiteX2" fmla="*/ 244547 w 2680699"/>
                <a:gd name="connsiteY2" fmla="*/ 394056 h 530189"/>
                <a:gd name="connsiteX3" fmla="*/ 373509 w 2680699"/>
                <a:gd name="connsiteY3" fmla="*/ 265094 h 530189"/>
                <a:gd name="connsiteX4" fmla="*/ 244547 w 2680699"/>
                <a:gd name="connsiteY4" fmla="*/ 136132 h 530189"/>
                <a:gd name="connsiteX5" fmla="*/ 88367 w 2680699"/>
                <a:gd name="connsiteY5" fmla="*/ 0 h 530189"/>
                <a:gd name="connsiteX6" fmla="*/ 2592332 w 2680699"/>
                <a:gd name="connsiteY6" fmla="*/ 0 h 530189"/>
                <a:gd name="connsiteX7" fmla="*/ 2680699 w 2680699"/>
                <a:gd name="connsiteY7" fmla="*/ 88367 h 530189"/>
                <a:gd name="connsiteX8" fmla="*/ 2680699 w 2680699"/>
                <a:gd name="connsiteY8" fmla="*/ 441822 h 530189"/>
                <a:gd name="connsiteX9" fmla="*/ 2592332 w 2680699"/>
                <a:gd name="connsiteY9" fmla="*/ 530189 h 530189"/>
                <a:gd name="connsiteX10" fmla="*/ 88367 w 2680699"/>
                <a:gd name="connsiteY10" fmla="*/ 530189 h 530189"/>
                <a:gd name="connsiteX11" fmla="*/ 0 w 2680699"/>
                <a:gd name="connsiteY11" fmla="*/ 441822 h 530189"/>
                <a:gd name="connsiteX12" fmla="*/ 0 w 2680699"/>
                <a:gd name="connsiteY12" fmla="*/ 88367 h 530189"/>
                <a:gd name="connsiteX13" fmla="*/ 88367 w 2680699"/>
                <a:gd name="connsiteY13" fmla="*/ 0 h 53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80699" h="530189">
                  <a:moveTo>
                    <a:pt x="244547" y="136132"/>
                  </a:moveTo>
                  <a:cubicBezTo>
                    <a:pt x="173323" y="136132"/>
                    <a:pt x="115585" y="193870"/>
                    <a:pt x="115585" y="265094"/>
                  </a:cubicBezTo>
                  <a:cubicBezTo>
                    <a:pt x="115585" y="336318"/>
                    <a:pt x="173323" y="394056"/>
                    <a:pt x="244547" y="394056"/>
                  </a:cubicBezTo>
                  <a:cubicBezTo>
                    <a:pt x="315771" y="394056"/>
                    <a:pt x="373509" y="336318"/>
                    <a:pt x="373509" y="265094"/>
                  </a:cubicBezTo>
                  <a:cubicBezTo>
                    <a:pt x="373509" y="193870"/>
                    <a:pt x="315771" y="136132"/>
                    <a:pt x="244547" y="136132"/>
                  </a:cubicBezTo>
                  <a:close/>
                  <a:moveTo>
                    <a:pt x="88367" y="0"/>
                  </a:moveTo>
                  <a:lnTo>
                    <a:pt x="2592332" y="0"/>
                  </a:lnTo>
                  <a:cubicBezTo>
                    <a:pt x="2641136" y="0"/>
                    <a:pt x="2680699" y="39563"/>
                    <a:pt x="2680699" y="88367"/>
                  </a:cubicBezTo>
                  <a:lnTo>
                    <a:pt x="2680699" y="441822"/>
                  </a:lnTo>
                  <a:cubicBezTo>
                    <a:pt x="2680699" y="490626"/>
                    <a:pt x="2641136" y="530189"/>
                    <a:pt x="2592332" y="530189"/>
                  </a:cubicBezTo>
                  <a:lnTo>
                    <a:pt x="88367" y="530189"/>
                  </a:lnTo>
                  <a:cubicBezTo>
                    <a:pt x="39563" y="530189"/>
                    <a:pt x="0" y="490626"/>
                    <a:pt x="0" y="441822"/>
                  </a:cubicBezTo>
                  <a:lnTo>
                    <a:pt x="0" y="88367"/>
                  </a:lnTo>
                  <a:cubicBezTo>
                    <a:pt x="0" y="39563"/>
                    <a:pt x="39563" y="0"/>
                    <a:pt x="8836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4" name="形状2">
              <a:extLst>
                <a:ext uri="{FF2B5EF4-FFF2-40B4-BE49-F238E27FC236}">
                  <a16:creationId xmlns:a16="http://schemas.microsoft.com/office/drawing/2014/main" id="{7791ECB0-6667-453A-A95A-22A6465C2AE4}"/>
                </a:ext>
              </a:extLst>
            </p:cNvPr>
            <p:cNvSpPr/>
            <p:nvPr/>
          </p:nvSpPr>
          <p:spPr>
            <a:xfrm rot="565617">
              <a:off x="2371151" y="3410313"/>
              <a:ext cx="2722291" cy="538415"/>
            </a:xfrm>
            <a:custGeom>
              <a:avLst/>
              <a:gdLst>
                <a:gd name="connsiteX0" fmla="*/ 244547 w 2680699"/>
                <a:gd name="connsiteY0" fmla="*/ 136132 h 530189"/>
                <a:gd name="connsiteX1" fmla="*/ 115585 w 2680699"/>
                <a:gd name="connsiteY1" fmla="*/ 265094 h 530189"/>
                <a:gd name="connsiteX2" fmla="*/ 244547 w 2680699"/>
                <a:gd name="connsiteY2" fmla="*/ 394056 h 530189"/>
                <a:gd name="connsiteX3" fmla="*/ 373509 w 2680699"/>
                <a:gd name="connsiteY3" fmla="*/ 265094 h 530189"/>
                <a:gd name="connsiteX4" fmla="*/ 244547 w 2680699"/>
                <a:gd name="connsiteY4" fmla="*/ 136132 h 530189"/>
                <a:gd name="connsiteX5" fmla="*/ 88367 w 2680699"/>
                <a:gd name="connsiteY5" fmla="*/ 0 h 530189"/>
                <a:gd name="connsiteX6" fmla="*/ 2592332 w 2680699"/>
                <a:gd name="connsiteY6" fmla="*/ 0 h 530189"/>
                <a:gd name="connsiteX7" fmla="*/ 2680699 w 2680699"/>
                <a:gd name="connsiteY7" fmla="*/ 88367 h 530189"/>
                <a:gd name="connsiteX8" fmla="*/ 2680699 w 2680699"/>
                <a:gd name="connsiteY8" fmla="*/ 441822 h 530189"/>
                <a:gd name="connsiteX9" fmla="*/ 2592332 w 2680699"/>
                <a:gd name="connsiteY9" fmla="*/ 530189 h 530189"/>
                <a:gd name="connsiteX10" fmla="*/ 88367 w 2680699"/>
                <a:gd name="connsiteY10" fmla="*/ 530189 h 530189"/>
                <a:gd name="connsiteX11" fmla="*/ 0 w 2680699"/>
                <a:gd name="connsiteY11" fmla="*/ 441822 h 530189"/>
                <a:gd name="connsiteX12" fmla="*/ 0 w 2680699"/>
                <a:gd name="connsiteY12" fmla="*/ 88367 h 530189"/>
                <a:gd name="connsiteX13" fmla="*/ 88367 w 2680699"/>
                <a:gd name="connsiteY13" fmla="*/ 0 h 53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80699" h="530189">
                  <a:moveTo>
                    <a:pt x="244547" y="136132"/>
                  </a:moveTo>
                  <a:cubicBezTo>
                    <a:pt x="173323" y="136132"/>
                    <a:pt x="115585" y="193870"/>
                    <a:pt x="115585" y="265094"/>
                  </a:cubicBezTo>
                  <a:cubicBezTo>
                    <a:pt x="115585" y="336318"/>
                    <a:pt x="173323" y="394056"/>
                    <a:pt x="244547" y="394056"/>
                  </a:cubicBezTo>
                  <a:cubicBezTo>
                    <a:pt x="315771" y="394056"/>
                    <a:pt x="373509" y="336318"/>
                    <a:pt x="373509" y="265094"/>
                  </a:cubicBezTo>
                  <a:cubicBezTo>
                    <a:pt x="373509" y="193870"/>
                    <a:pt x="315771" y="136132"/>
                    <a:pt x="244547" y="136132"/>
                  </a:cubicBezTo>
                  <a:close/>
                  <a:moveTo>
                    <a:pt x="88367" y="0"/>
                  </a:moveTo>
                  <a:lnTo>
                    <a:pt x="2592332" y="0"/>
                  </a:lnTo>
                  <a:cubicBezTo>
                    <a:pt x="2641136" y="0"/>
                    <a:pt x="2680699" y="39563"/>
                    <a:pt x="2680699" y="88367"/>
                  </a:cubicBezTo>
                  <a:lnTo>
                    <a:pt x="2680699" y="441822"/>
                  </a:lnTo>
                  <a:cubicBezTo>
                    <a:pt x="2680699" y="490626"/>
                    <a:pt x="2641136" y="530189"/>
                    <a:pt x="2592332" y="530189"/>
                  </a:cubicBezTo>
                  <a:lnTo>
                    <a:pt x="88367" y="530189"/>
                  </a:lnTo>
                  <a:cubicBezTo>
                    <a:pt x="39563" y="530189"/>
                    <a:pt x="0" y="490626"/>
                    <a:pt x="0" y="441822"/>
                  </a:cubicBezTo>
                  <a:lnTo>
                    <a:pt x="0" y="88367"/>
                  </a:lnTo>
                  <a:cubicBezTo>
                    <a:pt x="0" y="39563"/>
                    <a:pt x="39563" y="0"/>
                    <a:pt x="8836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5" name="形状2">
              <a:extLst>
                <a:ext uri="{FF2B5EF4-FFF2-40B4-BE49-F238E27FC236}">
                  <a16:creationId xmlns:a16="http://schemas.microsoft.com/office/drawing/2014/main" id="{4516D7DA-38A8-40BF-BE1F-012308451980}"/>
                </a:ext>
              </a:extLst>
            </p:cNvPr>
            <p:cNvSpPr/>
            <p:nvPr/>
          </p:nvSpPr>
          <p:spPr>
            <a:xfrm rot="21085328">
              <a:off x="2372047" y="3068932"/>
              <a:ext cx="2722291" cy="538415"/>
            </a:xfrm>
            <a:custGeom>
              <a:avLst/>
              <a:gdLst>
                <a:gd name="connsiteX0" fmla="*/ 244547 w 2680699"/>
                <a:gd name="connsiteY0" fmla="*/ 136132 h 530189"/>
                <a:gd name="connsiteX1" fmla="*/ 115585 w 2680699"/>
                <a:gd name="connsiteY1" fmla="*/ 265094 h 530189"/>
                <a:gd name="connsiteX2" fmla="*/ 244547 w 2680699"/>
                <a:gd name="connsiteY2" fmla="*/ 394056 h 530189"/>
                <a:gd name="connsiteX3" fmla="*/ 373509 w 2680699"/>
                <a:gd name="connsiteY3" fmla="*/ 265094 h 530189"/>
                <a:gd name="connsiteX4" fmla="*/ 244547 w 2680699"/>
                <a:gd name="connsiteY4" fmla="*/ 136132 h 530189"/>
                <a:gd name="connsiteX5" fmla="*/ 88367 w 2680699"/>
                <a:gd name="connsiteY5" fmla="*/ 0 h 530189"/>
                <a:gd name="connsiteX6" fmla="*/ 2592332 w 2680699"/>
                <a:gd name="connsiteY6" fmla="*/ 0 h 530189"/>
                <a:gd name="connsiteX7" fmla="*/ 2680699 w 2680699"/>
                <a:gd name="connsiteY7" fmla="*/ 88367 h 530189"/>
                <a:gd name="connsiteX8" fmla="*/ 2680699 w 2680699"/>
                <a:gd name="connsiteY8" fmla="*/ 441822 h 530189"/>
                <a:gd name="connsiteX9" fmla="*/ 2592332 w 2680699"/>
                <a:gd name="connsiteY9" fmla="*/ 530189 h 530189"/>
                <a:gd name="connsiteX10" fmla="*/ 88367 w 2680699"/>
                <a:gd name="connsiteY10" fmla="*/ 530189 h 530189"/>
                <a:gd name="connsiteX11" fmla="*/ 0 w 2680699"/>
                <a:gd name="connsiteY11" fmla="*/ 441822 h 530189"/>
                <a:gd name="connsiteX12" fmla="*/ 0 w 2680699"/>
                <a:gd name="connsiteY12" fmla="*/ 88367 h 530189"/>
                <a:gd name="connsiteX13" fmla="*/ 88367 w 2680699"/>
                <a:gd name="connsiteY13" fmla="*/ 0 h 53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80699" h="530189">
                  <a:moveTo>
                    <a:pt x="244547" y="136132"/>
                  </a:moveTo>
                  <a:cubicBezTo>
                    <a:pt x="173323" y="136132"/>
                    <a:pt x="115585" y="193870"/>
                    <a:pt x="115585" y="265094"/>
                  </a:cubicBezTo>
                  <a:cubicBezTo>
                    <a:pt x="115585" y="336318"/>
                    <a:pt x="173323" y="394056"/>
                    <a:pt x="244547" y="394056"/>
                  </a:cubicBezTo>
                  <a:cubicBezTo>
                    <a:pt x="315771" y="394056"/>
                    <a:pt x="373509" y="336318"/>
                    <a:pt x="373509" y="265094"/>
                  </a:cubicBezTo>
                  <a:cubicBezTo>
                    <a:pt x="373509" y="193870"/>
                    <a:pt x="315771" y="136132"/>
                    <a:pt x="244547" y="136132"/>
                  </a:cubicBezTo>
                  <a:close/>
                  <a:moveTo>
                    <a:pt x="88367" y="0"/>
                  </a:moveTo>
                  <a:lnTo>
                    <a:pt x="2592332" y="0"/>
                  </a:lnTo>
                  <a:cubicBezTo>
                    <a:pt x="2641136" y="0"/>
                    <a:pt x="2680699" y="39563"/>
                    <a:pt x="2680699" y="88367"/>
                  </a:cubicBezTo>
                  <a:lnTo>
                    <a:pt x="2680699" y="441822"/>
                  </a:lnTo>
                  <a:cubicBezTo>
                    <a:pt x="2680699" y="490626"/>
                    <a:pt x="2641136" y="530189"/>
                    <a:pt x="2592332" y="530189"/>
                  </a:cubicBezTo>
                  <a:lnTo>
                    <a:pt x="88367" y="530189"/>
                  </a:lnTo>
                  <a:cubicBezTo>
                    <a:pt x="39563" y="530189"/>
                    <a:pt x="0" y="490626"/>
                    <a:pt x="0" y="441822"/>
                  </a:cubicBezTo>
                  <a:lnTo>
                    <a:pt x="0" y="88367"/>
                  </a:lnTo>
                  <a:cubicBezTo>
                    <a:pt x="0" y="39563"/>
                    <a:pt x="39563" y="0"/>
                    <a:pt x="8836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6" name="形状2">
              <a:extLst>
                <a:ext uri="{FF2B5EF4-FFF2-40B4-BE49-F238E27FC236}">
                  <a16:creationId xmlns:a16="http://schemas.microsoft.com/office/drawing/2014/main" id="{05BBAB37-9534-4AA9-80E3-6B82942DF3B2}"/>
                </a:ext>
              </a:extLst>
            </p:cNvPr>
            <p:cNvSpPr/>
            <p:nvPr/>
          </p:nvSpPr>
          <p:spPr>
            <a:xfrm rot="20079945">
              <a:off x="2282797" y="2756800"/>
              <a:ext cx="2722291" cy="538415"/>
            </a:xfrm>
            <a:custGeom>
              <a:avLst/>
              <a:gdLst>
                <a:gd name="connsiteX0" fmla="*/ 244547 w 2680699"/>
                <a:gd name="connsiteY0" fmla="*/ 136132 h 530189"/>
                <a:gd name="connsiteX1" fmla="*/ 115585 w 2680699"/>
                <a:gd name="connsiteY1" fmla="*/ 265094 h 530189"/>
                <a:gd name="connsiteX2" fmla="*/ 244547 w 2680699"/>
                <a:gd name="connsiteY2" fmla="*/ 394056 h 530189"/>
                <a:gd name="connsiteX3" fmla="*/ 373509 w 2680699"/>
                <a:gd name="connsiteY3" fmla="*/ 265094 h 530189"/>
                <a:gd name="connsiteX4" fmla="*/ 244547 w 2680699"/>
                <a:gd name="connsiteY4" fmla="*/ 136132 h 530189"/>
                <a:gd name="connsiteX5" fmla="*/ 88367 w 2680699"/>
                <a:gd name="connsiteY5" fmla="*/ 0 h 530189"/>
                <a:gd name="connsiteX6" fmla="*/ 2592332 w 2680699"/>
                <a:gd name="connsiteY6" fmla="*/ 0 h 530189"/>
                <a:gd name="connsiteX7" fmla="*/ 2680699 w 2680699"/>
                <a:gd name="connsiteY7" fmla="*/ 88367 h 530189"/>
                <a:gd name="connsiteX8" fmla="*/ 2680699 w 2680699"/>
                <a:gd name="connsiteY8" fmla="*/ 441822 h 530189"/>
                <a:gd name="connsiteX9" fmla="*/ 2592332 w 2680699"/>
                <a:gd name="connsiteY9" fmla="*/ 530189 h 530189"/>
                <a:gd name="connsiteX10" fmla="*/ 88367 w 2680699"/>
                <a:gd name="connsiteY10" fmla="*/ 530189 h 530189"/>
                <a:gd name="connsiteX11" fmla="*/ 0 w 2680699"/>
                <a:gd name="connsiteY11" fmla="*/ 441822 h 530189"/>
                <a:gd name="connsiteX12" fmla="*/ 0 w 2680699"/>
                <a:gd name="connsiteY12" fmla="*/ 88367 h 530189"/>
                <a:gd name="connsiteX13" fmla="*/ 88367 w 2680699"/>
                <a:gd name="connsiteY13" fmla="*/ 0 h 53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80699" h="530189">
                  <a:moveTo>
                    <a:pt x="244547" y="136132"/>
                  </a:moveTo>
                  <a:cubicBezTo>
                    <a:pt x="173323" y="136132"/>
                    <a:pt x="115585" y="193870"/>
                    <a:pt x="115585" y="265094"/>
                  </a:cubicBezTo>
                  <a:cubicBezTo>
                    <a:pt x="115585" y="336318"/>
                    <a:pt x="173323" y="394056"/>
                    <a:pt x="244547" y="394056"/>
                  </a:cubicBezTo>
                  <a:cubicBezTo>
                    <a:pt x="315771" y="394056"/>
                    <a:pt x="373509" y="336318"/>
                    <a:pt x="373509" y="265094"/>
                  </a:cubicBezTo>
                  <a:cubicBezTo>
                    <a:pt x="373509" y="193870"/>
                    <a:pt x="315771" y="136132"/>
                    <a:pt x="244547" y="136132"/>
                  </a:cubicBezTo>
                  <a:close/>
                  <a:moveTo>
                    <a:pt x="88367" y="0"/>
                  </a:moveTo>
                  <a:lnTo>
                    <a:pt x="2592332" y="0"/>
                  </a:lnTo>
                  <a:cubicBezTo>
                    <a:pt x="2641136" y="0"/>
                    <a:pt x="2680699" y="39563"/>
                    <a:pt x="2680699" y="88367"/>
                  </a:cubicBezTo>
                  <a:lnTo>
                    <a:pt x="2680699" y="441822"/>
                  </a:lnTo>
                  <a:cubicBezTo>
                    <a:pt x="2680699" y="490626"/>
                    <a:pt x="2641136" y="530189"/>
                    <a:pt x="2592332" y="530189"/>
                  </a:cubicBezTo>
                  <a:lnTo>
                    <a:pt x="88367" y="530189"/>
                  </a:lnTo>
                  <a:cubicBezTo>
                    <a:pt x="39563" y="530189"/>
                    <a:pt x="0" y="490626"/>
                    <a:pt x="0" y="441822"/>
                  </a:cubicBezTo>
                  <a:lnTo>
                    <a:pt x="0" y="88367"/>
                  </a:lnTo>
                  <a:cubicBezTo>
                    <a:pt x="0" y="39563"/>
                    <a:pt x="39563" y="0"/>
                    <a:pt x="8836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7" name="形状2">
              <a:extLst>
                <a:ext uri="{FF2B5EF4-FFF2-40B4-BE49-F238E27FC236}">
                  <a16:creationId xmlns:a16="http://schemas.microsoft.com/office/drawing/2014/main" id="{7499CF3F-C675-4F80-B244-5DD039CE2F22}"/>
                </a:ext>
              </a:extLst>
            </p:cNvPr>
            <p:cNvSpPr/>
            <p:nvPr/>
          </p:nvSpPr>
          <p:spPr>
            <a:xfrm rot="19939097">
              <a:off x="3694384" y="2696150"/>
              <a:ext cx="946413" cy="230833"/>
            </a:xfrm>
            <a:prstGeom prst="rect">
              <a:avLst/>
            </a:prstGeom>
            <a:grpFill/>
          </p:spPr>
          <p:txBody>
            <a:bodyPr wrap="none">
              <a:normAutofit fontScale="92500" lnSpcReduction="1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标题文本预设</a:t>
              </a:r>
            </a:p>
          </p:txBody>
        </p:sp>
        <p:sp>
          <p:nvSpPr>
            <p:cNvPr id="8" name="形状2">
              <a:extLst>
                <a:ext uri="{FF2B5EF4-FFF2-40B4-BE49-F238E27FC236}">
                  <a16:creationId xmlns:a16="http://schemas.microsoft.com/office/drawing/2014/main" id="{D1ED0E07-035A-4A36-AB3E-6BF2819C90DE}"/>
                </a:ext>
              </a:extLst>
            </p:cNvPr>
            <p:cNvSpPr/>
            <p:nvPr/>
          </p:nvSpPr>
          <p:spPr>
            <a:xfrm rot="21051736">
              <a:off x="3976985" y="3147717"/>
              <a:ext cx="946413" cy="230833"/>
            </a:xfrm>
            <a:prstGeom prst="rect">
              <a:avLst/>
            </a:prstGeom>
            <a:grpFill/>
          </p:spPr>
          <p:txBody>
            <a:bodyPr wrap="none">
              <a:normAutofit fontScale="92500" lnSpcReduction="1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标题文本预设</a:t>
              </a:r>
            </a:p>
          </p:txBody>
        </p:sp>
        <p:sp>
          <p:nvSpPr>
            <p:cNvPr id="9" name="形状2">
              <a:extLst>
                <a:ext uri="{FF2B5EF4-FFF2-40B4-BE49-F238E27FC236}">
                  <a16:creationId xmlns:a16="http://schemas.microsoft.com/office/drawing/2014/main" id="{0B17248F-DB6B-497C-AF41-9D2A6D141DC0}"/>
                </a:ext>
              </a:extLst>
            </p:cNvPr>
            <p:cNvSpPr/>
            <p:nvPr/>
          </p:nvSpPr>
          <p:spPr>
            <a:xfrm rot="720999">
              <a:off x="3965050" y="3689812"/>
              <a:ext cx="946413" cy="230833"/>
            </a:xfrm>
            <a:prstGeom prst="rect">
              <a:avLst/>
            </a:prstGeom>
            <a:grpFill/>
          </p:spPr>
          <p:txBody>
            <a:bodyPr wrap="none">
              <a:normAutofit fontScale="92500" lnSpcReduction="1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标题文本预设</a:t>
              </a:r>
            </a:p>
          </p:txBody>
        </p:sp>
        <p:sp>
          <p:nvSpPr>
            <p:cNvPr id="10" name="形状2">
              <a:extLst>
                <a:ext uri="{FF2B5EF4-FFF2-40B4-BE49-F238E27FC236}">
                  <a16:creationId xmlns:a16="http://schemas.microsoft.com/office/drawing/2014/main" id="{71C16B17-9E62-4AB1-8AD2-CD955A92E617}"/>
                </a:ext>
              </a:extLst>
            </p:cNvPr>
            <p:cNvSpPr/>
            <p:nvPr/>
          </p:nvSpPr>
          <p:spPr>
            <a:xfrm rot="1764474">
              <a:off x="3747808" y="4238305"/>
              <a:ext cx="946413" cy="230833"/>
            </a:xfrm>
            <a:prstGeom prst="rect">
              <a:avLst/>
            </a:prstGeom>
            <a:grpFill/>
          </p:spPr>
          <p:txBody>
            <a:bodyPr wrap="none">
              <a:normAutofit fontScale="92500" lnSpcReduction="1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标题文本预设</a:t>
              </a: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FD38547-B238-48B6-AE78-9A28F2C772F2}"/>
              </a:ext>
            </a:extLst>
          </p:cNvPr>
          <p:cNvCxnSpPr>
            <a:cxnSpLocks/>
          </p:cNvCxnSpPr>
          <p:nvPr/>
        </p:nvCxnSpPr>
        <p:spPr>
          <a:xfrm>
            <a:off x="4572000" y="2179587"/>
            <a:ext cx="3229404" cy="0"/>
          </a:xfrm>
          <a:prstGeom prst="line">
            <a:avLst/>
          </a:prstGeom>
          <a:ln>
            <a:solidFill>
              <a:srgbClr val="1F4E79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FBB31DF-A56D-41AA-BDF1-9336F7059EEA}"/>
              </a:ext>
            </a:extLst>
          </p:cNvPr>
          <p:cNvCxnSpPr>
            <a:cxnSpLocks/>
          </p:cNvCxnSpPr>
          <p:nvPr/>
        </p:nvCxnSpPr>
        <p:spPr>
          <a:xfrm>
            <a:off x="4842934" y="3020080"/>
            <a:ext cx="2958470" cy="0"/>
          </a:xfrm>
          <a:prstGeom prst="line">
            <a:avLst/>
          </a:prstGeom>
          <a:ln>
            <a:solidFill>
              <a:srgbClr val="1F4E79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6B36F59-B10F-4125-8CE7-5EE1BF60369B}"/>
              </a:ext>
            </a:extLst>
          </p:cNvPr>
          <p:cNvCxnSpPr>
            <a:cxnSpLocks/>
          </p:cNvCxnSpPr>
          <p:nvPr/>
        </p:nvCxnSpPr>
        <p:spPr>
          <a:xfrm>
            <a:off x="4842934" y="3860573"/>
            <a:ext cx="2958470" cy="0"/>
          </a:xfrm>
          <a:prstGeom prst="line">
            <a:avLst/>
          </a:prstGeom>
          <a:ln>
            <a:solidFill>
              <a:srgbClr val="1F4E79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605FB4B-9019-4806-9AAB-F751D88DDEA4}"/>
              </a:ext>
            </a:extLst>
          </p:cNvPr>
          <p:cNvCxnSpPr>
            <a:cxnSpLocks/>
          </p:cNvCxnSpPr>
          <p:nvPr/>
        </p:nvCxnSpPr>
        <p:spPr>
          <a:xfrm>
            <a:off x="4605867" y="4701065"/>
            <a:ext cx="3195537" cy="0"/>
          </a:xfrm>
          <a:prstGeom prst="line">
            <a:avLst/>
          </a:prstGeom>
          <a:ln>
            <a:solidFill>
              <a:srgbClr val="1F4E79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0D3091B-EB7C-43D7-8631-2C1A5CED8AA3}"/>
              </a:ext>
            </a:extLst>
          </p:cNvPr>
          <p:cNvSpPr/>
          <p:nvPr/>
        </p:nvSpPr>
        <p:spPr>
          <a:xfrm>
            <a:off x="7943702" y="2666614"/>
            <a:ext cx="288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别让生活耗尽了你的耐心和向往，你还有诗和远方。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0AF9B2-4BC5-4ED3-B87C-46E79A5CA515}"/>
              </a:ext>
            </a:extLst>
          </p:cNvPr>
          <p:cNvSpPr/>
          <p:nvPr/>
        </p:nvSpPr>
        <p:spPr>
          <a:xfrm>
            <a:off x="7943702" y="1806668"/>
            <a:ext cx="288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别让生活耗尽了你的耐心和向往，你还有诗和远方。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2B0729-9EB7-4313-8CB9-B3886DA5D31E}"/>
              </a:ext>
            </a:extLst>
          </p:cNvPr>
          <p:cNvSpPr/>
          <p:nvPr/>
        </p:nvSpPr>
        <p:spPr>
          <a:xfrm>
            <a:off x="7943702" y="3526560"/>
            <a:ext cx="288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别让生活耗尽了你的耐心和向往，你还有诗和远方。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ADA641-C364-412F-9419-9BD639236F45}"/>
              </a:ext>
            </a:extLst>
          </p:cNvPr>
          <p:cNvSpPr/>
          <p:nvPr/>
        </p:nvSpPr>
        <p:spPr>
          <a:xfrm>
            <a:off x="7943702" y="4386507"/>
            <a:ext cx="288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别让生活耗尽了你的耐心和向往，你还有诗和远方。</a:t>
            </a:r>
          </a:p>
        </p:txBody>
      </p:sp>
    </p:spTree>
    <p:extLst>
      <p:ext uri="{BB962C8B-B14F-4D97-AF65-F5344CB8AC3E}">
        <p14:creationId xmlns:p14="http://schemas.microsoft.com/office/powerpoint/2010/main" val="147126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图片包含 室内, 桌子, 窗户, 电脑&#10;&#10;描述已自动生成">
            <a:extLst>
              <a:ext uri="{FF2B5EF4-FFF2-40B4-BE49-F238E27FC236}">
                <a16:creationId xmlns:a16="http://schemas.microsoft.com/office/drawing/2014/main" id="{64E7BEA6-38DC-4D0C-9B8C-6EFD24615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42" b="1170"/>
          <a:stretch/>
        </p:blipFill>
        <p:spPr>
          <a:xfrm>
            <a:off x="-4" y="0"/>
            <a:ext cx="12192000" cy="3429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386F90A-8E70-48E4-99D3-F4457CE0BBB4}"/>
              </a:ext>
            </a:extLst>
          </p:cNvPr>
          <p:cNvGrpSpPr/>
          <p:nvPr/>
        </p:nvGrpSpPr>
        <p:grpSpPr>
          <a:xfrm>
            <a:off x="1049864" y="2100235"/>
            <a:ext cx="2664179" cy="4066517"/>
            <a:chOff x="1117145" y="2100235"/>
            <a:chExt cx="2664179" cy="406651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D9DD561-5293-4333-A050-3EF76EFF186B}"/>
                </a:ext>
              </a:extLst>
            </p:cNvPr>
            <p:cNvGrpSpPr/>
            <p:nvPr/>
          </p:nvGrpSpPr>
          <p:grpSpPr>
            <a:xfrm>
              <a:off x="1117145" y="2100235"/>
              <a:ext cx="2664179" cy="2664179"/>
              <a:chOff x="1569154" y="2096910"/>
              <a:chExt cx="2664179" cy="2664179"/>
            </a:xfrm>
          </p:grpSpPr>
          <p:sp>
            <p:nvSpPr>
              <p:cNvPr id="6" name="菱形 5">
                <a:extLst>
                  <a:ext uri="{FF2B5EF4-FFF2-40B4-BE49-F238E27FC236}">
                    <a16:creationId xmlns:a16="http://schemas.microsoft.com/office/drawing/2014/main" id="{4E796653-C35A-4582-B910-1272A5F765E3}"/>
                  </a:ext>
                </a:extLst>
              </p:cNvPr>
              <p:cNvSpPr/>
              <p:nvPr/>
            </p:nvSpPr>
            <p:spPr>
              <a:xfrm>
                <a:off x="1569154" y="2096910"/>
                <a:ext cx="2664179" cy="2664179"/>
              </a:xfrm>
              <a:prstGeom prst="diamond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1E9141-4BAD-4610-8390-4A6280101037}"/>
                  </a:ext>
                </a:extLst>
              </p:cNvPr>
              <p:cNvSpPr txBox="1"/>
              <p:nvPr/>
            </p:nvSpPr>
            <p:spPr>
              <a:xfrm>
                <a:off x="1913021" y="3226921"/>
                <a:ext cx="2134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单击此处输入标题</a:t>
                </a:r>
              </a:p>
            </p:txBody>
          </p:sp>
        </p:grpSp>
        <p:sp>
          <p:nvSpPr>
            <p:cNvPr id="5" name="文本框3">
              <a:extLst>
                <a:ext uri="{FF2B5EF4-FFF2-40B4-BE49-F238E27FC236}">
                  <a16:creationId xmlns:a16="http://schemas.microsoft.com/office/drawing/2014/main" id="{52700EDC-B4A3-4493-8056-FEFA075F42F8}"/>
                </a:ext>
              </a:extLst>
            </p:cNvPr>
            <p:cNvSpPr txBox="1"/>
            <p:nvPr/>
          </p:nvSpPr>
          <p:spPr>
            <a:xfrm>
              <a:off x="1350661" y="5243166"/>
              <a:ext cx="2197145" cy="92358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</a:t>
              </a:r>
              <a:r>
                <a:rPr lang="en-US" altLang="zh-CN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,</a:t>
              </a: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你还有诗和远方。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042EE48-A78A-4D1B-A5DA-E7266E48B0E9}"/>
              </a:ext>
            </a:extLst>
          </p:cNvPr>
          <p:cNvGrpSpPr/>
          <p:nvPr/>
        </p:nvGrpSpPr>
        <p:grpSpPr>
          <a:xfrm>
            <a:off x="4763908" y="2100235"/>
            <a:ext cx="2664179" cy="4066517"/>
            <a:chOff x="1117145" y="2100235"/>
            <a:chExt cx="2664179" cy="406651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A531190-FE4D-499B-AAA9-8DCD1F40E8E2}"/>
                </a:ext>
              </a:extLst>
            </p:cNvPr>
            <p:cNvGrpSpPr/>
            <p:nvPr/>
          </p:nvGrpSpPr>
          <p:grpSpPr>
            <a:xfrm>
              <a:off x="1117145" y="2100235"/>
              <a:ext cx="2664179" cy="2664179"/>
              <a:chOff x="1569154" y="2096910"/>
              <a:chExt cx="2664179" cy="2664179"/>
            </a:xfrm>
          </p:grpSpPr>
          <p:sp>
            <p:nvSpPr>
              <p:cNvPr id="11" name="菱形 10">
                <a:extLst>
                  <a:ext uri="{FF2B5EF4-FFF2-40B4-BE49-F238E27FC236}">
                    <a16:creationId xmlns:a16="http://schemas.microsoft.com/office/drawing/2014/main" id="{796B3787-A9F5-41A2-8154-C0CBBA3EF233}"/>
                  </a:ext>
                </a:extLst>
              </p:cNvPr>
              <p:cNvSpPr/>
              <p:nvPr/>
            </p:nvSpPr>
            <p:spPr>
              <a:xfrm>
                <a:off x="1569154" y="2096910"/>
                <a:ext cx="2664179" cy="2664179"/>
              </a:xfrm>
              <a:prstGeom prst="diamond">
                <a:avLst/>
              </a:prstGeom>
              <a:solidFill>
                <a:srgbClr val="1F4E7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CAC5EC-1943-4377-9B72-F23E5145D9D8}"/>
                  </a:ext>
                </a:extLst>
              </p:cNvPr>
              <p:cNvSpPr txBox="1"/>
              <p:nvPr/>
            </p:nvSpPr>
            <p:spPr>
              <a:xfrm>
                <a:off x="1913021" y="3226921"/>
                <a:ext cx="2134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单击此处输入标题</a:t>
                </a:r>
              </a:p>
            </p:txBody>
          </p:sp>
        </p:grpSp>
        <p:sp>
          <p:nvSpPr>
            <p:cNvPr id="10" name="文本框3">
              <a:extLst>
                <a:ext uri="{FF2B5EF4-FFF2-40B4-BE49-F238E27FC236}">
                  <a16:creationId xmlns:a16="http://schemas.microsoft.com/office/drawing/2014/main" id="{6354B9CB-343E-48CC-A0A0-85903045284F}"/>
                </a:ext>
              </a:extLst>
            </p:cNvPr>
            <p:cNvSpPr txBox="1"/>
            <p:nvPr/>
          </p:nvSpPr>
          <p:spPr>
            <a:xfrm>
              <a:off x="1350661" y="5243166"/>
              <a:ext cx="2197145" cy="92358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</a:t>
              </a:r>
              <a:r>
                <a:rPr lang="en-US" altLang="zh-CN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,</a:t>
              </a: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你还有诗和远方。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610896-70D6-4C42-AED9-A78406B5A34B}"/>
              </a:ext>
            </a:extLst>
          </p:cNvPr>
          <p:cNvGrpSpPr/>
          <p:nvPr/>
        </p:nvGrpSpPr>
        <p:grpSpPr>
          <a:xfrm>
            <a:off x="8477952" y="2100235"/>
            <a:ext cx="2664179" cy="4066517"/>
            <a:chOff x="1117145" y="2100235"/>
            <a:chExt cx="2664179" cy="406651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4E8952B-448A-40EA-9121-DBBE7DBBD60D}"/>
                </a:ext>
              </a:extLst>
            </p:cNvPr>
            <p:cNvGrpSpPr/>
            <p:nvPr/>
          </p:nvGrpSpPr>
          <p:grpSpPr>
            <a:xfrm>
              <a:off x="1117145" y="2100235"/>
              <a:ext cx="2664179" cy="2664179"/>
              <a:chOff x="1569154" y="2096910"/>
              <a:chExt cx="2664179" cy="2664179"/>
            </a:xfrm>
          </p:grpSpPr>
          <p:sp>
            <p:nvSpPr>
              <p:cNvPr id="16" name="菱形 15">
                <a:extLst>
                  <a:ext uri="{FF2B5EF4-FFF2-40B4-BE49-F238E27FC236}">
                    <a16:creationId xmlns:a16="http://schemas.microsoft.com/office/drawing/2014/main" id="{751D2A20-92FD-4182-AA48-7AAB8E06BC7A}"/>
                  </a:ext>
                </a:extLst>
              </p:cNvPr>
              <p:cNvSpPr/>
              <p:nvPr/>
            </p:nvSpPr>
            <p:spPr>
              <a:xfrm>
                <a:off x="1569154" y="2096910"/>
                <a:ext cx="2664179" cy="2664179"/>
              </a:xfrm>
              <a:prstGeom prst="diamond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3812A99-2516-406E-944C-DC418BC9BAD8}"/>
                  </a:ext>
                </a:extLst>
              </p:cNvPr>
              <p:cNvSpPr txBox="1"/>
              <p:nvPr/>
            </p:nvSpPr>
            <p:spPr>
              <a:xfrm>
                <a:off x="1913021" y="3226921"/>
                <a:ext cx="2134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单击此处输入标题</a:t>
                </a:r>
              </a:p>
            </p:txBody>
          </p:sp>
        </p:grpSp>
        <p:sp>
          <p:nvSpPr>
            <p:cNvPr id="15" name="文本框3">
              <a:extLst>
                <a:ext uri="{FF2B5EF4-FFF2-40B4-BE49-F238E27FC236}">
                  <a16:creationId xmlns:a16="http://schemas.microsoft.com/office/drawing/2014/main" id="{DEBB2888-0DC2-48BF-82EC-302531380F08}"/>
                </a:ext>
              </a:extLst>
            </p:cNvPr>
            <p:cNvSpPr txBox="1"/>
            <p:nvPr/>
          </p:nvSpPr>
          <p:spPr>
            <a:xfrm>
              <a:off x="1350661" y="5243166"/>
              <a:ext cx="2197145" cy="92358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just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别让生活耗尽了你的耐心和向往，你还有诗和远方</a:t>
              </a:r>
              <a:r>
                <a:rPr lang="en-US" altLang="zh-CN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,</a:t>
              </a:r>
              <a:r>
                <a:rPr lang="zh-CN" altLang="en-US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你还有诗和远方。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950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4690611-8A1A-4DBC-820B-20669ABE312B}"/>
              </a:ext>
            </a:extLst>
          </p:cNvPr>
          <p:cNvGrpSpPr/>
          <p:nvPr/>
        </p:nvGrpSpPr>
        <p:grpSpPr>
          <a:xfrm>
            <a:off x="3849256" y="2232233"/>
            <a:ext cx="4590527" cy="2393533"/>
            <a:chOff x="4447148" y="2211294"/>
            <a:chExt cx="4590527" cy="2393533"/>
          </a:xfrm>
          <a:solidFill>
            <a:srgbClr val="1F4E79"/>
          </a:solidFill>
        </p:grpSpPr>
        <p:sp>
          <p:nvSpPr>
            <p:cNvPr id="3" name="形状6">
              <a:extLst>
                <a:ext uri="{FF2B5EF4-FFF2-40B4-BE49-F238E27FC236}">
                  <a16:creationId xmlns:a16="http://schemas.microsoft.com/office/drawing/2014/main" id="{4B3ACF04-FCF9-4366-9641-8DB7C4EBE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148" y="2796242"/>
              <a:ext cx="1290183" cy="1306286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grpFill/>
            <a:ln w="3175" cap="flat" cmpd="sng" algn="ctr">
              <a:noFill/>
              <a:prstDash val="solid"/>
            </a:ln>
            <a:effectLst/>
          </p:spPr>
          <p:txBody>
            <a:bodyPr lIns="68568" tIns="34284" rIns="68568" bIns="3428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形状6">
              <a:extLst>
                <a:ext uri="{FF2B5EF4-FFF2-40B4-BE49-F238E27FC236}">
                  <a16:creationId xmlns:a16="http://schemas.microsoft.com/office/drawing/2014/main" id="{B6891A8E-0E0A-4144-AB29-841896D7DA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6635" y="2211294"/>
              <a:ext cx="2431040" cy="2393533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grpFill/>
            <a:ln w="3175" cap="flat" cmpd="sng" algn="ctr">
              <a:noFill/>
              <a:prstDash val="solid"/>
            </a:ln>
            <a:effectLst/>
          </p:spPr>
          <p:txBody>
            <a:bodyPr lIns="68568" tIns="34284" rIns="68568" bIns="3428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形状6">
              <a:extLst>
                <a:ext uri="{FF2B5EF4-FFF2-40B4-BE49-F238E27FC236}">
                  <a16:creationId xmlns:a16="http://schemas.microsoft.com/office/drawing/2014/main" id="{6CB88283-0CC4-423F-B51E-EBD700A0F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287" y="2511980"/>
              <a:ext cx="1857624" cy="1828005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grpFill/>
            <a:ln w="3175" cap="flat" cmpd="sng" algn="ctr">
              <a:noFill/>
              <a:prstDash val="solid"/>
            </a:ln>
            <a:effectLst/>
          </p:spPr>
          <p:txBody>
            <a:bodyPr lIns="68568" tIns="34284" rIns="68568" bIns="3428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BE0F148-A6D4-42C6-8904-256DB833805D}"/>
              </a:ext>
            </a:extLst>
          </p:cNvPr>
          <p:cNvGrpSpPr/>
          <p:nvPr/>
        </p:nvGrpSpPr>
        <p:grpSpPr>
          <a:xfrm>
            <a:off x="7352001" y="4230413"/>
            <a:ext cx="3368150" cy="994315"/>
            <a:chOff x="6628063" y="1678126"/>
            <a:chExt cx="3368150" cy="99431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2CFA5EB-9951-44A0-8CD7-DB219334B1A9}"/>
                </a:ext>
              </a:extLst>
            </p:cNvPr>
            <p:cNvSpPr/>
            <p:nvPr/>
          </p:nvSpPr>
          <p:spPr>
            <a:xfrm>
              <a:off x="6628063" y="2052015"/>
              <a:ext cx="3368150" cy="6204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别让生活耗尽了你的耐心和向往，你还有诗和远方。别让生活耗尽了你的耐心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E61B35B-9D1C-4936-91A9-8134052B24BA}"/>
                </a:ext>
              </a:extLst>
            </p:cNvPr>
            <p:cNvSpPr/>
            <p:nvPr/>
          </p:nvSpPr>
          <p:spPr>
            <a:xfrm>
              <a:off x="6798184" y="1678126"/>
              <a:ext cx="2241974" cy="39042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单击输入标题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CBA2554-3F83-4D60-AC9D-03BA7E9A97C3}"/>
              </a:ext>
            </a:extLst>
          </p:cNvPr>
          <p:cNvGrpSpPr/>
          <p:nvPr/>
        </p:nvGrpSpPr>
        <p:grpSpPr>
          <a:xfrm>
            <a:off x="2810272" y="1443834"/>
            <a:ext cx="3368150" cy="973050"/>
            <a:chOff x="6798184" y="1678126"/>
            <a:chExt cx="3368150" cy="97305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F85E9AA-E54A-42C0-86BF-751CEBF3C005}"/>
                </a:ext>
              </a:extLst>
            </p:cNvPr>
            <p:cNvSpPr/>
            <p:nvPr/>
          </p:nvSpPr>
          <p:spPr>
            <a:xfrm>
              <a:off x="6798184" y="2030750"/>
              <a:ext cx="3368150" cy="6204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别让生活耗尽了你的耐心和向往，你还有诗和远方。别让生活耗尽了你的耐心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4519826-861D-4F6B-969A-61F5B5D58CAE}"/>
                </a:ext>
              </a:extLst>
            </p:cNvPr>
            <p:cNvSpPr/>
            <p:nvPr/>
          </p:nvSpPr>
          <p:spPr>
            <a:xfrm>
              <a:off x="7924360" y="1678126"/>
              <a:ext cx="2241974" cy="39042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单击输入标题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4348AE4-C15E-44D2-AC90-2E7840913D4C}"/>
              </a:ext>
            </a:extLst>
          </p:cNvPr>
          <p:cNvGrpSpPr/>
          <p:nvPr/>
        </p:nvGrpSpPr>
        <p:grpSpPr>
          <a:xfrm>
            <a:off x="1067808" y="4230413"/>
            <a:ext cx="3368150" cy="973050"/>
            <a:chOff x="6798184" y="1678126"/>
            <a:chExt cx="3368150" cy="97305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E8D726A-97E7-4210-A780-A549843E19D8}"/>
                </a:ext>
              </a:extLst>
            </p:cNvPr>
            <p:cNvSpPr/>
            <p:nvPr/>
          </p:nvSpPr>
          <p:spPr>
            <a:xfrm>
              <a:off x="6798184" y="2030750"/>
              <a:ext cx="3368150" cy="6204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别让生活耗尽了你的耐心和向往，你还有诗和远方。别让生活耗尽了你的耐心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3BFE1C-3632-4D1B-A948-9C088B0EB87E}"/>
                </a:ext>
              </a:extLst>
            </p:cNvPr>
            <p:cNvSpPr/>
            <p:nvPr/>
          </p:nvSpPr>
          <p:spPr>
            <a:xfrm>
              <a:off x="7924360" y="1678126"/>
              <a:ext cx="2241974" cy="39042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单击输入标题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50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792</Words>
  <PresentationFormat>宽屏</PresentationFormat>
  <Paragraphs>97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黑体</vt:lpstr>
      <vt:lpstr>站酷小薇LOGO体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2020-03-04T07:47:17Z</dcterms:created>
  <dcterms:modified xsi:type="dcterms:W3CDTF">2020-03-31T08:12:40Z</dcterms:modified>
</cp:coreProperties>
</file>