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582" r:id="rId2"/>
    <p:sldId id="5564" r:id="rId3"/>
    <p:sldId id="5565" r:id="rId4"/>
    <p:sldId id="5573" r:id="rId5"/>
    <p:sldId id="5578" r:id="rId6"/>
    <p:sldId id="5566" r:id="rId7"/>
    <p:sldId id="5577" r:id="rId8"/>
    <p:sldId id="5574" r:id="rId9"/>
    <p:sldId id="5575" r:id="rId10"/>
    <p:sldId id="5567" r:id="rId11"/>
    <p:sldId id="5570" r:id="rId12"/>
    <p:sldId id="5572" r:id="rId13"/>
    <p:sldId id="5579" r:id="rId14"/>
    <p:sldId id="5568" r:id="rId15"/>
    <p:sldId id="5580" r:id="rId16"/>
    <p:sldId id="5571" r:id="rId17"/>
    <p:sldId id="55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80916C"/>
    <a:srgbClr val="BFBFB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57" d="100"/>
          <a:sy n="57" d="100"/>
        </p:scale>
        <p:origin x="1260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2B0EF-1EEC-4F55-85FB-206FF5278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69D11-E44D-447C-AD80-21E310EAB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AFB47-5318-4304-96E1-CF805AA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E503-107C-4655-B679-B77D2C2B3A1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8A648-EF17-4FCF-B43E-67E41C53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B9508-B853-44CA-BBA1-CCBBBE03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516-28E7-40F5-B627-1AB7A558F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7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F5F12-9B50-4155-9556-2B8C4B2A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95AA9E-C8B1-4AD3-8317-D12890E23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21291-7326-434A-894F-C47E4AED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E503-107C-4655-B679-B77D2C2B3A1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AA560-4ADB-4163-83F2-ED35D505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7B91F-3EA0-42A7-ACAB-A9AD91F6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516-28E7-40F5-B627-1AB7A558F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7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2A7D67-CAF9-4331-B85A-E5970A062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6F49BD-4540-449A-95F7-A449C127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34798-E7B4-4A63-87E3-3FFD5A52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E503-107C-4655-B679-B77D2C2B3A1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6103A-E518-4091-95FA-873F20B8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9730A-09EE-4572-A2F4-FD978B1A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516-28E7-40F5-B627-1AB7A558F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4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3EC21-DD15-4475-B7B6-27C57A93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2ED53-D219-40BC-885F-A7178F120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1330A-29D7-4C4A-A14F-386474D6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E503-107C-4655-B679-B77D2C2B3A1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37A93-4B18-4BBA-9B71-26C59097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62EC3-FB68-4427-BE1C-8659FA0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516-28E7-40F5-B627-1AB7A558F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4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C73D6-85A0-44FE-93BB-66AAABF9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AE823-DFD5-429D-AB02-E9DC7EA66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64BB6-55E2-413A-85E0-9D5563F8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E503-107C-4655-B679-B77D2C2B3A1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6CA37-7EE4-4373-B69F-9721CEE8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50156-5DFF-40D4-A7C6-8EA9CDC9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516-28E7-40F5-B627-1AB7A558F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9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2E03B-C112-4D59-A420-E1CECEC7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ED7E9-E5C3-4BE4-A6C3-FEAB40BE9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8C401-FB95-449B-B1F3-792581213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32421-043B-45B2-B03A-60A448F7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E503-107C-4655-B679-B77D2C2B3A1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32C104-BDB9-4CB5-9A8B-9AC5DB21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FD2D1-3732-4668-9E56-C040238B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516-28E7-40F5-B627-1AB7A558F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7C915-B3B3-4C22-BF59-33AE667F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D9EF4-CCF9-436C-8F24-533370979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F7417F-E2CB-4EC6-B991-B70A8DE4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808C9A-5DC0-4E3F-A3F0-BBF092673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9DBF94-CFAF-47CA-89EC-D0422D147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64C9CB-DDB4-4E8F-A96B-85BD5670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E503-107C-4655-B679-B77D2C2B3A1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38A260-3FED-4BA4-BADB-ADBA7D21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F64D7-A6A2-40FD-8DBE-A0458C64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516-28E7-40F5-B627-1AB7A558F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87CCB-2521-4E0E-9921-0EC8A6E1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CD319B-B6C0-4122-B111-92AE3C07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E503-107C-4655-B679-B77D2C2B3A1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026B67-D0D7-4401-8198-826EF49C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5D4E40-F686-4F9B-B490-B4E52557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516-28E7-40F5-B627-1AB7A558F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47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5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rgbClr val="D8E4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0D2574E1-3B16-4745-90F7-7473DC90354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parallelogram">
            <a:avLst>
              <a:gd name="adj" fmla="val 39359"/>
            </a:avLst>
          </a:prstGeom>
          <a:solidFill>
            <a:srgbClr val="A7C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FC6BE8-885A-4DA9-98BE-30ADF8D636E8}"/>
              </a:ext>
            </a:extLst>
          </p:cNvPr>
          <p:cNvSpPr/>
          <p:nvPr userDrawn="1"/>
        </p:nvSpPr>
        <p:spPr>
          <a:xfrm>
            <a:off x="304800" y="314739"/>
            <a:ext cx="11582400" cy="6228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69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373A5-5D6F-437E-87F6-626C4450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4B8DD6-1C05-4E2A-997B-DB40BC47D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ED69C4-A23D-406B-9C69-ACD5AABDA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6090F-5139-4264-9FB4-915700F6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E503-107C-4655-B679-B77D2C2B3A1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C6634-2208-4AC9-ACE8-84323E22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50358-CE6D-48C6-A898-A508361A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17516-28E7-40F5-B627-1AB7A558F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5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FD12CE-4C86-4EA9-A6D9-2E77B477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2889F-B2CD-45FC-9698-BD0DBE8C0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42BB6-F85C-4C5F-B1A3-310625431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BE503-107C-4655-B679-B77D2C2B3A1C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AAA63-DBC8-4F36-8CC3-017E020B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5FE77-DBCA-41CC-9AE6-FD8A49EC4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17516-28E7-40F5-B627-1AB7A558F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93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8A9E0F-48D8-490C-8581-C19D087D9E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5"/>
          <a:stretch/>
        </p:blipFill>
        <p:spPr>
          <a:xfrm>
            <a:off x="-1" y="9407"/>
            <a:ext cx="5176841" cy="684859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754C49F-27DC-43DD-B00C-E427110B485D}"/>
              </a:ext>
            </a:extLst>
          </p:cNvPr>
          <p:cNvGrpSpPr/>
          <p:nvPr/>
        </p:nvGrpSpPr>
        <p:grpSpPr>
          <a:xfrm>
            <a:off x="6713095" y="1680882"/>
            <a:ext cx="4418599" cy="3496235"/>
            <a:chOff x="6763142" y="1644370"/>
            <a:chExt cx="4418599" cy="349623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9F0BD2B-580F-4C7C-BDEF-E83B8DBE0313}"/>
                </a:ext>
              </a:extLst>
            </p:cNvPr>
            <p:cNvSpPr/>
            <p:nvPr/>
          </p:nvSpPr>
          <p:spPr>
            <a:xfrm>
              <a:off x="8925964" y="1644370"/>
              <a:ext cx="2255777" cy="3496235"/>
            </a:xfrm>
            <a:prstGeom prst="rect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FF6CDC2-F9E7-4A18-959C-2F2F8EED3139}"/>
                </a:ext>
              </a:extLst>
            </p:cNvPr>
            <p:cNvSpPr/>
            <p:nvPr/>
          </p:nvSpPr>
          <p:spPr>
            <a:xfrm>
              <a:off x="7184187" y="2280198"/>
              <a:ext cx="2595283" cy="2595283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DAA3D2A-1443-4668-A464-B763B53A786C}"/>
                </a:ext>
              </a:extLst>
            </p:cNvPr>
            <p:cNvGrpSpPr/>
            <p:nvPr/>
          </p:nvGrpSpPr>
          <p:grpSpPr>
            <a:xfrm>
              <a:off x="6763702" y="2505670"/>
              <a:ext cx="865325" cy="923330"/>
              <a:chOff x="974953" y="2357652"/>
              <a:chExt cx="865325" cy="92333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14F0047-F5BF-4CA7-A9EF-25F9AD3DAB95}"/>
                  </a:ext>
                </a:extLst>
              </p:cNvPr>
              <p:cNvSpPr/>
              <p:nvPr/>
            </p:nvSpPr>
            <p:spPr>
              <a:xfrm flipH="1">
                <a:off x="1788767" y="2501152"/>
                <a:ext cx="51511" cy="63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F05F6A8-6E50-46A4-A157-212BB5F51E75}"/>
                  </a:ext>
                </a:extLst>
              </p:cNvPr>
              <p:cNvSpPr txBox="1"/>
              <p:nvPr/>
            </p:nvSpPr>
            <p:spPr>
              <a:xfrm>
                <a:off x="974953" y="2357652"/>
                <a:ext cx="693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毕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3849A9A-70B0-47F9-B237-69F3F688D728}"/>
                </a:ext>
              </a:extLst>
            </p:cNvPr>
            <p:cNvGrpSpPr/>
            <p:nvPr/>
          </p:nvGrpSpPr>
          <p:grpSpPr>
            <a:xfrm>
              <a:off x="7781311" y="2505670"/>
              <a:ext cx="865325" cy="923330"/>
              <a:chOff x="974953" y="2357652"/>
              <a:chExt cx="865325" cy="92333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4C8A058-0F37-4DBE-AA61-1E4415C62528}"/>
                  </a:ext>
                </a:extLst>
              </p:cNvPr>
              <p:cNvSpPr/>
              <p:nvPr/>
            </p:nvSpPr>
            <p:spPr>
              <a:xfrm flipH="1">
                <a:off x="1788767" y="2501152"/>
                <a:ext cx="51511" cy="63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563EB2F-7182-4AEE-8B65-B72DECFE4859}"/>
                  </a:ext>
                </a:extLst>
              </p:cNvPr>
              <p:cNvSpPr txBox="1"/>
              <p:nvPr/>
            </p:nvSpPr>
            <p:spPr>
              <a:xfrm>
                <a:off x="974953" y="2357652"/>
                <a:ext cx="693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业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BB28368-435C-43DD-8923-753769F7C2FA}"/>
                </a:ext>
              </a:extLst>
            </p:cNvPr>
            <p:cNvGrpSpPr/>
            <p:nvPr/>
          </p:nvGrpSpPr>
          <p:grpSpPr>
            <a:xfrm>
              <a:off x="8798920" y="2505670"/>
              <a:ext cx="865325" cy="923330"/>
              <a:chOff x="974953" y="2357652"/>
              <a:chExt cx="865325" cy="92333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6A4ACF6-C9C7-46AD-B542-8445965ABA47}"/>
                  </a:ext>
                </a:extLst>
              </p:cNvPr>
              <p:cNvSpPr/>
              <p:nvPr/>
            </p:nvSpPr>
            <p:spPr>
              <a:xfrm flipH="1">
                <a:off x="1788767" y="2501152"/>
                <a:ext cx="51511" cy="63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D6562C-6996-4832-9543-4D7CFD87D3BA}"/>
                  </a:ext>
                </a:extLst>
              </p:cNvPr>
              <p:cNvSpPr txBox="1"/>
              <p:nvPr/>
            </p:nvSpPr>
            <p:spPr>
              <a:xfrm>
                <a:off x="974953" y="2357652"/>
                <a:ext cx="693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答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910CAE9-4CBB-44C8-92F9-D4432BF04B19}"/>
                </a:ext>
              </a:extLst>
            </p:cNvPr>
            <p:cNvGrpSpPr/>
            <p:nvPr/>
          </p:nvGrpSpPr>
          <p:grpSpPr>
            <a:xfrm>
              <a:off x="9816529" y="2505670"/>
              <a:ext cx="865325" cy="923330"/>
              <a:chOff x="974953" y="2357652"/>
              <a:chExt cx="865325" cy="92333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DE34761-15F3-44EB-8F90-257E63580EE8}"/>
                  </a:ext>
                </a:extLst>
              </p:cNvPr>
              <p:cNvSpPr/>
              <p:nvPr/>
            </p:nvSpPr>
            <p:spPr>
              <a:xfrm flipH="1">
                <a:off x="1788767" y="2501152"/>
                <a:ext cx="51511" cy="63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662C219-74BF-41EB-BD3D-D74289036AAA}"/>
                  </a:ext>
                </a:extLst>
              </p:cNvPr>
              <p:cNvSpPr txBox="1"/>
              <p:nvPr/>
            </p:nvSpPr>
            <p:spPr>
              <a:xfrm>
                <a:off x="974953" y="2357652"/>
                <a:ext cx="693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辩</a:t>
                </a: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9E69DAA-1716-44DC-A851-545258A56788}"/>
                </a:ext>
              </a:extLst>
            </p:cNvPr>
            <p:cNvSpPr txBox="1"/>
            <p:nvPr/>
          </p:nvSpPr>
          <p:spPr>
            <a:xfrm>
              <a:off x="6763142" y="3316254"/>
              <a:ext cx="3983395" cy="49244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站酷小薇LOGO体" panose="02010600010101010101" pitchFamily="2" charset="-122"/>
                  <a:cs typeface="Arial" panose="020B0604020202020204" pitchFamily="34" charset="0"/>
                </a:rPr>
                <a:t>Yesterday has passed, tomorrow is a mystery, facing the present, do your best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站酷小薇LOGO体" panose="02010600010101010101" pitchFamily="2" charset="-122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A1D9B64-271D-4952-9B54-2BFFB9A5FE67}"/>
                </a:ext>
              </a:extLst>
            </p:cNvPr>
            <p:cNvSpPr txBox="1"/>
            <p:nvPr/>
          </p:nvSpPr>
          <p:spPr>
            <a:xfrm>
              <a:off x="8873856" y="4165492"/>
              <a:ext cx="213525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汇报人：某某某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E88BEE-F80C-4856-98F5-BC408FD11554}"/>
                </a:ext>
              </a:extLst>
            </p:cNvPr>
            <p:cNvSpPr/>
            <p:nvPr/>
          </p:nvSpPr>
          <p:spPr>
            <a:xfrm flipV="1">
              <a:off x="10175417" y="4006671"/>
              <a:ext cx="50643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42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2C43244-34BA-431F-835A-C9FE9816A4CC}"/>
              </a:ext>
            </a:extLst>
          </p:cNvPr>
          <p:cNvGrpSpPr/>
          <p:nvPr/>
        </p:nvGrpSpPr>
        <p:grpSpPr>
          <a:xfrm>
            <a:off x="2598345" y="1792586"/>
            <a:ext cx="6916847" cy="2969537"/>
            <a:chOff x="2598345" y="1792586"/>
            <a:chExt cx="6916847" cy="296953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F6041CE-CDC3-4B9A-A357-8BF39C5987EC}"/>
                </a:ext>
              </a:extLst>
            </p:cNvPr>
            <p:cNvSpPr/>
            <p:nvPr/>
          </p:nvSpPr>
          <p:spPr>
            <a:xfrm>
              <a:off x="2839224" y="1982709"/>
              <a:ext cx="6513551" cy="2557849"/>
            </a:xfrm>
            <a:prstGeom prst="rect">
              <a:avLst/>
            </a:prstGeom>
            <a:solidFill>
              <a:srgbClr val="809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D67B17F-89BC-4503-B710-4EDD97C94474}"/>
                </a:ext>
              </a:extLst>
            </p:cNvPr>
            <p:cNvSpPr/>
            <p:nvPr/>
          </p:nvSpPr>
          <p:spPr>
            <a:xfrm>
              <a:off x="2598345" y="1792586"/>
              <a:ext cx="6916847" cy="2969537"/>
            </a:xfrm>
            <a:prstGeom prst="rect">
              <a:avLst/>
            </a:prstGeom>
            <a:noFill/>
            <a:ln>
              <a:solidFill>
                <a:srgbClr val="8091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4329A657-7B46-455B-AA4A-3CDD61A99780}"/>
              </a:ext>
            </a:extLst>
          </p:cNvPr>
          <p:cNvSpPr txBox="1"/>
          <p:nvPr/>
        </p:nvSpPr>
        <p:spPr>
          <a:xfrm>
            <a:off x="4527483" y="3685383"/>
            <a:ext cx="3137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dirty="0">
                <a:solidFill>
                  <a:schemeClr val="bg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成果展示及运用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F1235D-CB2A-46AE-B8ED-82BB7DBBA7BD}"/>
              </a:ext>
            </a:extLst>
          </p:cNvPr>
          <p:cNvGrpSpPr/>
          <p:nvPr/>
        </p:nvGrpSpPr>
        <p:grpSpPr>
          <a:xfrm>
            <a:off x="5709014" y="2472074"/>
            <a:ext cx="773971" cy="1070186"/>
            <a:chOff x="5709014" y="2472074"/>
            <a:chExt cx="773971" cy="1070186"/>
          </a:xfrm>
        </p:grpSpPr>
        <p:sp>
          <p:nvSpPr>
            <p:cNvPr id="7" name="圆角矩形1">
              <a:extLst>
                <a:ext uri="{FF2B5EF4-FFF2-40B4-BE49-F238E27FC236}">
                  <a16:creationId xmlns:a16="http://schemas.microsoft.com/office/drawing/2014/main" id="{30318FF8-9B32-47F2-AE85-A0911BDB71EE}"/>
                </a:ext>
              </a:extLst>
            </p:cNvPr>
            <p:cNvSpPr/>
            <p:nvPr/>
          </p:nvSpPr>
          <p:spPr bwMode="auto">
            <a:xfrm rot="18900000" flipV="1">
              <a:off x="5752892" y="2472074"/>
              <a:ext cx="686216" cy="686216"/>
            </a:xfrm>
            <a:prstGeom prst="roundRect">
              <a:avLst>
                <a:gd name="adj" fmla="val 9646"/>
              </a:avLst>
            </a:pr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en-US" dirty="0">
                <a:latin typeface="微软雅黑" panose="020B050302020402020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70AFC04-E828-4099-B5BA-615FB90AD42B}"/>
                </a:ext>
              </a:extLst>
            </p:cNvPr>
            <p:cNvSpPr txBox="1"/>
            <p:nvPr/>
          </p:nvSpPr>
          <p:spPr>
            <a:xfrm>
              <a:off x="5709014" y="2492016"/>
              <a:ext cx="773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80916C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03</a:t>
              </a:r>
              <a:endParaRPr lang="zh-CN" altLang="en-US" sz="3600" dirty="0">
                <a:solidFill>
                  <a:srgbClr val="80916C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790FA14-B384-44F2-AEF0-AC4AD1C605D0}"/>
                </a:ext>
              </a:extLst>
            </p:cNvPr>
            <p:cNvSpPr/>
            <p:nvPr/>
          </p:nvSpPr>
          <p:spPr>
            <a:xfrm flipV="1">
              <a:off x="5893526" y="3496541"/>
              <a:ext cx="40494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420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C0BCCAF7-B77E-41D5-B88B-7956CD7E02BF}"/>
              </a:ext>
            </a:extLst>
          </p:cNvPr>
          <p:cNvGrpSpPr/>
          <p:nvPr/>
        </p:nvGrpSpPr>
        <p:grpSpPr>
          <a:xfrm flipV="1">
            <a:off x="4200735" y="1590573"/>
            <a:ext cx="3790530" cy="3214278"/>
            <a:chOff x="4386061" y="2070918"/>
            <a:chExt cx="3486901" cy="2956808"/>
          </a:xfrm>
          <a:solidFill>
            <a:srgbClr val="80916C"/>
          </a:solidFill>
        </p:grpSpPr>
        <p:sp>
          <p:nvSpPr>
            <p:cNvPr id="48" name="等腰三角形 6">
              <a:extLst>
                <a:ext uri="{FF2B5EF4-FFF2-40B4-BE49-F238E27FC236}">
                  <a16:creationId xmlns:a16="http://schemas.microsoft.com/office/drawing/2014/main" id="{756D8B96-B4A6-4AFE-B1AE-1AE4657257B4}"/>
                </a:ext>
              </a:extLst>
            </p:cNvPr>
            <p:cNvSpPr/>
            <p:nvPr/>
          </p:nvSpPr>
          <p:spPr>
            <a:xfrm>
              <a:off x="5301463" y="2070918"/>
              <a:ext cx="1662100" cy="1358082"/>
            </a:xfrm>
            <a:custGeom>
              <a:avLst/>
              <a:gdLst/>
              <a:ahLst/>
              <a:cxnLst/>
              <a:rect l="l" t="t" r="r" b="b"/>
              <a:pathLst>
                <a:path w="1796802" h="1469072">
                  <a:moveTo>
                    <a:pt x="898401" y="0"/>
                  </a:moveTo>
                  <a:lnTo>
                    <a:pt x="1796802" y="1469072"/>
                  </a:lnTo>
                  <a:lnTo>
                    <a:pt x="1015417" y="1469072"/>
                  </a:lnTo>
                  <a:lnTo>
                    <a:pt x="1015417" y="1372637"/>
                  </a:lnTo>
                  <a:lnTo>
                    <a:pt x="1154781" y="1372637"/>
                  </a:lnTo>
                  <a:lnTo>
                    <a:pt x="876052" y="1125318"/>
                  </a:lnTo>
                  <a:lnTo>
                    <a:pt x="597323" y="1372637"/>
                  </a:lnTo>
                  <a:lnTo>
                    <a:pt x="736688" y="1372637"/>
                  </a:lnTo>
                  <a:lnTo>
                    <a:pt x="736688" y="1469072"/>
                  </a:lnTo>
                  <a:lnTo>
                    <a:pt x="0" y="1469072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86404" tIns="204103" rIns="86404" bIns="43202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49" name="等腰三角形 7">
              <a:extLst>
                <a:ext uri="{FF2B5EF4-FFF2-40B4-BE49-F238E27FC236}">
                  <a16:creationId xmlns:a16="http://schemas.microsoft.com/office/drawing/2014/main" id="{09A5CC94-DF4B-4C34-B07D-93E2DC9262EF}"/>
                </a:ext>
              </a:extLst>
            </p:cNvPr>
            <p:cNvSpPr/>
            <p:nvPr/>
          </p:nvSpPr>
          <p:spPr>
            <a:xfrm>
              <a:off x="6240226" y="3640280"/>
              <a:ext cx="1632736" cy="1387446"/>
            </a:xfrm>
            <a:custGeom>
              <a:avLst/>
              <a:gdLst/>
              <a:ahLst/>
              <a:cxnLst/>
              <a:rect l="l" t="t" r="r" b="b"/>
              <a:pathLst>
                <a:path w="1765052" h="1500603">
                  <a:moveTo>
                    <a:pt x="882526" y="0"/>
                  </a:moveTo>
                  <a:lnTo>
                    <a:pt x="1765052" y="1500603"/>
                  </a:lnTo>
                  <a:lnTo>
                    <a:pt x="0" y="1500603"/>
                  </a:lnTo>
                  <a:lnTo>
                    <a:pt x="375894" y="861452"/>
                  </a:lnTo>
                  <a:lnTo>
                    <a:pt x="464514" y="915388"/>
                  </a:lnTo>
                  <a:lnTo>
                    <a:pt x="392059" y="1034436"/>
                  </a:lnTo>
                  <a:lnTo>
                    <a:pt x="748236" y="924919"/>
                  </a:lnTo>
                  <a:lnTo>
                    <a:pt x="681880" y="558240"/>
                  </a:lnTo>
                  <a:lnTo>
                    <a:pt x="609424" y="677289"/>
                  </a:lnTo>
                  <a:lnTo>
                    <a:pt x="517210" y="621166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204103" tIns="578292" rIns="0" bIns="43202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50" name="等腰三角形 11">
              <a:extLst>
                <a:ext uri="{FF2B5EF4-FFF2-40B4-BE49-F238E27FC236}">
                  <a16:creationId xmlns:a16="http://schemas.microsoft.com/office/drawing/2014/main" id="{FDF6BC8B-4C22-4379-8E6C-96A60314AA8F}"/>
                </a:ext>
              </a:extLst>
            </p:cNvPr>
            <p:cNvSpPr/>
            <p:nvPr/>
          </p:nvSpPr>
          <p:spPr>
            <a:xfrm>
              <a:off x="4386061" y="3640280"/>
              <a:ext cx="1632736" cy="1387446"/>
            </a:xfrm>
            <a:custGeom>
              <a:avLst/>
              <a:gdLst/>
              <a:ahLst/>
              <a:cxnLst/>
              <a:rect l="l" t="t" r="r" b="b"/>
              <a:pathLst>
                <a:path w="1765052" h="1500603">
                  <a:moveTo>
                    <a:pt x="882526" y="0"/>
                  </a:moveTo>
                  <a:lnTo>
                    <a:pt x="1236032" y="601083"/>
                  </a:lnTo>
                  <a:lnTo>
                    <a:pt x="1121186" y="667974"/>
                  </a:lnTo>
                  <a:lnTo>
                    <a:pt x="1051045" y="547547"/>
                  </a:lnTo>
                  <a:lnTo>
                    <a:pt x="977616" y="912876"/>
                  </a:lnTo>
                  <a:lnTo>
                    <a:pt x="1331611" y="1029255"/>
                  </a:lnTo>
                  <a:lnTo>
                    <a:pt x="1261469" y="908828"/>
                  </a:lnTo>
                  <a:lnTo>
                    <a:pt x="1377332" y="841344"/>
                  </a:lnTo>
                  <a:lnTo>
                    <a:pt x="1765052" y="1500603"/>
                  </a:lnTo>
                  <a:lnTo>
                    <a:pt x="0" y="1500603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0" tIns="578292" rIns="170086" bIns="43202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51" name="任意多边形 12">
              <a:extLst>
                <a:ext uri="{FF2B5EF4-FFF2-40B4-BE49-F238E27FC236}">
                  <a16:creationId xmlns:a16="http://schemas.microsoft.com/office/drawing/2014/main" id="{5C87FB6B-94CF-4A6E-BD65-D920274CE8AE}"/>
                </a:ext>
              </a:extLst>
            </p:cNvPr>
            <p:cNvSpPr/>
            <p:nvPr/>
          </p:nvSpPr>
          <p:spPr>
            <a:xfrm>
              <a:off x="5268714" y="3543285"/>
              <a:ext cx="1685594" cy="1434430"/>
            </a:xfrm>
            <a:custGeom>
              <a:avLst/>
              <a:gdLst>
                <a:gd name="connsiteX0" fmla="*/ 0 w 1822450"/>
                <a:gd name="connsiteY0" fmla="*/ 0 h 1551623"/>
                <a:gd name="connsiteX1" fmla="*/ 1822450 w 1822450"/>
                <a:gd name="connsiteY1" fmla="*/ 0 h 1551623"/>
                <a:gd name="connsiteX2" fmla="*/ 911225 w 1822450"/>
                <a:gd name="connsiteY2" fmla="*/ 1551623 h 155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450" h="1551623">
                  <a:moveTo>
                    <a:pt x="0" y="0"/>
                  </a:moveTo>
                  <a:lnTo>
                    <a:pt x="1822450" y="0"/>
                  </a:lnTo>
                  <a:lnTo>
                    <a:pt x="911225" y="1551623"/>
                  </a:lnTo>
                  <a:close/>
                </a:path>
              </a:pathLst>
            </a:custGeom>
            <a:solidFill>
              <a:srgbClr val="BFBFBF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408206" tIns="0" rIns="408206" bIns="374189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6639328-FDE8-4423-B158-1D14CCC7785A}"/>
              </a:ext>
            </a:extLst>
          </p:cNvPr>
          <p:cNvGrpSpPr/>
          <p:nvPr/>
        </p:nvGrpSpPr>
        <p:grpSpPr>
          <a:xfrm>
            <a:off x="1042436" y="2159568"/>
            <a:ext cx="2757957" cy="1080244"/>
            <a:chOff x="1047538" y="1907112"/>
            <a:chExt cx="2757957" cy="1080244"/>
          </a:xfrm>
        </p:grpSpPr>
        <p:sp>
          <p:nvSpPr>
            <p:cNvPr id="53" name="文本框3">
              <a:extLst>
                <a:ext uri="{FF2B5EF4-FFF2-40B4-BE49-F238E27FC236}">
                  <a16:creationId xmlns:a16="http://schemas.microsoft.com/office/drawing/2014/main" id="{E3605B9E-F6BF-42CA-9F18-51CC5351E26A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别让生活耗尽了你的耐心和向往，你还有诗和远方。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BC1E1B9-3AED-428B-B668-8FD23C97E47B}"/>
                </a:ext>
              </a:extLst>
            </p:cNvPr>
            <p:cNvSpPr txBox="1"/>
            <p:nvPr/>
          </p:nvSpPr>
          <p:spPr>
            <a:xfrm>
              <a:off x="2386595" y="1907112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输入标题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AA30689-BCE6-44B0-AF3F-5F2175C11602}"/>
              </a:ext>
            </a:extLst>
          </p:cNvPr>
          <p:cNvGrpSpPr/>
          <p:nvPr/>
        </p:nvGrpSpPr>
        <p:grpSpPr>
          <a:xfrm>
            <a:off x="8207882" y="2212730"/>
            <a:ext cx="2821266" cy="1027082"/>
            <a:chOff x="929934" y="1960274"/>
            <a:chExt cx="2821266" cy="1027082"/>
          </a:xfrm>
        </p:grpSpPr>
        <p:sp>
          <p:nvSpPr>
            <p:cNvPr id="56" name="文本框3">
              <a:extLst>
                <a:ext uri="{FF2B5EF4-FFF2-40B4-BE49-F238E27FC236}">
                  <a16:creationId xmlns:a16="http://schemas.microsoft.com/office/drawing/2014/main" id="{2B70D20B-2119-4E8C-95B3-A7D41B69AD46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别让生活耗尽了你的耐心和向往，你还有诗和远方。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C97024E6-A54F-4AB1-8D23-47B5DD010915}"/>
                </a:ext>
              </a:extLst>
            </p:cNvPr>
            <p:cNvSpPr txBox="1"/>
            <p:nvPr/>
          </p:nvSpPr>
          <p:spPr>
            <a:xfrm>
              <a:off x="929934" y="1960274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输入标题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5A270AD-7AF1-466E-A9EF-6116DA207871}"/>
              </a:ext>
            </a:extLst>
          </p:cNvPr>
          <p:cNvGrpSpPr/>
          <p:nvPr/>
        </p:nvGrpSpPr>
        <p:grpSpPr>
          <a:xfrm>
            <a:off x="4744169" y="4980798"/>
            <a:ext cx="2703662" cy="1104765"/>
            <a:chOff x="826511" y="1892342"/>
            <a:chExt cx="2703662" cy="1104765"/>
          </a:xfrm>
        </p:grpSpPr>
        <p:sp>
          <p:nvSpPr>
            <p:cNvPr id="59" name="文本框3">
              <a:extLst>
                <a:ext uri="{FF2B5EF4-FFF2-40B4-BE49-F238E27FC236}">
                  <a16:creationId xmlns:a16="http://schemas.microsoft.com/office/drawing/2014/main" id="{8BF0FC7D-2E64-4B2B-BA58-9FAF981AFA06}"/>
                </a:ext>
              </a:extLst>
            </p:cNvPr>
            <p:cNvSpPr txBox="1"/>
            <p:nvPr/>
          </p:nvSpPr>
          <p:spPr>
            <a:xfrm>
              <a:off x="826511" y="2393608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别让生活耗尽了你的耐心和向往，你还有诗和远方。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B04A002-F5FD-4F4D-92C6-DAEFBB013C10}"/>
                </a:ext>
              </a:extLst>
            </p:cNvPr>
            <p:cNvSpPr txBox="1"/>
            <p:nvPr/>
          </p:nvSpPr>
          <p:spPr>
            <a:xfrm>
              <a:off x="1446062" y="1892342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36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AD50C52-16D6-4BFC-B97D-1481695EE8A2}"/>
              </a:ext>
            </a:extLst>
          </p:cNvPr>
          <p:cNvGrpSpPr/>
          <p:nvPr/>
        </p:nvGrpSpPr>
        <p:grpSpPr>
          <a:xfrm>
            <a:off x="6652591" y="1252329"/>
            <a:ext cx="4515677" cy="4515678"/>
            <a:chOff x="6652591" y="1252329"/>
            <a:chExt cx="4515677" cy="4515678"/>
          </a:xfrm>
          <a:blipFill>
            <a:blip r:embed="rId2"/>
            <a:stretch>
              <a:fillRect/>
            </a:stretch>
          </a:blipFill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46C481D-92C6-461A-8C5B-63BB647F223A}"/>
                </a:ext>
              </a:extLst>
            </p:cNvPr>
            <p:cNvGrpSpPr/>
            <p:nvPr/>
          </p:nvGrpSpPr>
          <p:grpSpPr>
            <a:xfrm>
              <a:off x="6652591" y="1252329"/>
              <a:ext cx="4515677" cy="2203173"/>
              <a:chOff x="6652591" y="1252329"/>
              <a:chExt cx="4515677" cy="2203173"/>
            </a:xfrm>
            <a:grpFill/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C4856C-2B5F-4AB7-9144-AEB69AA072A7}"/>
                  </a:ext>
                </a:extLst>
              </p:cNvPr>
              <p:cNvSpPr/>
              <p:nvPr/>
            </p:nvSpPr>
            <p:spPr>
              <a:xfrm>
                <a:off x="6652591" y="1252329"/>
                <a:ext cx="2203173" cy="22031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C0A3EC4-3241-4C4E-A481-DABBC7813FC1}"/>
                  </a:ext>
                </a:extLst>
              </p:cNvPr>
              <p:cNvSpPr/>
              <p:nvPr/>
            </p:nvSpPr>
            <p:spPr>
              <a:xfrm>
                <a:off x="8965095" y="1252329"/>
                <a:ext cx="2203173" cy="22031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E873EE0-9E71-4AD4-9C1A-54AC8D9C61ED}"/>
                </a:ext>
              </a:extLst>
            </p:cNvPr>
            <p:cNvGrpSpPr/>
            <p:nvPr/>
          </p:nvGrpSpPr>
          <p:grpSpPr>
            <a:xfrm>
              <a:off x="6652591" y="3564834"/>
              <a:ext cx="4515677" cy="2203173"/>
              <a:chOff x="6652591" y="1252329"/>
              <a:chExt cx="4515677" cy="2203173"/>
            </a:xfrm>
            <a:grpFill/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1262ABC-4F11-4878-AF0B-F1EB72E87AF2}"/>
                  </a:ext>
                </a:extLst>
              </p:cNvPr>
              <p:cNvSpPr/>
              <p:nvPr/>
            </p:nvSpPr>
            <p:spPr>
              <a:xfrm>
                <a:off x="6652591" y="1252329"/>
                <a:ext cx="2203173" cy="22031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1D9236A-8226-49E1-80A6-B971E45C1B6E}"/>
                  </a:ext>
                </a:extLst>
              </p:cNvPr>
              <p:cNvSpPr/>
              <p:nvPr/>
            </p:nvSpPr>
            <p:spPr>
              <a:xfrm>
                <a:off x="8965095" y="1252329"/>
                <a:ext cx="2203173" cy="2203173"/>
              </a:xfrm>
              <a:prstGeom prst="rect">
                <a:avLst/>
              </a:prstGeom>
              <a:solidFill>
                <a:srgbClr val="8091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7DFFA74-651A-43E7-B2F5-F807D6F83BD5}"/>
              </a:ext>
            </a:extLst>
          </p:cNvPr>
          <p:cNvGrpSpPr/>
          <p:nvPr/>
        </p:nvGrpSpPr>
        <p:grpSpPr>
          <a:xfrm>
            <a:off x="1089993" y="1265581"/>
            <a:ext cx="4641296" cy="1015919"/>
            <a:chOff x="6544321" y="1754175"/>
            <a:chExt cx="4641296" cy="101591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059C30E-12A2-404E-8166-1DA7328A8C0D}"/>
                </a:ext>
              </a:extLst>
            </p:cNvPr>
            <p:cNvGrpSpPr/>
            <p:nvPr/>
          </p:nvGrpSpPr>
          <p:grpSpPr>
            <a:xfrm>
              <a:off x="6544321" y="1826399"/>
              <a:ext cx="776300" cy="707886"/>
              <a:chOff x="5409264" y="2770481"/>
              <a:chExt cx="776300" cy="70788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46B232B-A0C5-43FD-AEF6-0FF32D431596}"/>
                  </a:ext>
                </a:extLst>
              </p:cNvPr>
              <p:cNvSpPr/>
              <p:nvPr/>
            </p:nvSpPr>
            <p:spPr>
              <a:xfrm>
                <a:off x="5409264" y="2770481"/>
                <a:ext cx="707886" cy="707886"/>
              </a:xfrm>
              <a:prstGeom prst="rect">
                <a:avLst/>
              </a:prstGeom>
              <a:solidFill>
                <a:srgbClr val="8091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34A1CD-5088-43B9-9D9F-4995ED71953C}"/>
                  </a:ext>
                </a:extLst>
              </p:cNvPr>
              <p:cNvSpPr txBox="1"/>
              <p:nvPr/>
            </p:nvSpPr>
            <p:spPr>
              <a:xfrm>
                <a:off x="5489606" y="2781355"/>
                <a:ext cx="6959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5D86924-F26C-49C5-A24F-647DB5D7275F}"/>
                </a:ext>
              </a:extLst>
            </p:cNvPr>
            <p:cNvSpPr/>
            <p:nvPr/>
          </p:nvSpPr>
          <p:spPr>
            <a:xfrm>
              <a:off x="7454751" y="1754175"/>
              <a:ext cx="3730866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别让生活耗尽了你的耐心和向往，你还有诗和远方。别让生活耗尽了你的耐心和向往，你还有诗和远方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E3BE740-49B6-44BA-BCA3-092D8B871B1B}"/>
              </a:ext>
            </a:extLst>
          </p:cNvPr>
          <p:cNvGrpSpPr/>
          <p:nvPr/>
        </p:nvGrpSpPr>
        <p:grpSpPr>
          <a:xfrm>
            <a:off x="1089993" y="3026166"/>
            <a:ext cx="4641296" cy="1015919"/>
            <a:chOff x="6544321" y="1754175"/>
            <a:chExt cx="4641296" cy="101591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DEC55BA-46F3-42A1-B4A7-D54545E01522}"/>
                </a:ext>
              </a:extLst>
            </p:cNvPr>
            <p:cNvGrpSpPr/>
            <p:nvPr/>
          </p:nvGrpSpPr>
          <p:grpSpPr>
            <a:xfrm>
              <a:off x="6544321" y="1826399"/>
              <a:ext cx="776300" cy="707886"/>
              <a:chOff x="5409264" y="2770481"/>
              <a:chExt cx="776300" cy="70788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697421C-92D5-49FD-B714-66D66B2A6193}"/>
                  </a:ext>
                </a:extLst>
              </p:cNvPr>
              <p:cNvSpPr/>
              <p:nvPr/>
            </p:nvSpPr>
            <p:spPr>
              <a:xfrm>
                <a:off x="5409264" y="2770481"/>
                <a:ext cx="707886" cy="707886"/>
              </a:xfrm>
              <a:prstGeom prst="rect">
                <a:avLst/>
              </a:prstGeom>
              <a:solidFill>
                <a:srgbClr val="8091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D8B01AA-1352-4D98-B014-A197CDDE7908}"/>
                  </a:ext>
                </a:extLst>
              </p:cNvPr>
              <p:cNvSpPr txBox="1"/>
              <p:nvPr/>
            </p:nvSpPr>
            <p:spPr>
              <a:xfrm>
                <a:off x="5489606" y="2781355"/>
                <a:ext cx="6959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AECFC00-CEFE-4EBD-BE17-B87869D02278}"/>
                </a:ext>
              </a:extLst>
            </p:cNvPr>
            <p:cNvSpPr/>
            <p:nvPr/>
          </p:nvSpPr>
          <p:spPr>
            <a:xfrm>
              <a:off x="7454751" y="1754175"/>
              <a:ext cx="3730866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别让生活耗尽了你的耐心和向往，你还有诗和远方。别让生活耗尽了你的耐心和向往，你还有诗和远方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BB89035-33E4-419B-89AD-E70975E97FB0}"/>
              </a:ext>
            </a:extLst>
          </p:cNvPr>
          <p:cNvGrpSpPr/>
          <p:nvPr/>
        </p:nvGrpSpPr>
        <p:grpSpPr>
          <a:xfrm>
            <a:off x="1089993" y="4786751"/>
            <a:ext cx="4641296" cy="1015919"/>
            <a:chOff x="6544321" y="1754175"/>
            <a:chExt cx="4641296" cy="1015919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32B0705-D28E-44E3-9EFD-2835DD0B2626}"/>
                </a:ext>
              </a:extLst>
            </p:cNvPr>
            <p:cNvGrpSpPr/>
            <p:nvPr/>
          </p:nvGrpSpPr>
          <p:grpSpPr>
            <a:xfrm>
              <a:off x="6544321" y="1826399"/>
              <a:ext cx="776300" cy="707886"/>
              <a:chOff x="5409264" y="2770481"/>
              <a:chExt cx="776300" cy="707886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9011F96-8CB5-4A7A-8A43-B7772ED8D2E5}"/>
                  </a:ext>
                </a:extLst>
              </p:cNvPr>
              <p:cNvSpPr/>
              <p:nvPr/>
            </p:nvSpPr>
            <p:spPr>
              <a:xfrm>
                <a:off x="5409264" y="2770481"/>
                <a:ext cx="707886" cy="707886"/>
              </a:xfrm>
              <a:prstGeom prst="rect">
                <a:avLst/>
              </a:prstGeom>
              <a:solidFill>
                <a:srgbClr val="8091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3729708-8459-408D-B5A4-B05B755B4183}"/>
                  </a:ext>
                </a:extLst>
              </p:cNvPr>
              <p:cNvSpPr txBox="1"/>
              <p:nvPr/>
            </p:nvSpPr>
            <p:spPr>
              <a:xfrm>
                <a:off x="5489606" y="2781355"/>
                <a:ext cx="6959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6B70DDB-D00D-41C2-A6FA-DABB19CC7176}"/>
                </a:ext>
              </a:extLst>
            </p:cNvPr>
            <p:cNvSpPr/>
            <p:nvPr/>
          </p:nvSpPr>
          <p:spPr>
            <a:xfrm>
              <a:off x="7454751" y="1754175"/>
              <a:ext cx="3730866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别让生活耗尽了你的耐心和向往，你还有诗和远方。别让生活耗尽了你的耐心和向往，你还有诗和远方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75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C9F8DA1-A4D3-4380-94B7-6621FDD50DE6}"/>
              </a:ext>
            </a:extLst>
          </p:cNvPr>
          <p:cNvGrpSpPr/>
          <p:nvPr/>
        </p:nvGrpSpPr>
        <p:grpSpPr>
          <a:xfrm>
            <a:off x="1170576" y="2199219"/>
            <a:ext cx="2153470" cy="2958569"/>
            <a:chOff x="1117413" y="2313088"/>
            <a:chExt cx="2153470" cy="2958569"/>
          </a:xfrm>
        </p:grpSpPr>
        <p:sp>
          <p:nvSpPr>
            <p:cNvPr id="3" name="拼图1">
              <a:extLst>
                <a:ext uri="{FF2B5EF4-FFF2-40B4-BE49-F238E27FC236}">
                  <a16:creationId xmlns:a16="http://schemas.microsoft.com/office/drawing/2014/main" id="{8951991E-0B5D-4109-B1E3-F9C86AB40A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467589" y="2040231"/>
              <a:ext cx="1530437" cy="2076151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solidFill>
              <a:srgbClr val="80916C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AACDBD8-C868-4B13-9A15-7E8101693082}"/>
                </a:ext>
              </a:extLst>
            </p:cNvPr>
            <p:cNvSpPr txBox="1"/>
            <p:nvPr/>
          </p:nvSpPr>
          <p:spPr>
            <a:xfrm>
              <a:off x="1117413" y="4378784"/>
              <a:ext cx="1710848" cy="8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DDFAA7C-3C78-4C26-AD78-72B4D82A7FC3}"/>
                </a:ext>
              </a:extLst>
            </p:cNvPr>
            <p:cNvSpPr txBox="1"/>
            <p:nvPr/>
          </p:nvSpPr>
          <p:spPr>
            <a:xfrm>
              <a:off x="1117413" y="4027366"/>
              <a:ext cx="1602387" cy="41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lnSpc>
                  <a:spcPct val="130000"/>
                </a:lnSpc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单击输入标题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0F813F2-1EE2-4A97-94AE-4A210DCB3B2F}"/>
              </a:ext>
            </a:extLst>
          </p:cNvPr>
          <p:cNvGrpSpPr/>
          <p:nvPr/>
        </p:nvGrpSpPr>
        <p:grpSpPr>
          <a:xfrm>
            <a:off x="3746038" y="2199219"/>
            <a:ext cx="2153470" cy="2958569"/>
            <a:chOff x="1117413" y="2313088"/>
            <a:chExt cx="2153470" cy="2958569"/>
          </a:xfrm>
        </p:grpSpPr>
        <p:sp>
          <p:nvSpPr>
            <p:cNvPr id="7" name="拼图1">
              <a:extLst>
                <a:ext uri="{FF2B5EF4-FFF2-40B4-BE49-F238E27FC236}">
                  <a16:creationId xmlns:a16="http://schemas.microsoft.com/office/drawing/2014/main" id="{0BFF5FDF-DC19-49C5-BD47-82527301798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467589" y="2040231"/>
              <a:ext cx="1530437" cy="2076151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solidFill>
              <a:srgbClr val="BFBFB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E17E6E7-8F09-4435-A4A4-9A9B5E7031F3}"/>
                </a:ext>
              </a:extLst>
            </p:cNvPr>
            <p:cNvSpPr txBox="1"/>
            <p:nvPr/>
          </p:nvSpPr>
          <p:spPr>
            <a:xfrm>
              <a:off x="1117413" y="4378784"/>
              <a:ext cx="1710848" cy="8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E06A8CC-79D4-46D1-9E9F-E86EA8657CFF}"/>
                </a:ext>
              </a:extLst>
            </p:cNvPr>
            <p:cNvSpPr txBox="1"/>
            <p:nvPr/>
          </p:nvSpPr>
          <p:spPr>
            <a:xfrm>
              <a:off x="1117413" y="4027366"/>
              <a:ext cx="1602387" cy="41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lnSpc>
                  <a:spcPct val="130000"/>
                </a:lnSpc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单击输入标题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2189489-5F5F-41E3-AB7F-F97D1A3F0EB4}"/>
              </a:ext>
            </a:extLst>
          </p:cNvPr>
          <p:cNvGrpSpPr/>
          <p:nvPr/>
        </p:nvGrpSpPr>
        <p:grpSpPr>
          <a:xfrm>
            <a:off x="6321500" y="2199219"/>
            <a:ext cx="2153470" cy="2958569"/>
            <a:chOff x="1117413" y="2313088"/>
            <a:chExt cx="2153470" cy="2958569"/>
          </a:xfrm>
        </p:grpSpPr>
        <p:sp>
          <p:nvSpPr>
            <p:cNvPr id="11" name="拼图1">
              <a:extLst>
                <a:ext uri="{FF2B5EF4-FFF2-40B4-BE49-F238E27FC236}">
                  <a16:creationId xmlns:a16="http://schemas.microsoft.com/office/drawing/2014/main" id="{F4DE8746-7A91-4815-B0C1-0FD91F66031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467589" y="2040231"/>
              <a:ext cx="1530437" cy="2076151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solidFill>
              <a:srgbClr val="80916C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77CAD3-4F47-424A-821B-677E9B0CD501}"/>
                </a:ext>
              </a:extLst>
            </p:cNvPr>
            <p:cNvSpPr txBox="1"/>
            <p:nvPr/>
          </p:nvSpPr>
          <p:spPr>
            <a:xfrm>
              <a:off x="1117413" y="4378784"/>
              <a:ext cx="1710848" cy="8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53181A5-2561-4E98-B5C5-DB0815B3E2F9}"/>
                </a:ext>
              </a:extLst>
            </p:cNvPr>
            <p:cNvSpPr txBox="1"/>
            <p:nvPr/>
          </p:nvSpPr>
          <p:spPr>
            <a:xfrm>
              <a:off x="1117413" y="4027366"/>
              <a:ext cx="1602387" cy="41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lnSpc>
                  <a:spcPct val="130000"/>
                </a:lnSpc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单击输入标题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0D77081-F873-4F4B-A2C9-21A6D5604831}"/>
              </a:ext>
            </a:extLst>
          </p:cNvPr>
          <p:cNvGrpSpPr/>
          <p:nvPr/>
        </p:nvGrpSpPr>
        <p:grpSpPr>
          <a:xfrm>
            <a:off x="8896961" y="2199219"/>
            <a:ext cx="2153470" cy="2958569"/>
            <a:chOff x="1117413" y="2313088"/>
            <a:chExt cx="2153470" cy="2958569"/>
          </a:xfrm>
        </p:grpSpPr>
        <p:sp>
          <p:nvSpPr>
            <p:cNvPr id="15" name="拼图1">
              <a:extLst>
                <a:ext uri="{FF2B5EF4-FFF2-40B4-BE49-F238E27FC236}">
                  <a16:creationId xmlns:a16="http://schemas.microsoft.com/office/drawing/2014/main" id="{C381D8B3-262C-4CB9-9B80-EAB267C6E41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467589" y="2040231"/>
              <a:ext cx="1530437" cy="2076151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solidFill>
              <a:srgbClr val="BFBFB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B83D089-35FD-41A7-8FEB-519F419553F6}"/>
                </a:ext>
              </a:extLst>
            </p:cNvPr>
            <p:cNvSpPr txBox="1"/>
            <p:nvPr/>
          </p:nvSpPr>
          <p:spPr>
            <a:xfrm>
              <a:off x="1117413" y="4378784"/>
              <a:ext cx="1710848" cy="89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sz="1400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9355513-9B33-4811-860F-E586C48BFA42}"/>
                </a:ext>
              </a:extLst>
            </p:cNvPr>
            <p:cNvSpPr txBox="1"/>
            <p:nvPr/>
          </p:nvSpPr>
          <p:spPr>
            <a:xfrm>
              <a:off x="1117413" y="4027366"/>
              <a:ext cx="1602387" cy="41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lnSpc>
                  <a:spcPct val="130000"/>
                </a:lnSpc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单击输入标题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70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2C43244-34BA-431F-835A-C9FE9816A4CC}"/>
              </a:ext>
            </a:extLst>
          </p:cNvPr>
          <p:cNvGrpSpPr/>
          <p:nvPr/>
        </p:nvGrpSpPr>
        <p:grpSpPr>
          <a:xfrm>
            <a:off x="2598345" y="1792586"/>
            <a:ext cx="6916847" cy="2969537"/>
            <a:chOff x="2598345" y="1792586"/>
            <a:chExt cx="6916847" cy="296953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F6041CE-CDC3-4B9A-A357-8BF39C5987EC}"/>
                </a:ext>
              </a:extLst>
            </p:cNvPr>
            <p:cNvSpPr/>
            <p:nvPr/>
          </p:nvSpPr>
          <p:spPr>
            <a:xfrm>
              <a:off x="2839224" y="1982709"/>
              <a:ext cx="6513551" cy="2557849"/>
            </a:xfrm>
            <a:prstGeom prst="rect">
              <a:avLst/>
            </a:prstGeom>
            <a:solidFill>
              <a:srgbClr val="809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D67B17F-89BC-4503-B710-4EDD97C94474}"/>
                </a:ext>
              </a:extLst>
            </p:cNvPr>
            <p:cNvSpPr/>
            <p:nvPr/>
          </p:nvSpPr>
          <p:spPr>
            <a:xfrm>
              <a:off x="2598345" y="1792586"/>
              <a:ext cx="6916847" cy="2969537"/>
            </a:xfrm>
            <a:prstGeom prst="rect">
              <a:avLst/>
            </a:prstGeom>
            <a:noFill/>
            <a:ln>
              <a:solidFill>
                <a:srgbClr val="8091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4329A657-7B46-455B-AA4A-3CDD61A99780}"/>
              </a:ext>
            </a:extLst>
          </p:cNvPr>
          <p:cNvSpPr txBox="1"/>
          <p:nvPr/>
        </p:nvSpPr>
        <p:spPr>
          <a:xfrm>
            <a:off x="4527483" y="3685383"/>
            <a:ext cx="3137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论文总结与答谢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F1235D-CB2A-46AE-B8ED-82BB7DBBA7BD}"/>
              </a:ext>
            </a:extLst>
          </p:cNvPr>
          <p:cNvGrpSpPr/>
          <p:nvPr/>
        </p:nvGrpSpPr>
        <p:grpSpPr>
          <a:xfrm>
            <a:off x="5709014" y="2472074"/>
            <a:ext cx="773971" cy="1070186"/>
            <a:chOff x="5709014" y="2472074"/>
            <a:chExt cx="773971" cy="1070186"/>
          </a:xfrm>
        </p:grpSpPr>
        <p:sp>
          <p:nvSpPr>
            <p:cNvPr id="7" name="圆角矩形1">
              <a:extLst>
                <a:ext uri="{FF2B5EF4-FFF2-40B4-BE49-F238E27FC236}">
                  <a16:creationId xmlns:a16="http://schemas.microsoft.com/office/drawing/2014/main" id="{30318FF8-9B32-47F2-AE85-A0911BDB71EE}"/>
                </a:ext>
              </a:extLst>
            </p:cNvPr>
            <p:cNvSpPr/>
            <p:nvPr/>
          </p:nvSpPr>
          <p:spPr bwMode="auto">
            <a:xfrm rot="18900000" flipV="1">
              <a:off x="5752892" y="2472074"/>
              <a:ext cx="686216" cy="686216"/>
            </a:xfrm>
            <a:prstGeom prst="roundRect">
              <a:avLst>
                <a:gd name="adj" fmla="val 9646"/>
              </a:avLst>
            </a:pr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70AFC04-E828-4099-B5BA-615FB90AD42B}"/>
                </a:ext>
              </a:extLst>
            </p:cNvPr>
            <p:cNvSpPr txBox="1"/>
            <p:nvPr/>
          </p:nvSpPr>
          <p:spPr>
            <a:xfrm>
              <a:off x="5709014" y="2492016"/>
              <a:ext cx="773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80916C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04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0916C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790FA14-B384-44F2-AEF0-AC4AD1C605D0}"/>
                </a:ext>
              </a:extLst>
            </p:cNvPr>
            <p:cNvSpPr/>
            <p:nvPr/>
          </p:nvSpPr>
          <p:spPr>
            <a:xfrm flipV="1">
              <a:off x="5893526" y="3496541"/>
              <a:ext cx="40494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3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A686884-2B6E-4F29-95CC-68CBE51164C6}"/>
              </a:ext>
            </a:extLst>
          </p:cNvPr>
          <p:cNvGrpSpPr/>
          <p:nvPr/>
        </p:nvGrpSpPr>
        <p:grpSpPr>
          <a:xfrm>
            <a:off x="1190751" y="1799125"/>
            <a:ext cx="3704066" cy="3990998"/>
            <a:chOff x="942166" y="1562255"/>
            <a:chExt cx="3704066" cy="3990998"/>
          </a:xfrm>
        </p:grpSpPr>
        <p:sp>
          <p:nvSpPr>
            <p:cNvPr id="3" name="形状 13">
              <a:extLst>
                <a:ext uri="{FF2B5EF4-FFF2-40B4-BE49-F238E27FC236}">
                  <a16:creationId xmlns:a16="http://schemas.microsoft.com/office/drawing/2014/main" id="{8615803C-7AFE-4AB5-ACE5-00321D423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353" y="3398725"/>
              <a:ext cx="3597132" cy="1935886"/>
            </a:xfrm>
            <a:custGeom>
              <a:avLst/>
              <a:gdLst>
                <a:gd name="T0" fmla="*/ 994 w 994"/>
                <a:gd name="T1" fmla="*/ 213 h 425"/>
                <a:gd name="T2" fmla="*/ 497 w 994"/>
                <a:gd name="T3" fmla="*/ 425 h 425"/>
                <a:gd name="T4" fmla="*/ 0 w 994"/>
                <a:gd name="T5" fmla="*/ 213 h 425"/>
                <a:gd name="T6" fmla="*/ 497 w 994"/>
                <a:gd name="T7" fmla="*/ 0 h 425"/>
                <a:gd name="T8" fmla="*/ 994 w 994"/>
                <a:gd name="T9" fmla="*/ 21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5">
                  <a:moveTo>
                    <a:pt x="994" y="213"/>
                  </a:moveTo>
                  <a:lnTo>
                    <a:pt x="497" y="425"/>
                  </a:lnTo>
                  <a:lnTo>
                    <a:pt x="0" y="213"/>
                  </a:lnTo>
                  <a:lnTo>
                    <a:pt x="497" y="0"/>
                  </a:lnTo>
                  <a:lnTo>
                    <a:pt x="994" y="2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4" name="形状  15">
              <a:extLst>
                <a:ext uri="{FF2B5EF4-FFF2-40B4-BE49-F238E27FC236}">
                  <a16:creationId xmlns:a16="http://schemas.microsoft.com/office/drawing/2014/main" id="{11487C08-B0B9-4439-82F9-0BD189903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920" y="4368947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5" name="形状  18">
              <a:extLst>
                <a:ext uri="{FF2B5EF4-FFF2-40B4-BE49-F238E27FC236}">
                  <a16:creationId xmlns:a16="http://schemas.microsoft.com/office/drawing/2014/main" id="{8BFC7644-3042-472C-8F01-8378EF9E1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353" y="2920449"/>
              <a:ext cx="3597132" cy="1935886"/>
            </a:xfrm>
            <a:custGeom>
              <a:avLst/>
              <a:gdLst>
                <a:gd name="T0" fmla="*/ 994 w 994"/>
                <a:gd name="T1" fmla="*/ 213 h 425"/>
                <a:gd name="T2" fmla="*/ 497 w 994"/>
                <a:gd name="T3" fmla="*/ 425 h 425"/>
                <a:gd name="T4" fmla="*/ 0 w 994"/>
                <a:gd name="T5" fmla="*/ 213 h 425"/>
                <a:gd name="T6" fmla="*/ 497 w 994"/>
                <a:gd name="T7" fmla="*/ 0 h 425"/>
                <a:gd name="T8" fmla="*/ 994 w 994"/>
                <a:gd name="T9" fmla="*/ 21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5">
                  <a:moveTo>
                    <a:pt x="994" y="213"/>
                  </a:moveTo>
                  <a:lnTo>
                    <a:pt x="497" y="425"/>
                  </a:lnTo>
                  <a:lnTo>
                    <a:pt x="0" y="213"/>
                  </a:lnTo>
                  <a:lnTo>
                    <a:pt x="497" y="0"/>
                  </a:lnTo>
                  <a:lnTo>
                    <a:pt x="994" y="2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6" name="形状  20">
              <a:extLst>
                <a:ext uri="{FF2B5EF4-FFF2-40B4-BE49-F238E27FC236}">
                  <a16:creationId xmlns:a16="http://schemas.microsoft.com/office/drawing/2014/main" id="{1C698709-3F4E-430A-B1CC-F75812104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920" y="3890668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C4D595E-639B-4B14-874E-E0017FA1832A}"/>
                </a:ext>
              </a:extLst>
            </p:cNvPr>
            <p:cNvGrpSpPr/>
            <p:nvPr/>
          </p:nvGrpSpPr>
          <p:grpSpPr>
            <a:xfrm>
              <a:off x="942166" y="3207479"/>
              <a:ext cx="3597132" cy="2138848"/>
              <a:chOff x="3921371" y="2738055"/>
              <a:chExt cx="4371360" cy="2599202"/>
            </a:xfrm>
          </p:grpSpPr>
          <p:sp>
            <p:nvSpPr>
              <p:cNvPr id="20" name="17">
                <a:extLst>
                  <a:ext uri="{FF2B5EF4-FFF2-40B4-BE49-F238E27FC236}">
                    <a16:creationId xmlns:a16="http://schemas.microsoft.com/office/drawing/2014/main" id="{E89E1251-7E4D-434E-A428-147F725F5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71" y="2738055"/>
                <a:ext cx="4371360" cy="2352556"/>
              </a:xfrm>
              <a:custGeom>
                <a:avLst/>
                <a:gdLst>
                  <a:gd name="T0" fmla="*/ 994 w 994"/>
                  <a:gd name="T1" fmla="*/ 213 h 425"/>
                  <a:gd name="T2" fmla="*/ 497 w 994"/>
                  <a:gd name="T3" fmla="*/ 425 h 425"/>
                  <a:gd name="T4" fmla="*/ 0 w 994"/>
                  <a:gd name="T5" fmla="*/ 213 h 425"/>
                  <a:gd name="T6" fmla="*/ 497 w 994"/>
                  <a:gd name="T7" fmla="*/ 0 h 425"/>
                  <a:gd name="T8" fmla="*/ 994 w 994"/>
                  <a:gd name="T9" fmla="*/ 213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5">
                    <a:moveTo>
                      <a:pt x="994" y="213"/>
                    </a:moveTo>
                    <a:lnTo>
                      <a:pt x="497" y="425"/>
                    </a:lnTo>
                    <a:lnTo>
                      <a:pt x="0" y="213"/>
                    </a:lnTo>
                    <a:lnTo>
                      <a:pt x="497" y="0"/>
                    </a:lnTo>
                    <a:lnTo>
                      <a:pt x="994" y="213"/>
                    </a:lnTo>
                    <a:close/>
                  </a:path>
                </a:pathLst>
              </a:custGeom>
              <a:solidFill>
                <a:srgbClr val="80916C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21" name="19">
                <a:extLst>
                  <a:ext uri="{FF2B5EF4-FFF2-40B4-BE49-F238E27FC236}">
                    <a16:creationId xmlns:a16="http://schemas.microsoft.com/office/drawing/2014/main" id="{0BE896B8-4C28-4358-B66F-A1314B42D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7052" y="3898048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80916C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22" name="21">
                <a:extLst>
                  <a:ext uri="{FF2B5EF4-FFF2-40B4-BE49-F238E27FC236}">
                    <a16:creationId xmlns:a16="http://schemas.microsoft.com/office/drawing/2014/main" id="{33042831-FEF2-4394-8752-CF8474F07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166" y="3898048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916C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</p:grpSp>
        <p:sp>
          <p:nvSpPr>
            <p:cNvPr id="8" name="形状  23">
              <a:extLst>
                <a:ext uri="{FF2B5EF4-FFF2-40B4-BE49-F238E27FC236}">
                  <a16:creationId xmlns:a16="http://schemas.microsoft.com/office/drawing/2014/main" id="{3E84FB26-4614-4C0A-BDCA-A20CCCB79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353" y="2446727"/>
              <a:ext cx="3597132" cy="1931329"/>
            </a:xfrm>
            <a:custGeom>
              <a:avLst/>
              <a:gdLst>
                <a:gd name="T0" fmla="*/ 994 w 994"/>
                <a:gd name="T1" fmla="*/ 212 h 424"/>
                <a:gd name="T2" fmla="*/ 497 w 994"/>
                <a:gd name="T3" fmla="*/ 424 h 424"/>
                <a:gd name="T4" fmla="*/ 0 w 994"/>
                <a:gd name="T5" fmla="*/ 212 h 424"/>
                <a:gd name="T6" fmla="*/ 497 w 994"/>
                <a:gd name="T7" fmla="*/ 0 h 424"/>
                <a:gd name="T8" fmla="*/ 994 w 99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4">
                  <a:moveTo>
                    <a:pt x="994" y="212"/>
                  </a:moveTo>
                  <a:lnTo>
                    <a:pt x="497" y="424"/>
                  </a:lnTo>
                  <a:lnTo>
                    <a:pt x="0" y="212"/>
                  </a:lnTo>
                  <a:lnTo>
                    <a:pt x="497" y="0"/>
                  </a:lnTo>
                  <a:lnTo>
                    <a:pt x="99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9" name="形状  25">
              <a:extLst>
                <a:ext uri="{FF2B5EF4-FFF2-40B4-BE49-F238E27FC236}">
                  <a16:creationId xmlns:a16="http://schemas.microsoft.com/office/drawing/2014/main" id="{17A03635-9B53-4E88-B8F4-6AC25E7A3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920" y="3412391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BB66947-A5BC-405D-AC2D-7BB13C4D0151}"/>
                </a:ext>
              </a:extLst>
            </p:cNvPr>
            <p:cNvGrpSpPr/>
            <p:nvPr/>
          </p:nvGrpSpPr>
          <p:grpSpPr>
            <a:xfrm>
              <a:off x="942166" y="2576641"/>
              <a:ext cx="3597132" cy="2149970"/>
              <a:chOff x="3921371" y="2162371"/>
              <a:chExt cx="4371360" cy="2612718"/>
            </a:xfrm>
          </p:grpSpPr>
          <p:sp>
            <p:nvSpPr>
              <p:cNvPr id="17" name="形状  22">
                <a:extLst>
                  <a:ext uri="{FF2B5EF4-FFF2-40B4-BE49-F238E27FC236}">
                    <a16:creationId xmlns:a16="http://schemas.microsoft.com/office/drawing/2014/main" id="{41485A0B-C692-4CC0-98CF-173C2AFAB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371" y="2162371"/>
                <a:ext cx="4371360" cy="2347018"/>
              </a:xfrm>
              <a:custGeom>
                <a:avLst/>
                <a:gdLst>
                  <a:gd name="T0" fmla="*/ 994 w 994"/>
                  <a:gd name="T1" fmla="*/ 212 h 424"/>
                  <a:gd name="T2" fmla="*/ 497 w 994"/>
                  <a:gd name="T3" fmla="*/ 424 h 424"/>
                  <a:gd name="T4" fmla="*/ 0 w 994"/>
                  <a:gd name="T5" fmla="*/ 212 h 424"/>
                  <a:gd name="T6" fmla="*/ 497 w 994"/>
                  <a:gd name="T7" fmla="*/ 0 h 424"/>
                  <a:gd name="T8" fmla="*/ 994 w 99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4">
                    <a:moveTo>
                      <a:pt x="994" y="212"/>
                    </a:moveTo>
                    <a:lnTo>
                      <a:pt x="497" y="424"/>
                    </a:lnTo>
                    <a:lnTo>
                      <a:pt x="0" y="212"/>
                    </a:lnTo>
                    <a:lnTo>
                      <a:pt x="497" y="0"/>
                    </a:lnTo>
                    <a:lnTo>
                      <a:pt x="994" y="212"/>
                    </a:lnTo>
                    <a:close/>
                  </a:path>
                </a:pathLst>
              </a:custGeom>
              <a:solidFill>
                <a:srgbClr val="BFBFBF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18" name="形状  24">
                <a:extLst>
                  <a:ext uri="{FF2B5EF4-FFF2-40B4-BE49-F238E27FC236}">
                    <a16:creationId xmlns:a16="http://schemas.microsoft.com/office/drawing/2014/main" id="{A14738CC-4B70-4291-AC2E-0C5097589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7052" y="3317101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BFBFBF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19" name="形状  26">
                <a:extLst>
                  <a:ext uri="{FF2B5EF4-FFF2-40B4-BE49-F238E27FC236}">
                    <a16:creationId xmlns:a16="http://schemas.microsoft.com/office/drawing/2014/main" id="{5A9AA201-BD98-4716-AB87-00F120E40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166" y="3335880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BF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</p:grpSp>
        <p:sp>
          <p:nvSpPr>
            <p:cNvPr id="11" name="形状  28">
              <a:extLst>
                <a:ext uri="{FF2B5EF4-FFF2-40B4-BE49-F238E27FC236}">
                  <a16:creationId xmlns:a16="http://schemas.microsoft.com/office/drawing/2014/main" id="{6B202823-1BC6-4774-9E2D-F8A478A88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353" y="1968448"/>
              <a:ext cx="3597132" cy="1931329"/>
            </a:xfrm>
            <a:custGeom>
              <a:avLst/>
              <a:gdLst>
                <a:gd name="T0" fmla="*/ 994 w 994"/>
                <a:gd name="T1" fmla="*/ 212 h 424"/>
                <a:gd name="T2" fmla="*/ 497 w 994"/>
                <a:gd name="T3" fmla="*/ 424 h 424"/>
                <a:gd name="T4" fmla="*/ 0 w 994"/>
                <a:gd name="T5" fmla="*/ 212 h 424"/>
                <a:gd name="T6" fmla="*/ 497 w 994"/>
                <a:gd name="T7" fmla="*/ 0 h 424"/>
                <a:gd name="T8" fmla="*/ 994 w 99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4">
                  <a:moveTo>
                    <a:pt x="994" y="212"/>
                  </a:moveTo>
                  <a:lnTo>
                    <a:pt x="497" y="424"/>
                  </a:lnTo>
                  <a:lnTo>
                    <a:pt x="0" y="212"/>
                  </a:lnTo>
                  <a:lnTo>
                    <a:pt x="497" y="0"/>
                  </a:lnTo>
                  <a:lnTo>
                    <a:pt x="99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12" name="形状 30">
              <a:extLst>
                <a:ext uri="{FF2B5EF4-FFF2-40B4-BE49-F238E27FC236}">
                  <a16:creationId xmlns:a16="http://schemas.microsoft.com/office/drawing/2014/main" id="{D485C4AA-72E1-43CE-B728-4A783CC72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920" y="2934112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E743F70-5402-4961-AD93-D2DD05D3469C}"/>
                </a:ext>
              </a:extLst>
            </p:cNvPr>
            <p:cNvGrpSpPr/>
            <p:nvPr/>
          </p:nvGrpSpPr>
          <p:grpSpPr>
            <a:xfrm>
              <a:off x="988852" y="1562255"/>
              <a:ext cx="3657380" cy="2156141"/>
              <a:chOff x="3899270" y="1608968"/>
              <a:chExt cx="4384668" cy="2584900"/>
            </a:xfrm>
          </p:grpSpPr>
          <p:sp>
            <p:nvSpPr>
              <p:cNvPr id="14" name="形状  27">
                <a:extLst>
                  <a:ext uri="{FF2B5EF4-FFF2-40B4-BE49-F238E27FC236}">
                    <a16:creationId xmlns:a16="http://schemas.microsoft.com/office/drawing/2014/main" id="{086C240C-EBE0-45B9-8ACF-69983B9CD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270" y="1608968"/>
                <a:ext cx="4371360" cy="2347018"/>
              </a:xfrm>
              <a:custGeom>
                <a:avLst/>
                <a:gdLst>
                  <a:gd name="T0" fmla="*/ 994 w 994"/>
                  <a:gd name="T1" fmla="*/ 212 h 424"/>
                  <a:gd name="T2" fmla="*/ 497 w 994"/>
                  <a:gd name="T3" fmla="*/ 424 h 424"/>
                  <a:gd name="T4" fmla="*/ 0 w 994"/>
                  <a:gd name="T5" fmla="*/ 212 h 424"/>
                  <a:gd name="T6" fmla="*/ 497 w 994"/>
                  <a:gd name="T7" fmla="*/ 0 h 424"/>
                  <a:gd name="T8" fmla="*/ 994 w 99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4">
                    <a:moveTo>
                      <a:pt x="994" y="212"/>
                    </a:moveTo>
                    <a:lnTo>
                      <a:pt x="497" y="424"/>
                    </a:lnTo>
                    <a:lnTo>
                      <a:pt x="0" y="212"/>
                    </a:lnTo>
                    <a:lnTo>
                      <a:pt x="497" y="0"/>
                    </a:lnTo>
                    <a:lnTo>
                      <a:pt x="994" y="212"/>
                    </a:lnTo>
                    <a:close/>
                  </a:path>
                </a:pathLst>
              </a:custGeom>
              <a:solidFill>
                <a:srgbClr val="80916C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15" name="形状 29">
                <a:extLst>
                  <a:ext uri="{FF2B5EF4-FFF2-40B4-BE49-F238E27FC236}">
                    <a16:creationId xmlns:a16="http://schemas.microsoft.com/office/drawing/2014/main" id="{4EB29BA4-B3F3-4A30-BD4F-1C7C3541C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7052" y="2754659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8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8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80916C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16" name="形状 31">
                <a:extLst>
                  <a:ext uri="{FF2B5EF4-FFF2-40B4-BE49-F238E27FC236}">
                    <a16:creationId xmlns:a16="http://schemas.microsoft.com/office/drawing/2014/main" id="{24530653-1710-49B3-9F1F-D64051F0A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166" y="2754659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8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916C">
                  <a:alpha val="9333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</p:grp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5F96155-2FE1-4DEA-ABC4-9F6B058CAC17}"/>
              </a:ext>
            </a:extLst>
          </p:cNvPr>
          <p:cNvCxnSpPr/>
          <p:nvPr/>
        </p:nvCxnSpPr>
        <p:spPr>
          <a:xfrm>
            <a:off x="3927037" y="2263375"/>
            <a:ext cx="2818786" cy="0"/>
          </a:xfrm>
          <a:prstGeom prst="line">
            <a:avLst/>
          </a:prstGeom>
          <a:ln w="12700">
            <a:solidFill>
              <a:srgbClr val="80916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7806D28-DB8D-42CA-8223-8C378D461379}"/>
              </a:ext>
            </a:extLst>
          </p:cNvPr>
          <p:cNvCxnSpPr/>
          <p:nvPr/>
        </p:nvCxnSpPr>
        <p:spPr>
          <a:xfrm>
            <a:off x="4370642" y="3409929"/>
            <a:ext cx="2375181" cy="0"/>
          </a:xfrm>
          <a:prstGeom prst="line">
            <a:avLst/>
          </a:prstGeom>
          <a:ln w="12700">
            <a:solidFill>
              <a:srgbClr val="BFBFB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CBD4979-A53B-4874-A5E3-928F2E0AB12C}"/>
              </a:ext>
            </a:extLst>
          </p:cNvPr>
          <p:cNvCxnSpPr/>
          <p:nvPr/>
        </p:nvCxnSpPr>
        <p:spPr>
          <a:xfrm>
            <a:off x="4849614" y="4556483"/>
            <a:ext cx="1896209" cy="0"/>
          </a:xfrm>
          <a:prstGeom prst="line">
            <a:avLst/>
          </a:prstGeom>
          <a:ln w="12700">
            <a:solidFill>
              <a:srgbClr val="80916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01DE555-D723-410B-895E-A42BF481D9B6}"/>
              </a:ext>
            </a:extLst>
          </p:cNvPr>
          <p:cNvGrpSpPr/>
          <p:nvPr/>
        </p:nvGrpSpPr>
        <p:grpSpPr>
          <a:xfrm>
            <a:off x="7265883" y="1715786"/>
            <a:ext cx="3908580" cy="1097725"/>
            <a:chOff x="7227733" y="1891878"/>
            <a:chExt cx="3908580" cy="109772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6ED1A66-DC6D-4604-8470-AD95FBAA5FB1}"/>
                </a:ext>
              </a:extLst>
            </p:cNvPr>
            <p:cNvGrpSpPr/>
            <p:nvPr/>
          </p:nvGrpSpPr>
          <p:grpSpPr>
            <a:xfrm>
              <a:off x="7227733" y="1891878"/>
              <a:ext cx="3908580" cy="461665"/>
              <a:chOff x="383458" y="1462137"/>
              <a:chExt cx="3908580" cy="461665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0F37F65-FA4D-49E8-97A7-9D8722050EA0}"/>
                  </a:ext>
                </a:extLst>
              </p:cNvPr>
              <p:cNvSpPr txBox="1"/>
              <p:nvPr/>
            </p:nvSpPr>
            <p:spPr>
              <a:xfrm>
                <a:off x="472206" y="1462137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单击输入标题</a:t>
                </a:r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4A83A74-D81F-4FA5-8523-645A027F1800}"/>
                  </a:ext>
                </a:extLst>
              </p:cNvPr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8091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E3C99D1-0637-4E93-A33E-11D757D5DAB5}"/>
                </a:ext>
              </a:extLst>
            </p:cNvPr>
            <p:cNvSpPr/>
            <p:nvPr/>
          </p:nvSpPr>
          <p:spPr>
            <a:xfrm>
              <a:off x="7327582" y="2293771"/>
              <a:ext cx="3646279" cy="695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algn="just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1D66A1C-8755-437B-8D50-F6CB506358AE}"/>
              </a:ext>
            </a:extLst>
          </p:cNvPr>
          <p:cNvGrpSpPr/>
          <p:nvPr/>
        </p:nvGrpSpPr>
        <p:grpSpPr>
          <a:xfrm>
            <a:off x="7265883" y="3053759"/>
            <a:ext cx="3908580" cy="1097725"/>
            <a:chOff x="7227733" y="1891878"/>
            <a:chExt cx="3908580" cy="1097725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7EB596E-7A5D-4586-9FB9-8F58CB112B8E}"/>
                </a:ext>
              </a:extLst>
            </p:cNvPr>
            <p:cNvGrpSpPr/>
            <p:nvPr/>
          </p:nvGrpSpPr>
          <p:grpSpPr>
            <a:xfrm>
              <a:off x="7227733" y="1891878"/>
              <a:ext cx="3908580" cy="461665"/>
              <a:chOff x="383458" y="1462137"/>
              <a:chExt cx="3908580" cy="461665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7229A63-FAF7-437A-A8FB-C53A3B132F01}"/>
                  </a:ext>
                </a:extLst>
              </p:cNvPr>
              <p:cNvSpPr txBox="1"/>
              <p:nvPr/>
            </p:nvSpPr>
            <p:spPr>
              <a:xfrm>
                <a:off x="472206" y="1462137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单击输入标题</a:t>
                </a: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FFD7994-D208-4244-AA29-618FDB7A4F95}"/>
                  </a:ext>
                </a:extLst>
              </p:cNvPr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8E739AF-9D70-4242-9FFF-9BF8DDE0D081}"/>
                </a:ext>
              </a:extLst>
            </p:cNvPr>
            <p:cNvSpPr/>
            <p:nvPr/>
          </p:nvSpPr>
          <p:spPr>
            <a:xfrm>
              <a:off x="7327582" y="2293771"/>
              <a:ext cx="3646279" cy="695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algn="just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78A7F6A-ADF8-43FE-AAB5-99361A6B2419}"/>
              </a:ext>
            </a:extLst>
          </p:cNvPr>
          <p:cNvGrpSpPr/>
          <p:nvPr/>
        </p:nvGrpSpPr>
        <p:grpSpPr>
          <a:xfrm>
            <a:off x="7265883" y="4391732"/>
            <a:ext cx="3908580" cy="1097725"/>
            <a:chOff x="7227733" y="1891878"/>
            <a:chExt cx="3908580" cy="109772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886CA24-80E7-42AE-83AE-C85770BA18B4}"/>
                </a:ext>
              </a:extLst>
            </p:cNvPr>
            <p:cNvGrpSpPr/>
            <p:nvPr/>
          </p:nvGrpSpPr>
          <p:grpSpPr>
            <a:xfrm>
              <a:off x="7227733" y="1891878"/>
              <a:ext cx="3908580" cy="461665"/>
              <a:chOff x="383458" y="1462137"/>
              <a:chExt cx="3908580" cy="461665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96135B1-A9D0-4EA8-B711-D7E12A98D0DA}"/>
                  </a:ext>
                </a:extLst>
              </p:cNvPr>
              <p:cNvSpPr txBox="1"/>
              <p:nvPr/>
            </p:nvSpPr>
            <p:spPr>
              <a:xfrm>
                <a:off x="472206" y="1462137"/>
                <a:ext cx="3819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单击输入标题</a:t>
                </a: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94D83FF-03D2-402E-A892-530D4BD87CE7}"/>
                  </a:ext>
                </a:extLst>
              </p:cNvPr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8091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A48A4B1-A626-4BA9-9691-BE918B39F439}"/>
                </a:ext>
              </a:extLst>
            </p:cNvPr>
            <p:cNvSpPr/>
            <p:nvPr/>
          </p:nvSpPr>
          <p:spPr>
            <a:xfrm>
              <a:off x="7327582" y="2293771"/>
              <a:ext cx="3646279" cy="695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algn="just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544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18EC95-E680-4BAC-BB93-9395CFB9B295}"/>
              </a:ext>
            </a:extLst>
          </p:cNvPr>
          <p:cNvSpPr/>
          <p:nvPr/>
        </p:nvSpPr>
        <p:spPr>
          <a:xfrm>
            <a:off x="-21054" y="2107647"/>
            <a:ext cx="12213054" cy="2987261"/>
          </a:xfrm>
          <a:prstGeom prst="rect">
            <a:avLst/>
          </a:prstGeom>
          <a:solidFill>
            <a:srgbClr val="809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2A253C7-3EDD-4219-A941-EED5D8395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" t="1279" r="2064" b="2850"/>
          <a:stretch>
            <a:fillRect/>
          </a:stretch>
        </p:blipFill>
        <p:spPr>
          <a:xfrm>
            <a:off x="3855554" y="2107647"/>
            <a:ext cx="4480891" cy="2987261"/>
          </a:xfrm>
          <a:custGeom>
            <a:avLst/>
            <a:gdLst>
              <a:gd name="connsiteX0" fmla="*/ 0 w 4480891"/>
              <a:gd name="connsiteY0" fmla="*/ 0 h 2987261"/>
              <a:gd name="connsiteX1" fmla="*/ 4480891 w 4480891"/>
              <a:gd name="connsiteY1" fmla="*/ 0 h 2987261"/>
              <a:gd name="connsiteX2" fmla="*/ 4480891 w 4480891"/>
              <a:gd name="connsiteY2" fmla="*/ 2987261 h 2987261"/>
              <a:gd name="connsiteX3" fmla="*/ 0 w 4480891"/>
              <a:gd name="connsiteY3" fmla="*/ 2987261 h 2987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0891" h="2987261">
                <a:moveTo>
                  <a:pt x="0" y="0"/>
                </a:moveTo>
                <a:lnTo>
                  <a:pt x="4480891" y="0"/>
                </a:lnTo>
                <a:lnTo>
                  <a:pt x="4480891" y="2987261"/>
                </a:lnTo>
                <a:lnTo>
                  <a:pt x="0" y="2987261"/>
                </a:lnTo>
                <a:close/>
              </a:path>
            </a:pathLst>
          </a:cu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36BDA31-3735-40A1-B757-F726596CE2F3}"/>
              </a:ext>
            </a:extLst>
          </p:cNvPr>
          <p:cNvGrpSpPr/>
          <p:nvPr/>
        </p:nvGrpSpPr>
        <p:grpSpPr>
          <a:xfrm>
            <a:off x="981363" y="2908724"/>
            <a:ext cx="2228974" cy="1385108"/>
            <a:chOff x="1068678" y="2775949"/>
            <a:chExt cx="2228974" cy="138510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1E531BC-8295-4D38-AA13-AC0FFBC8BFE3}"/>
                </a:ext>
              </a:extLst>
            </p:cNvPr>
            <p:cNvSpPr/>
            <p:nvPr/>
          </p:nvSpPr>
          <p:spPr>
            <a:xfrm>
              <a:off x="1068678" y="3145138"/>
              <a:ext cx="2099523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别让生活耗尽了你的耐心和向往，你还有诗和远方。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A64761-EECC-42C5-A651-1D66AE29B275}"/>
                </a:ext>
              </a:extLst>
            </p:cNvPr>
            <p:cNvSpPr txBox="1"/>
            <p:nvPr/>
          </p:nvSpPr>
          <p:spPr>
            <a:xfrm>
              <a:off x="1081394" y="2775949"/>
              <a:ext cx="2216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输入相关标题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861A010-3202-4C6E-ACDB-7B0AF0451109}"/>
              </a:ext>
            </a:extLst>
          </p:cNvPr>
          <p:cNvGrpSpPr/>
          <p:nvPr/>
        </p:nvGrpSpPr>
        <p:grpSpPr>
          <a:xfrm>
            <a:off x="9111113" y="2908724"/>
            <a:ext cx="2228974" cy="1385108"/>
            <a:chOff x="1068678" y="2775949"/>
            <a:chExt cx="2228974" cy="13851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264BCF-FA5E-415D-B84D-56810755FC00}"/>
                </a:ext>
              </a:extLst>
            </p:cNvPr>
            <p:cNvSpPr/>
            <p:nvPr/>
          </p:nvSpPr>
          <p:spPr>
            <a:xfrm>
              <a:off x="1068678" y="3145138"/>
              <a:ext cx="2099523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别让生活耗尽了你的耐心和向往，你还有诗和远方。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9C48527-D6E1-474A-9547-8BEE59C807A7}"/>
                </a:ext>
              </a:extLst>
            </p:cNvPr>
            <p:cNvSpPr txBox="1"/>
            <p:nvPr/>
          </p:nvSpPr>
          <p:spPr>
            <a:xfrm>
              <a:off x="1081394" y="2775949"/>
              <a:ext cx="2216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输入相关标题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DBDBFD6-C392-44F0-AA4B-4FA3490BA5C9}"/>
              </a:ext>
            </a:extLst>
          </p:cNvPr>
          <p:cNvSpPr txBox="1"/>
          <p:nvPr/>
        </p:nvSpPr>
        <p:spPr>
          <a:xfrm>
            <a:off x="5174973" y="742087"/>
            <a:ext cx="184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关键文字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D6BBBF-CAE4-469E-B90F-D141AB5A0CAE}"/>
              </a:ext>
            </a:extLst>
          </p:cNvPr>
          <p:cNvSpPr/>
          <p:nvPr/>
        </p:nvSpPr>
        <p:spPr>
          <a:xfrm>
            <a:off x="5751443" y="1457739"/>
            <a:ext cx="689113" cy="92766"/>
          </a:xfrm>
          <a:prstGeom prst="rect">
            <a:avLst/>
          </a:prstGeom>
          <a:solidFill>
            <a:srgbClr val="809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88A3EA-8F70-4F40-8DD0-A66E046A579D}"/>
              </a:ext>
            </a:extLst>
          </p:cNvPr>
          <p:cNvSpPr/>
          <p:nvPr/>
        </p:nvSpPr>
        <p:spPr>
          <a:xfrm>
            <a:off x="1075373" y="5612201"/>
            <a:ext cx="9999144" cy="37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别让生活耗尽了你的耐心和向往，你还有诗和远方。别让生活耗尽了你的耐心和向往，你还有诗和远方</a:t>
            </a:r>
          </a:p>
        </p:txBody>
      </p:sp>
    </p:spTree>
    <p:extLst>
      <p:ext uri="{BB962C8B-B14F-4D97-AF65-F5344CB8AC3E}">
        <p14:creationId xmlns:p14="http://schemas.microsoft.com/office/powerpoint/2010/main" val="124703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754C49F-27DC-43DD-B00C-E427110B485D}"/>
              </a:ext>
            </a:extLst>
          </p:cNvPr>
          <p:cNvGrpSpPr/>
          <p:nvPr/>
        </p:nvGrpSpPr>
        <p:grpSpPr>
          <a:xfrm>
            <a:off x="6713095" y="1680882"/>
            <a:ext cx="4418599" cy="3496235"/>
            <a:chOff x="6763142" y="1644370"/>
            <a:chExt cx="4418599" cy="349623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9F0BD2B-580F-4C7C-BDEF-E83B8DBE0313}"/>
                </a:ext>
              </a:extLst>
            </p:cNvPr>
            <p:cNvSpPr/>
            <p:nvPr/>
          </p:nvSpPr>
          <p:spPr>
            <a:xfrm>
              <a:off x="8925964" y="1644370"/>
              <a:ext cx="2255777" cy="3496235"/>
            </a:xfrm>
            <a:prstGeom prst="rect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FF6CDC2-F9E7-4A18-959C-2F2F8EED3139}"/>
                </a:ext>
              </a:extLst>
            </p:cNvPr>
            <p:cNvSpPr/>
            <p:nvPr/>
          </p:nvSpPr>
          <p:spPr>
            <a:xfrm>
              <a:off x="7184187" y="2280198"/>
              <a:ext cx="2595283" cy="2595283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DAA3D2A-1443-4668-A464-B763B53A786C}"/>
                </a:ext>
              </a:extLst>
            </p:cNvPr>
            <p:cNvGrpSpPr/>
            <p:nvPr/>
          </p:nvGrpSpPr>
          <p:grpSpPr>
            <a:xfrm>
              <a:off x="6763702" y="2505670"/>
              <a:ext cx="865325" cy="923330"/>
              <a:chOff x="974953" y="2357652"/>
              <a:chExt cx="865325" cy="92333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14F0047-F5BF-4CA7-A9EF-25F9AD3DAB95}"/>
                  </a:ext>
                </a:extLst>
              </p:cNvPr>
              <p:cNvSpPr/>
              <p:nvPr/>
            </p:nvSpPr>
            <p:spPr>
              <a:xfrm flipH="1">
                <a:off x="1788767" y="2501152"/>
                <a:ext cx="51511" cy="63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F05F6A8-6E50-46A4-A157-212BB5F51E75}"/>
                  </a:ext>
                </a:extLst>
              </p:cNvPr>
              <p:cNvSpPr txBox="1"/>
              <p:nvPr/>
            </p:nvSpPr>
            <p:spPr>
              <a:xfrm>
                <a:off x="974953" y="2357652"/>
                <a:ext cx="693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感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3849A9A-70B0-47F9-B237-69F3F688D728}"/>
                </a:ext>
              </a:extLst>
            </p:cNvPr>
            <p:cNvGrpSpPr/>
            <p:nvPr/>
          </p:nvGrpSpPr>
          <p:grpSpPr>
            <a:xfrm>
              <a:off x="7781311" y="2505670"/>
              <a:ext cx="865325" cy="923330"/>
              <a:chOff x="974953" y="2357652"/>
              <a:chExt cx="865325" cy="92333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4C8A058-0F37-4DBE-AA61-1E4415C62528}"/>
                  </a:ext>
                </a:extLst>
              </p:cNvPr>
              <p:cNvSpPr/>
              <p:nvPr/>
            </p:nvSpPr>
            <p:spPr>
              <a:xfrm flipH="1">
                <a:off x="1788767" y="2501152"/>
                <a:ext cx="51511" cy="63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563EB2F-7182-4AEE-8B65-B72DECFE4859}"/>
                  </a:ext>
                </a:extLst>
              </p:cNvPr>
              <p:cNvSpPr txBox="1"/>
              <p:nvPr/>
            </p:nvSpPr>
            <p:spPr>
              <a:xfrm>
                <a:off x="974953" y="2357652"/>
                <a:ext cx="693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谢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BB28368-435C-43DD-8923-753769F7C2FA}"/>
                </a:ext>
              </a:extLst>
            </p:cNvPr>
            <p:cNvGrpSpPr/>
            <p:nvPr/>
          </p:nvGrpSpPr>
          <p:grpSpPr>
            <a:xfrm>
              <a:off x="8798920" y="2505670"/>
              <a:ext cx="865325" cy="923330"/>
              <a:chOff x="974953" y="2357652"/>
              <a:chExt cx="865325" cy="92333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6A4ACF6-C9C7-46AD-B542-8445965ABA47}"/>
                  </a:ext>
                </a:extLst>
              </p:cNvPr>
              <p:cNvSpPr/>
              <p:nvPr/>
            </p:nvSpPr>
            <p:spPr>
              <a:xfrm flipH="1">
                <a:off x="1788767" y="2501152"/>
                <a:ext cx="51511" cy="63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D6562C-6996-4832-9543-4D7CFD87D3BA}"/>
                  </a:ext>
                </a:extLst>
              </p:cNvPr>
              <p:cNvSpPr txBox="1"/>
              <p:nvPr/>
            </p:nvSpPr>
            <p:spPr>
              <a:xfrm>
                <a:off x="974953" y="2357652"/>
                <a:ext cx="693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指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910CAE9-4CBB-44C8-92F9-D4432BF04B19}"/>
                </a:ext>
              </a:extLst>
            </p:cNvPr>
            <p:cNvGrpSpPr/>
            <p:nvPr/>
          </p:nvGrpSpPr>
          <p:grpSpPr>
            <a:xfrm>
              <a:off x="9816529" y="2505670"/>
              <a:ext cx="865325" cy="923330"/>
              <a:chOff x="974953" y="2357652"/>
              <a:chExt cx="865325" cy="92333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DE34761-15F3-44EB-8F90-257E63580EE8}"/>
                  </a:ext>
                </a:extLst>
              </p:cNvPr>
              <p:cNvSpPr/>
              <p:nvPr/>
            </p:nvSpPr>
            <p:spPr>
              <a:xfrm flipH="1">
                <a:off x="1788767" y="2501152"/>
                <a:ext cx="51511" cy="63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662C219-74BF-41EB-BD3D-D74289036AAA}"/>
                  </a:ext>
                </a:extLst>
              </p:cNvPr>
              <p:cNvSpPr txBox="1"/>
              <p:nvPr/>
            </p:nvSpPr>
            <p:spPr>
              <a:xfrm>
                <a:off x="974953" y="2357652"/>
                <a:ext cx="693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54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导</a:t>
                </a:r>
                <a:endPara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9E69DAA-1716-44DC-A851-545258A56788}"/>
                </a:ext>
              </a:extLst>
            </p:cNvPr>
            <p:cNvSpPr txBox="1"/>
            <p:nvPr/>
          </p:nvSpPr>
          <p:spPr>
            <a:xfrm>
              <a:off x="6763142" y="3316254"/>
              <a:ext cx="3983395" cy="49244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站酷小薇LOGO体" panose="02010600010101010101" pitchFamily="2" charset="-122"/>
                  <a:cs typeface="Arial" panose="020B0604020202020204" pitchFamily="34" charset="0"/>
                </a:rPr>
                <a:t>Yesterday has passed, tomorrow is a mystery, facing the present, do your best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站酷小薇LOGO体" panose="02010600010101010101" pitchFamily="2" charset="-122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A1D9B64-271D-4952-9B54-2BFFB9A5FE67}"/>
                </a:ext>
              </a:extLst>
            </p:cNvPr>
            <p:cNvSpPr txBox="1"/>
            <p:nvPr/>
          </p:nvSpPr>
          <p:spPr>
            <a:xfrm>
              <a:off x="8873856" y="4165492"/>
              <a:ext cx="213525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汇报人：某某某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E88BEE-F80C-4856-98F5-BC408FD11554}"/>
                </a:ext>
              </a:extLst>
            </p:cNvPr>
            <p:cNvSpPr/>
            <p:nvPr/>
          </p:nvSpPr>
          <p:spPr>
            <a:xfrm flipV="1">
              <a:off x="10175417" y="4006671"/>
              <a:ext cx="50643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6142780E-4F5A-4D54-91C2-CFC6E2D15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5"/>
          <a:stretch/>
        </p:blipFill>
        <p:spPr>
          <a:xfrm>
            <a:off x="-1" y="9407"/>
            <a:ext cx="5176841" cy="68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4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B1B0BB62-4CC9-443F-8061-CA8DA0BF29EF}"/>
              </a:ext>
            </a:extLst>
          </p:cNvPr>
          <p:cNvSpPr/>
          <p:nvPr/>
        </p:nvSpPr>
        <p:spPr>
          <a:xfrm>
            <a:off x="9001124" y="465955"/>
            <a:ext cx="3190875" cy="796385"/>
          </a:xfrm>
          <a:prstGeom prst="rect">
            <a:avLst/>
          </a:prstGeom>
          <a:solidFill>
            <a:srgbClr val="80916C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5D9BED-89CD-4949-B77F-1C00EEE06063}"/>
              </a:ext>
            </a:extLst>
          </p:cNvPr>
          <p:cNvGrpSpPr/>
          <p:nvPr/>
        </p:nvGrpSpPr>
        <p:grpSpPr>
          <a:xfrm>
            <a:off x="9136860" y="491380"/>
            <a:ext cx="2986088" cy="977028"/>
            <a:chOff x="9136860" y="576882"/>
            <a:chExt cx="2986088" cy="97702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6EB29F7-DA69-4355-9940-830E1D72FAC8}"/>
                </a:ext>
              </a:extLst>
            </p:cNvPr>
            <p:cNvSpPr txBox="1"/>
            <p:nvPr/>
          </p:nvSpPr>
          <p:spPr>
            <a:xfrm>
              <a:off x="9136860" y="576882"/>
              <a:ext cx="29860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16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目录</a:t>
              </a:r>
              <a:endParaRPr kumimoji="0" lang="en-US" altLang="zh-CN" sz="3200" b="0" i="0" u="none" strike="noStrike" kern="1200" cap="none" spc="1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352B16-A845-4086-87AA-6753F20BB1B5}"/>
                </a:ext>
              </a:extLst>
            </p:cNvPr>
            <p:cNvSpPr txBox="1"/>
            <p:nvPr/>
          </p:nvSpPr>
          <p:spPr>
            <a:xfrm>
              <a:off x="9177354" y="1030690"/>
              <a:ext cx="1153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CONTENTS</a:t>
              </a:r>
            </a:p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662C537-CEE4-4200-B3E7-D0CB01CDA6DD}"/>
              </a:ext>
            </a:extLst>
          </p:cNvPr>
          <p:cNvGrpSpPr/>
          <p:nvPr/>
        </p:nvGrpSpPr>
        <p:grpSpPr>
          <a:xfrm>
            <a:off x="7040879" y="2023491"/>
            <a:ext cx="3920490" cy="669700"/>
            <a:chOff x="6096000" y="1826780"/>
            <a:chExt cx="3920490" cy="669700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BC34C4B-B758-410F-BCE1-4EB30CE4B288}"/>
                </a:ext>
              </a:extLst>
            </p:cNvPr>
            <p:cNvSpPr txBox="1"/>
            <p:nvPr/>
          </p:nvSpPr>
          <p:spPr>
            <a:xfrm>
              <a:off x="6096000" y="1826780"/>
              <a:ext cx="39204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916C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01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A6BA4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 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D6EA5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 </a:t>
              </a:r>
              <a:r>
                <a:rPr lang="zh-CN" altLang="en-US" sz="2800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选题背景及意义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19C5DE8-819E-4193-90C6-A3CC0F160D30}"/>
                </a:ext>
              </a:extLst>
            </p:cNvPr>
            <p:cNvCxnSpPr>
              <a:cxnSpLocks/>
            </p:cNvCxnSpPr>
            <p:nvPr/>
          </p:nvCxnSpPr>
          <p:spPr>
            <a:xfrm>
              <a:off x="6190895" y="2496480"/>
              <a:ext cx="3085626" cy="0"/>
            </a:xfrm>
            <a:prstGeom prst="line">
              <a:avLst/>
            </a:prstGeom>
            <a:ln w="12700">
              <a:solidFill>
                <a:srgbClr val="80916C">
                  <a:alpha val="8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2485BDB-0459-41F0-9B15-635A5C1EBA7C}"/>
              </a:ext>
            </a:extLst>
          </p:cNvPr>
          <p:cNvGrpSpPr/>
          <p:nvPr/>
        </p:nvGrpSpPr>
        <p:grpSpPr>
          <a:xfrm>
            <a:off x="7040879" y="2954524"/>
            <a:ext cx="3920490" cy="669700"/>
            <a:chOff x="6096000" y="1826780"/>
            <a:chExt cx="3920490" cy="66970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DEDEC60-ACBD-4B6D-B1E6-D67F5A00772C}"/>
                </a:ext>
              </a:extLst>
            </p:cNvPr>
            <p:cNvSpPr txBox="1"/>
            <p:nvPr/>
          </p:nvSpPr>
          <p:spPr>
            <a:xfrm>
              <a:off x="6096000" y="1826780"/>
              <a:ext cx="39204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916C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02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A6BA4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 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D6EA5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研究方法及过程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815A07F2-BB44-471C-94CC-0C7C4FD49693}"/>
                </a:ext>
              </a:extLst>
            </p:cNvPr>
            <p:cNvCxnSpPr>
              <a:cxnSpLocks/>
            </p:cNvCxnSpPr>
            <p:nvPr/>
          </p:nvCxnSpPr>
          <p:spPr>
            <a:xfrm>
              <a:off x="6190895" y="2496480"/>
              <a:ext cx="3085626" cy="0"/>
            </a:xfrm>
            <a:prstGeom prst="line">
              <a:avLst/>
            </a:prstGeom>
            <a:ln w="12700">
              <a:solidFill>
                <a:srgbClr val="80916C">
                  <a:alpha val="8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00B4720-BF7C-4AD4-9928-635DC9498C7B}"/>
              </a:ext>
            </a:extLst>
          </p:cNvPr>
          <p:cNvGrpSpPr/>
          <p:nvPr/>
        </p:nvGrpSpPr>
        <p:grpSpPr>
          <a:xfrm>
            <a:off x="7040879" y="3885557"/>
            <a:ext cx="3920490" cy="669700"/>
            <a:chOff x="6096000" y="1826780"/>
            <a:chExt cx="3920490" cy="669700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62B7318-53F5-4D53-8920-886647C2D7A5}"/>
                </a:ext>
              </a:extLst>
            </p:cNvPr>
            <p:cNvSpPr txBox="1"/>
            <p:nvPr/>
          </p:nvSpPr>
          <p:spPr>
            <a:xfrm>
              <a:off x="6096000" y="1826780"/>
              <a:ext cx="39204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916C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03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A6BA4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 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D6EA5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 </a:t>
              </a:r>
              <a:r>
                <a:rPr lang="zh-CN" altLang="en-US" sz="2800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成果展示及运用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8245F9-68D0-4AEB-A429-67E1DE3A3A10}"/>
                </a:ext>
              </a:extLst>
            </p:cNvPr>
            <p:cNvCxnSpPr>
              <a:cxnSpLocks/>
            </p:cNvCxnSpPr>
            <p:nvPr/>
          </p:nvCxnSpPr>
          <p:spPr>
            <a:xfrm>
              <a:off x="6190895" y="2496480"/>
              <a:ext cx="3085626" cy="0"/>
            </a:xfrm>
            <a:prstGeom prst="line">
              <a:avLst/>
            </a:prstGeom>
            <a:ln w="12700">
              <a:solidFill>
                <a:srgbClr val="80916C">
                  <a:alpha val="8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851F4D5-4549-4D46-A902-90C1FDC66570}"/>
              </a:ext>
            </a:extLst>
          </p:cNvPr>
          <p:cNvGrpSpPr/>
          <p:nvPr/>
        </p:nvGrpSpPr>
        <p:grpSpPr>
          <a:xfrm>
            <a:off x="7040879" y="4816590"/>
            <a:ext cx="3920490" cy="669700"/>
            <a:chOff x="6096000" y="1826780"/>
            <a:chExt cx="3920490" cy="669700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4868AB4-6301-418A-B2DA-1248FF42DD61}"/>
                </a:ext>
              </a:extLst>
            </p:cNvPr>
            <p:cNvSpPr txBox="1"/>
            <p:nvPr/>
          </p:nvSpPr>
          <p:spPr>
            <a:xfrm>
              <a:off x="6096000" y="1826780"/>
              <a:ext cx="39204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80916C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04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A6BA4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 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D6EA5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 </a:t>
              </a:r>
              <a:r>
                <a:rPr lang="zh-CN" altLang="en-US" sz="2800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论文总结与答谢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8752B4F-DBBB-4905-84A6-A6232F06146E}"/>
                </a:ext>
              </a:extLst>
            </p:cNvPr>
            <p:cNvCxnSpPr>
              <a:cxnSpLocks/>
            </p:cNvCxnSpPr>
            <p:nvPr/>
          </p:nvCxnSpPr>
          <p:spPr>
            <a:xfrm>
              <a:off x="6190895" y="2496480"/>
              <a:ext cx="3085626" cy="0"/>
            </a:xfrm>
            <a:prstGeom prst="line">
              <a:avLst/>
            </a:prstGeom>
            <a:ln w="12700">
              <a:solidFill>
                <a:srgbClr val="80916C">
                  <a:alpha val="8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E6A45410-7B58-4142-B469-E2E3E7073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5"/>
          <a:stretch/>
        </p:blipFill>
        <p:spPr>
          <a:xfrm>
            <a:off x="-1" y="9407"/>
            <a:ext cx="5176841" cy="68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4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2C43244-34BA-431F-835A-C9FE9816A4CC}"/>
              </a:ext>
            </a:extLst>
          </p:cNvPr>
          <p:cNvGrpSpPr/>
          <p:nvPr/>
        </p:nvGrpSpPr>
        <p:grpSpPr>
          <a:xfrm>
            <a:off x="2598345" y="1792586"/>
            <a:ext cx="6916847" cy="2969537"/>
            <a:chOff x="2598345" y="1792586"/>
            <a:chExt cx="6916847" cy="296953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F6041CE-CDC3-4B9A-A357-8BF39C5987EC}"/>
                </a:ext>
              </a:extLst>
            </p:cNvPr>
            <p:cNvSpPr/>
            <p:nvPr/>
          </p:nvSpPr>
          <p:spPr>
            <a:xfrm>
              <a:off x="2839224" y="1982709"/>
              <a:ext cx="6513551" cy="2557849"/>
            </a:xfrm>
            <a:prstGeom prst="rect">
              <a:avLst/>
            </a:prstGeom>
            <a:solidFill>
              <a:srgbClr val="809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D67B17F-89BC-4503-B710-4EDD97C94474}"/>
                </a:ext>
              </a:extLst>
            </p:cNvPr>
            <p:cNvSpPr/>
            <p:nvPr/>
          </p:nvSpPr>
          <p:spPr>
            <a:xfrm>
              <a:off x="2598345" y="1792586"/>
              <a:ext cx="6916847" cy="2969537"/>
            </a:xfrm>
            <a:prstGeom prst="rect">
              <a:avLst/>
            </a:prstGeom>
            <a:noFill/>
            <a:ln>
              <a:solidFill>
                <a:srgbClr val="8091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4329A657-7B46-455B-AA4A-3CDD61A99780}"/>
              </a:ext>
            </a:extLst>
          </p:cNvPr>
          <p:cNvSpPr txBox="1"/>
          <p:nvPr/>
        </p:nvSpPr>
        <p:spPr>
          <a:xfrm>
            <a:off x="4527483" y="3685383"/>
            <a:ext cx="3137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dirty="0">
                <a:solidFill>
                  <a:schemeClr val="bg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选题背景及意义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F1235D-CB2A-46AE-B8ED-82BB7DBBA7BD}"/>
              </a:ext>
            </a:extLst>
          </p:cNvPr>
          <p:cNvGrpSpPr/>
          <p:nvPr/>
        </p:nvGrpSpPr>
        <p:grpSpPr>
          <a:xfrm>
            <a:off x="5709014" y="2472074"/>
            <a:ext cx="773971" cy="1070186"/>
            <a:chOff x="5709014" y="2472074"/>
            <a:chExt cx="773971" cy="1070186"/>
          </a:xfrm>
        </p:grpSpPr>
        <p:sp>
          <p:nvSpPr>
            <p:cNvPr id="7" name="圆角矩形1">
              <a:extLst>
                <a:ext uri="{FF2B5EF4-FFF2-40B4-BE49-F238E27FC236}">
                  <a16:creationId xmlns:a16="http://schemas.microsoft.com/office/drawing/2014/main" id="{30318FF8-9B32-47F2-AE85-A0911BDB71EE}"/>
                </a:ext>
              </a:extLst>
            </p:cNvPr>
            <p:cNvSpPr/>
            <p:nvPr/>
          </p:nvSpPr>
          <p:spPr bwMode="auto">
            <a:xfrm rot="18900000" flipV="1">
              <a:off x="5752892" y="2472074"/>
              <a:ext cx="686216" cy="686216"/>
            </a:xfrm>
            <a:prstGeom prst="roundRect">
              <a:avLst>
                <a:gd name="adj" fmla="val 9646"/>
              </a:avLst>
            </a:pr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en-US" dirty="0">
                <a:latin typeface="微软雅黑" panose="020B050302020402020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70AFC04-E828-4099-B5BA-615FB90AD42B}"/>
                </a:ext>
              </a:extLst>
            </p:cNvPr>
            <p:cNvSpPr txBox="1"/>
            <p:nvPr/>
          </p:nvSpPr>
          <p:spPr>
            <a:xfrm>
              <a:off x="5709014" y="2492016"/>
              <a:ext cx="773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80916C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01</a:t>
              </a:r>
              <a:endParaRPr lang="zh-CN" altLang="en-US" sz="3600" dirty="0">
                <a:solidFill>
                  <a:srgbClr val="80916C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790FA14-B384-44F2-AEF0-AC4AD1C605D0}"/>
                </a:ext>
              </a:extLst>
            </p:cNvPr>
            <p:cNvSpPr/>
            <p:nvPr/>
          </p:nvSpPr>
          <p:spPr>
            <a:xfrm flipV="1">
              <a:off x="5893526" y="3496541"/>
              <a:ext cx="40494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04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758BD6B8-E6B7-4F42-8CDF-10BC51D4F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5996" y="1417736"/>
            <a:ext cx="3012571" cy="4425093"/>
          </a:xfrm>
          <a:custGeom>
            <a:avLst/>
            <a:gdLst>
              <a:gd name="connsiteX0" fmla="*/ 0 w 3013334"/>
              <a:gd name="connsiteY0" fmla="*/ 0 h 4425093"/>
              <a:gd name="connsiteX1" fmla="*/ 3013334 w 3013334"/>
              <a:gd name="connsiteY1" fmla="*/ 0 h 4425093"/>
              <a:gd name="connsiteX2" fmla="*/ 3013334 w 3013334"/>
              <a:gd name="connsiteY2" fmla="*/ 4425093 h 4425093"/>
              <a:gd name="connsiteX3" fmla="*/ 0 w 3013334"/>
              <a:gd name="connsiteY3" fmla="*/ 4425093 h 4425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334" h="4425093">
                <a:moveTo>
                  <a:pt x="0" y="0"/>
                </a:moveTo>
                <a:lnTo>
                  <a:pt x="3013334" y="0"/>
                </a:lnTo>
                <a:lnTo>
                  <a:pt x="3013334" y="4425093"/>
                </a:lnTo>
                <a:lnTo>
                  <a:pt x="0" y="4425093"/>
                </a:lnTo>
                <a:close/>
              </a:path>
            </a:pathLst>
          </a:cu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D2D1DC1-7E9E-4EC9-8826-423DBBF4CBE3}"/>
              </a:ext>
            </a:extLst>
          </p:cNvPr>
          <p:cNvSpPr/>
          <p:nvPr/>
        </p:nvSpPr>
        <p:spPr>
          <a:xfrm>
            <a:off x="1060174" y="1417735"/>
            <a:ext cx="1616765" cy="4434375"/>
          </a:xfrm>
          <a:prstGeom prst="rect">
            <a:avLst/>
          </a:prstGeom>
          <a:solidFill>
            <a:srgbClr val="809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D27A3FB-682D-4A66-A833-8A0B2720E892}"/>
              </a:ext>
            </a:extLst>
          </p:cNvPr>
          <p:cNvGrpSpPr/>
          <p:nvPr/>
        </p:nvGrpSpPr>
        <p:grpSpPr>
          <a:xfrm>
            <a:off x="6490530" y="1427017"/>
            <a:ext cx="4641296" cy="1015919"/>
            <a:chOff x="6544321" y="1754175"/>
            <a:chExt cx="4641296" cy="101591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ABC02F1-D4D2-47B0-8FB0-505E974B8C0B}"/>
                </a:ext>
              </a:extLst>
            </p:cNvPr>
            <p:cNvGrpSpPr/>
            <p:nvPr/>
          </p:nvGrpSpPr>
          <p:grpSpPr>
            <a:xfrm>
              <a:off x="6544321" y="1826399"/>
              <a:ext cx="776300" cy="707886"/>
              <a:chOff x="5409264" y="2770481"/>
              <a:chExt cx="776300" cy="70788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7C319D-DA1F-4CBD-9A84-548730FCD05E}"/>
                  </a:ext>
                </a:extLst>
              </p:cNvPr>
              <p:cNvSpPr/>
              <p:nvPr/>
            </p:nvSpPr>
            <p:spPr>
              <a:xfrm>
                <a:off x="5409264" y="2770481"/>
                <a:ext cx="707886" cy="707886"/>
              </a:xfrm>
              <a:prstGeom prst="rect">
                <a:avLst/>
              </a:prstGeom>
              <a:solidFill>
                <a:srgbClr val="8091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83E11F-3FEE-4B71-B71D-F19365CC9ACC}"/>
                  </a:ext>
                </a:extLst>
              </p:cNvPr>
              <p:cNvSpPr txBox="1"/>
              <p:nvPr/>
            </p:nvSpPr>
            <p:spPr>
              <a:xfrm>
                <a:off x="5489606" y="2781355"/>
                <a:ext cx="6959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583522B-3538-4BE2-A6CE-35A8E89D7BF0}"/>
                </a:ext>
              </a:extLst>
            </p:cNvPr>
            <p:cNvSpPr/>
            <p:nvPr/>
          </p:nvSpPr>
          <p:spPr>
            <a:xfrm>
              <a:off x="7454751" y="1754175"/>
              <a:ext cx="3730866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别让生活耗尽了你的耐心和向往，你还有诗和远方。别让生活耗尽了你的耐心和向往，你还有诗和远方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146BB53-BA5D-4DA0-9092-30DE00C258D6}"/>
              </a:ext>
            </a:extLst>
          </p:cNvPr>
          <p:cNvGrpSpPr/>
          <p:nvPr/>
        </p:nvGrpSpPr>
        <p:grpSpPr>
          <a:xfrm>
            <a:off x="6490530" y="3187602"/>
            <a:ext cx="4641296" cy="1015919"/>
            <a:chOff x="6544321" y="1754175"/>
            <a:chExt cx="4641296" cy="101591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7526976-9A34-4E97-A3A8-1D48F7CACC3F}"/>
                </a:ext>
              </a:extLst>
            </p:cNvPr>
            <p:cNvGrpSpPr/>
            <p:nvPr/>
          </p:nvGrpSpPr>
          <p:grpSpPr>
            <a:xfrm>
              <a:off x="6544321" y="1826399"/>
              <a:ext cx="776300" cy="707886"/>
              <a:chOff x="5409264" y="2770481"/>
              <a:chExt cx="776300" cy="70788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9DE0B58-EFA1-48B7-A019-739BB43C798C}"/>
                  </a:ext>
                </a:extLst>
              </p:cNvPr>
              <p:cNvSpPr/>
              <p:nvPr/>
            </p:nvSpPr>
            <p:spPr>
              <a:xfrm>
                <a:off x="5409264" y="2770481"/>
                <a:ext cx="707886" cy="707886"/>
              </a:xfrm>
              <a:prstGeom prst="rect">
                <a:avLst/>
              </a:prstGeom>
              <a:solidFill>
                <a:srgbClr val="8091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848993A-0574-4DCA-A2D1-2126DD672C98}"/>
                  </a:ext>
                </a:extLst>
              </p:cNvPr>
              <p:cNvSpPr txBox="1"/>
              <p:nvPr/>
            </p:nvSpPr>
            <p:spPr>
              <a:xfrm>
                <a:off x="5489606" y="2781355"/>
                <a:ext cx="6959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2800B80-8F1B-4FF6-8755-37A17E943474}"/>
                </a:ext>
              </a:extLst>
            </p:cNvPr>
            <p:cNvSpPr/>
            <p:nvPr/>
          </p:nvSpPr>
          <p:spPr>
            <a:xfrm>
              <a:off x="7454751" y="1754175"/>
              <a:ext cx="3730866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别让生活耗尽了你的耐心和向往，你还有诗和远方。别让生活耗尽了你的耐心和向往，你还有诗和远方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3B9F9AD-6EF5-4092-A4D3-829A2BBF55E0}"/>
              </a:ext>
            </a:extLst>
          </p:cNvPr>
          <p:cNvGrpSpPr/>
          <p:nvPr/>
        </p:nvGrpSpPr>
        <p:grpSpPr>
          <a:xfrm>
            <a:off x="6490530" y="4948187"/>
            <a:ext cx="4641296" cy="1015919"/>
            <a:chOff x="6544321" y="1754175"/>
            <a:chExt cx="4641296" cy="101591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676D9F4-9D06-4970-B4C5-65C189221F15}"/>
                </a:ext>
              </a:extLst>
            </p:cNvPr>
            <p:cNvGrpSpPr/>
            <p:nvPr/>
          </p:nvGrpSpPr>
          <p:grpSpPr>
            <a:xfrm>
              <a:off x="6544321" y="1826399"/>
              <a:ext cx="776300" cy="707886"/>
              <a:chOff x="5409264" y="2770481"/>
              <a:chExt cx="776300" cy="70788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982919B-B395-4A3C-BC6A-35FFE21718AE}"/>
                  </a:ext>
                </a:extLst>
              </p:cNvPr>
              <p:cNvSpPr/>
              <p:nvPr/>
            </p:nvSpPr>
            <p:spPr>
              <a:xfrm>
                <a:off x="5409264" y="2770481"/>
                <a:ext cx="707886" cy="707886"/>
              </a:xfrm>
              <a:prstGeom prst="rect">
                <a:avLst/>
              </a:prstGeom>
              <a:solidFill>
                <a:srgbClr val="8091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E3C789E-3D59-48B6-B746-9A339D8FEA8B}"/>
                  </a:ext>
                </a:extLst>
              </p:cNvPr>
              <p:cNvSpPr txBox="1"/>
              <p:nvPr/>
            </p:nvSpPr>
            <p:spPr>
              <a:xfrm>
                <a:off x="5489606" y="2781355"/>
                <a:ext cx="6959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D9DFDEF-2F75-4E32-BEE4-D25AD8FA65D6}"/>
                </a:ext>
              </a:extLst>
            </p:cNvPr>
            <p:cNvSpPr/>
            <p:nvPr/>
          </p:nvSpPr>
          <p:spPr>
            <a:xfrm>
              <a:off x="7454751" y="1754175"/>
              <a:ext cx="3730866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别让生活耗尽了你的耐心和向往，你还有诗和远方。别让生活耗尽了你的耐心和向往，你还有诗和远方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62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形状1">
            <a:extLst>
              <a:ext uri="{FF2B5EF4-FFF2-40B4-BE49-F238E27FC236}">
                <a16:creationId xmlns:a16="http://schemas.microsoft.com/office/drawing/2014/main" id="{97941144-76F6-4E19-BA92-1FE20243F249}"/>
              </a:ext>
            </a:extLst>
          </p:cNvPr>
          <p:cNvSpPr/>
          <p:nvPr/>
        </p:nvSpPr>
        <p:spPr bwMode="auto">
          <a:xfrm>
            <a:off x="5515630" y="4076852"/>
            <a:ext cx="1344746" cy="1921186"/>
          </a:xfrm>
          <a:custGeom>
            <a:avLst/>
            <a:gdLst>
              <a:gd name="T0" fmla="*/ 369 w 889"/>
              <a:gd name="T1" fmla="*/ 1124 h 1124"/>
              <a:gd name="T2" fmla="*/ 713 w 889"/>
              <a:gd name="T3" fmla="*/ 1124 h 1124"/>
              <a:gd name="T4" fmla="*/ 676 w 889"/>
              <a:gd name="T5" fmla="*/ 705 h 1124"/>
              <a:gd name="T6" fmla="*/ 862 w 889"/>
              <a:gd name="T7" fmla="*/ 273 h 1124"/>
              <a:gd name="T8" fmla="*/ 853 w 889"/>
              <a:gd name="T9" fmla="*/ 202 h 1124"/>
              <a:gd name="T10" fmla="*/ 775 w 889"/>
              <a:gd name="T11" fmla="*/ 257 h 1124"/>
              <a:gd name="T12" fmla="*/ 612 w 889"/>
              <a:gd name="T13" fmla="*/ 387 h 1124"/>
              <a:gd name="T14" fmla="*/ 489 w 889"/>
              <a:gd name="T15" fmla="*/ 141 h 1124"/>
              <a:gd name="T16" fmla="*/ 417 w 889"/>
              <a:gd name="T17" fmla="*/ 5 h 1124"/>
              <a:gd name="T18" fmla="*/ 404 w 889"/>
              <a:gd name="T19" fmla="*/ 155 h 1124"/>
              <a:gd name="T20" fmla="*/ 405 w 889"/>
              <a:gd name="T21" fmla="*/ 327 h 1124"/>
              <a:gd name="T22" fmla="*/ 275 w 889"/>
              <a:gd name="T23" fmla="*/ 196 h 1124"/>
              <a:gd name="T24" fmla="*/ 154 w 889"/>
              <a:gd name="T25" fmla="*/ 49 h 1124"/>
              <a:gd name="T26" fmla="*/ 207 w 889"/>
              <a:gd name="T27" fmla="*/ 218 h 1124"/>
              <a:gd name="T28" fmla="*/ 281 w 889"/>
              <a:gd name="T29" fmla="*/ 387 h 1124"/>
              <a:gd name="T30" fmla="*/ 155 w 889"/>
              <a:gd name="T31" fmla="*/ 273 h 1124"/>
              <a:gd name="T32" fmla="*/ 28 w 889"/>
              <a:gd name="T33" fmla="*/ 187 h 1124"/>
              <a:gd name="T34" fmla="*/ 113 w 889"/>
              <a:gd name="T35" fmla="*/ 350 h 1124"/>
              <a:gd name="T36" fmla="*/ 234 w 889"/>
              <a:gd name="T37" fmla="*/ 489 h 1124"/>
              <a:gd name="T38" fmla="*/ 107 w 889"/>
              <a:gd name="T39" fmla="*/ 421 h 1124"/>
              <a:gd name="T40" fmla="*/ 29 w 889"/>
              <a:gd name="T41" fmla="*/ 413 h 1124"/>
              <a:gd name="T42" fmla="*/ 173 w 889"/>
              <a:gd name="T43" fmla="*/ 550 h 1124"/>
              <a:gd name="T44" fmla="*/ 397 w 889"/>
              <a:gd name="T45" fmla="*/ 850 h 1124"/>
              <a:gd name="T46" fmla="*/ 369 w 889"/>
              <a:gd name="T47" fmla="*/ 1124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89" h="1124">
                <a:moveTo>
                  <a:pt x="369" y="1124"/>
                </a:moveTo>
                <a:cubicBezTo>
                  <a:pt x="713" y="1124"/>
                  <a:pt x="713" y="1124"/>
                  <a:pt x="713" y="1124"/>
                </a:cubicBezTo>
                <a:cubicBezTo>
                  <a:pt x="713" y="1124"/>
                  <a:pt x="608" y="991"/>
                  <a:pt x="676" y="705"/>
                </a:cubicBezTo>
                <a:cubicBezTo>
                  <a:pt x="744" y="420"/>
                  <a:pt x="845" y="300"/>
                  <a:pt x="862" y="273"/>
                </a:cubicBezTo>
                <a:cubicBezTo>
                  <a:pt x="880" y="247"/>
                  <a:pt x="889" y="215"/>
                  <a:pt x="853" y="202"/>
                </a:cubicBezTo>
                <a:cubicBezTo>
                  <a:pt x="824" y="191"/>
                  <a:pt x="784" y="242"/>
                  <a:pt x="775" y="257"/>
                </a:cubicBezTo>
                <a:cubicBezTo>
                  <a:pt x="766" y="272"/>
                  <a:pt x="693" y="394"/>
                  <a:pt x="612" y="387"/>
                </a:cubicBezTo>
                <a:cubicBezTo>
                  <a:pt x="531" y="380"/>
                  <a:pt x="510" y="225"/>
                  <a:pt x="489" y="141"/>
                </a:cubicBezTo>
                <a:cubicBezTo>
                  <a:pt x="468" y="57"/>
                  <a:pt x="454" y="0"/>
                  <a:pt x="417" y="5"/>
                </a:cubicBezTo>
                <a:cubicBezTo>
                  <a:pt x="383" y="10"/>
                  <a:pt x="401" y="127"/>
                  <a:pt x="404" y="155"/>
                </a:cubicBezTo>
                <a:cubicBezTo>
                  <a:pt x="407" y="183"/>
                  <a:pt x="438" y="315"/>
                  <a:pt x="405" y="327"/>
                </a:cubicBezTo>
                <a:cubicBezTo>
                  <a:pt x="372" y="339"/>
                  <a:pt x="306" y="258"/>
                  <a:pt x="275" y="196"/>
                </a:cubicBezTo>
                <a:cubicBezTo>
                  <a:pt x="244" y="134"/>
                  <a:pt x="204" y="27"/>
                  <a:pt x="154" y="49"/>
                </a:cubicBezTo>
                <a:cubicBezTo>
                  <a:pt x="113" y="68"/>
                  <a:pt x="193" y="189"/>
                  <a:pt x="207" y="218"/>
                </a:cubicBezTo>
                <a:cubicBezTo>
                  <a:pt x="221" y="247"/>
                  <a:pt x="293" y="374"/>
                  <a:pt x="281" y="387"/>
                </a:cubicBezTo>
                <a:cubicBezTo>
                  <a:pt x="269" y="400"/>
                  <a:pt x="178" y="299"/>
                  <a:pt x="155" y="273"/>
                </a:cubicBezTo>
                <a:cubicBezTo>
                  <a:pt x="132" y="247"/>
                  <a:pt x="56" y="155"/>
                  <a:pt x="28" y="187"/>
                </a:cubicBezTo>
                <a:cubicBezTo>
                  <a:pt x="0" y="219"/>
                  <a:pt x="67" y="306"/>
                  <a:pt x="113" y="350"/>
                </a:cubicBezTo>
                <a:cubicBezTo>
                  <a:pt x="159" y="394"/>
                  <a:pt x="243" y="472"/>
                  <a:pt x="234" y="489"/>
                </a:cubicBezTo>
                <a:cubicBezTo>
                  <a:pt x="225" y="506"/>
                  <a:pt x="133" y="437"/>
                  <a:pt x="107" y="421"/>
                </a:cubicBezTo>
                <a:cubicBezTo>
                  <a:pt x="81" y="405"/>
                  <a:pt x="39" y="384"/>
                  <a:pt x="29" y="413"/>
                </a:cubicBezTo>
                <a:cubicBezTo>
                  <a:pt x="20" y="441"/>
                  <a:pt x="79" y="497"/>
                  <a:pt x="173" y="550"/>
                </a:cubicBezTo>
                <a:cubicBezTo>
                  <a:pt x="267" y="603"/>
                  <a:pt x="394" y="692"/>
                  <a:pt x="397" y="850"/>
                </a:cubicBezTo>
                <a:cubicBezTo>
                  <a:pt x="400" y="1008"/>
                  <a:pt x="375" y="1107"/>
                  <a:pt x="369" y="1124"/>
                </a:cubicBezTo>
                <a:close/>
              </a:path>
            </a:pathLst>
          </a:custGeom>
          <a:solidFill>
            <a:srgbClr val="BFBFBF"/>
          </a:solidFill>
          <a:ln w="28575">
            <a:noFill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3" name="形状1">
            <a:extLst>
              <a:ext uri="{FF2B5EF4-FFF2-40B4-BE49-F238E27FC236}">
                <a16:creationId xmlns:a16="http://schemas.microsoft.com/office/drawing/2014/main" id="{D7D69D13-9ACE-4C40-970F-3A5D65733BEB}"/>
              </a:ext>
            </a:extLst>
          </p:cNvPr>
          <p:cNvSpPr/>
          <p:nvPr/>
        </p:nvSpPr>
        <p:spPr bwMode="auto">
          <a:xfrm>
            <a:off x="6707392" y="3429000"/>
            <a:ext cx="1409816" cy="1226631"/>
          </a:xfrm>
          <a:custGeom>
            <a:avLst/>
            <a:gdLst>
              <a:gd name="T0" fmla="*/ 70 w 1000"/>
              <a:gd name="T1" fmla="*/ 712 h 868"/>
              <a:gd name="T2" fmla="*/ 788 w 1000"/>
              <a:gd name="T3" fmla="*/ 534 h 868"/>
              <a:gd name="T4" fmla="*/ 1000 w 1000"/>
              <a:gd name="T5" fmla="*/ 38 h 868"/>
              <a:gd name="T6" fmla="*/ 316 w 1000"/>
              <a:gd name="T7" fmla="*/ 198 h 868"/>
              <a:gd name="T8" fmla="*/ 0 w 1000"/>
              <a:gd name="T9" fmla="*/ 630 h 868"/>
              <a:gd name="T10" fmla="*/ 566 w 1000"/>
              <a:gd name="T11" fmla="*/ 360 h 868"/>
              <a:gd name="T12" fmla="*/ 70 w 1000"/>
              <a:gd name="T13" fmla="*/ 712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868">
                <a:moveTo>
                  <a:pt x="70" y="712"/>
                </a:moveTo>
                <a:cubicBezTo>
                  <a:pt x="70" y="712"/>
                  <a:pt x="485" y="868"/>
                  <a:pt x="788" y="534"/>
                </a:cubicBezTo>
                <a:cubicBezTo>
                  <a:pt x="980" y="322"/>
                  <a:pt x="1000" y="38"/>
                  <a:pt x="1000" y="38"/>
                </a:cubicBezTo>
                <a:cubicBezTo>
                  <a:pt x="1000" y="38"/>
                  <a:pt x="586" y="0"/>
                  <a:pt x="316" y="198"/>
                </a:cubicBezTo>
                <a:cubicBezTo>
                  <a:pt x="46" y="396"/>
                  <a:pt x="0" y="630"/>
                  <a:pt x="0" y="630"/>
                </a:cubicBezTo>
                <a:cubicBezTo>
                  <a:pt x="0" y="630"/>
                  <a:pt x="208" y="440"/>
                  <a:pt x="566" y="360"/>
                </a:cubicBezTo>
                <a:cubicBezTo>
                  <a:pt x="566" y="360"/>
                  <a:pt x="262" y="522"/>
                  <a:pt x="70" y="712"/>
                </a:cubicBezTo>
                <a:close/>
              </a:path>
            </a:pathLst>
          </a:custGeom>
          <a:solidFill>
            <a:srgbClr val="80916C"/>
          </a:solidFill>
          <a:ln w="19050">
            <a:noFill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4" name="形状1">
            <a:extLst>
              <a:ext uri="{FF2B5EF4-FFF2-40B4-BE49-F238E27FC236}">
                <a16:creationId xmlns:a16="http://schemas.microsoft.com/office/drawing/2014/main" id="{DCE41894-9B68-46BD-BF96-C6B0ADCB4BEA}"/>
              </a:ext>
            </a:extLst>
          </p:cNvPr>
          <p:cNvSpPr/>
          <p:nvPr/>
        </p:nvSpPr>
        <p:spPr bwMode="auto">
          <a:xfrm>
            <a:off x="6030320" y="2007048"/>
            <a:ext cx="1135811" cy="2125402"/>
          </a:xfrm>
          <a:custGeom>
            <a:avLst/>
            <a:gdLst>
              <a:gd name="T0" fmla="*/ 325 w 849"/>
              <a:gd name="T1" fmla="*/ 1518 h 1518"/>
              <a:gd name="T2" fmla="*/ 817 w 849"/>
              <a:gd name="T3" fmla="*/ 816 h 1518"/>
              <a:gd name="T4" fmla="*/ 539 w 849"/>
              <a:gd name="T5" fmla="*/ 0 h 1518"/>
              <a:gd name="T6" fmla="*/ 98 w 849"/>
              <a:gd name="T7" fmla="*/ 644 h 1518"/>
              <a:gd name="T8" fmla="*/ 189 w 849"/>
              <a:gd name="T9" fmla="*/ 1506 h 1518"/>
              <a:gd name="T10" fmla="*/ 455 w 849"/>
              <a:gd name="T11" fmla="*/ 706 h 1518"/>
              <a:gd name="T12" fmla="*/ 325 w 849"/>
              <a:gd name="T13" fmla="*/ 1518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9" h="1518">
                <a:moveTo>
                  <a:pt x="325" y="1518"/>
                </a:moveTo>
                <a:cubicBezTo>
                  <a:pt x="325" y="1518"/>
                  <a:pt x="785" y="1276"/>
                  <a:pt x="817" y="816"/>
                </a:cubicBezTo>
                <a:cubicBezTo>
                  <a:pt x="849" y="356"/>
                  <a:pt x="539" y="0"/>
                  <a:pt x="539" y="0"/>
                </a:cubicBezTo>
                <a:cubicBezTo>
                  <a:pt x="539" y="0"/>
                  <a:pt x="209" y="294"/>
                  <a:pt x="98" y="644"/>
                </a:cubicBezTo>
                <a:cubicBezTo>
                  <a:pt x="0" y="951"/>
                  <a:pt x="59" y="1290"/>
                  <a:pt x="189" y="1506"/>
                </a:cubicBezTo>
                <a:cubicBezTo>
                  <a:pt x="189" y="1506"/>
                  <a:pt x="167" y="1158"/>
                  <a:pt x="455" y="706"/>
                </a:cubicBezTo>
                <a:cubicBezTo>
                  <a:pt x="455" y="706"/>
                  <a:pt x="345" y="970"/>
                  <a:pt x="325" y="1518"/>
                </a:cubicBezTo>
                <a:close/>
              </a:path>
            </a:pathLst>
          </a:custGeom>
          <a:solidFill>
            <a:srgbClr val="80916C"/>
          </a:solidFill>
          <a:ln w="19050">
            <a:noFill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5" name="形状1">
            <a:extLst>
              <a:ext uri="{FF2B5EF4-FFF2-40B4-BE49-F238E27FC236}">
                <a16:creationId xmlns:a16="http://schemas.microsoft.com/office/drawing/2014/main" id="{4617128A-9068-452C-829C-2F4B15A2EF88}"/>
              </a:ext>
            </a:extLst>
          </p:cNvPr>
          <p:cNvSpPr/>
          <p:nvPr/>
        </p:nvSpPr>
        <p:spPr bwMode="auto">
          <a:xfrm>
            <a:off x="4875155" y="1832616"/>
            <a:ext cx="1344746" cy="2224581"/>
          </a:xfrm>
          <a:custGeom>
            <a:avLst/>
            <a:gdLst>
              <a:gd name="T0" fmla="*/ 700 w 952"/>
              <a:gd name="T1" fmla="*/ 1330 h 1386"/>
              <a:gd name="T2" fmla="*/ 760 w 952"/>
              <a:gd name="T3" fmla="*/ 522 h 1386"/>
              <a:gd name="T4" fmla="*/ 138 w 952"/>
              <a:gd name="T5" fmla="*/ 0 h 1386"/>
              <a:gd name="T6" fmla="*/ 122 w 952"/>
              <a:gd name="T7" fmla="*/ 820 h 1386"/>
              <a:gd name="T8" fmla="*/ 590 w 952"/>
              <a:gd name="T9" fmla="*/ 1386 h 1386"/>
              <a:gd name="T10" fmla="*/ 412 w 952"/>
              <a:gd name="T11" fmla="*/ 618 h 1386"/>
              <a:gd name="T12" fmla="*/ 700 w 952"/>
              <a:gd name="T13" fmla="*/ 133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1386">
                <a:moveTo>
                  <a:pt x="700" y="1330"/>
                </a:moveTo>
                <a:cubicBezTo>
                  <a:pt x="700" y="1330"/>
                  <a:pt x="952" y="916"/>
                  <a:pt x="760" y="522"/>
                </a:cubicBezTo>
                <a:cubicBezTo>
                  <a:pt x="571" y="134"/>
                  <a:pt x="138" y="0"/>
                  <a:pt x="138" y="0"/>
                </a:cubicBezTo>
                <a:cubicBezTo>
                  <a:pt x="138" y="0"/>
                  <a:pt x="0" y="476"/>
                  <a:pt x="122" y="820"/>
                </a:cubicBezTo>
                <a:cubicBezTo>
                  <a:pt x="241" y="1156"/>
                  <a:pt x="462" y="1316"/>
                  <a:pt x="590" y="1386"/>
                </a:cubicBezTo>
                <a:cubicBezTo>
                  <a:pt x="590" y="1386"/>
                  <a:pt x="422" y="1170"/>
                  <a:pt x="412" y="618"/>
                </a:cubicBezTo>
                <a:cubicBezTo>
                  <a:pt x="412" y="618"/>
                  <a:pt x="548" y="1094"/>
                  <a:pt x="700" y="1330"/>
                </a:cubicBezTo>
                <a:close/>
              </a:path>
            </a:pathLst>
          </a:custGeom>
          <a:solidFill>
            <a:srgbClr val="80916C"/>
          </a:solidFill>
          <a:ln w="19050">
            <a:noFill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6" name="形状1">
            <a:extLst>
              <a:ext uri="{FF2B5EF4-FFF2-40B4-BE49-F238E27FC236}">
                <a16:creationId xmlns:a16="http://schemas.microsoft.com/office/drawing/2014/main" id="{8E135BDD-E1BB-40F3-93C3-15C6FCFBDCF7}"/>
              </a:ext>
            </a:extLst>
          </p:cNvPr>
          <p:cNvSpPr/>
          <p:nvPr/>
        </p:nvSpPr>
        <p:spPr bwMode="auto">
          <a:xfrm>
            <a:off x="4074793" y="3548483"/>
            <a:ext cx="1488055" cy="1017427"/>
          </a:xfrm>
          <a:custGeom>
            <a:avLst/>
            <a:gdLst>
              <a:gd name="T0" fmla="*/ 1056 w 1056"/>
              <a:gd name="T1" fmla="*/ 528 h 720"/>
              <a:gd name="T2" fmla="*/ 616 w 1056"/>
              <a:gd name="T3" fmla="*/ 80 h 720"/>
              <a:gd name="T4" fmla="*/ 0 w 1056"/>
              <a:gd name="T5" fmla="*/ 178 h 720"/>
              <a:gd name="T6" fmla="*/ 446 w 1056"/>
              <a:gd name="T7" fmla="*/ 596 h 720"/>
              <a:gd name="T8" fmla="*/ 1036 w 1056"/>
              <a:gd name="T9" fmla="*/ 622 h 720"/>
              <a:gd name="T10" fmla="*/ 504 w 1056"/>
              <a:gd name="T11" fmla="*/ 334 h 720"/>
              <a:gd name="T12" fmla="*/ 1056 w 1056"/>
              <a:gd name="T13" fmla="*/ 52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6" h="720">
                <a:moveTo>
                  <a:pt x="1056" y="528"/>
                </a:moveTo>
                <a:cubicBezTo>
                  <a:pt x="1056" y="528"/>
                  <a:pt x="950" y="160"/>
                  <a:pt x="616" y="80"/>
                </a:cubicBezTo>
                <a:cubicBezTo>
                  <a:pt x="282" y="0"/>
                  <a:pt x="0" y="178"/>
                  <a:pt x="0" y="178"/>
                </a:cubicBezTo>
                <a:cubicBezTo>
                  <a:pt x="0" y="178"/>
                  <a:pt x="190" y="477"/>
                  <a:pt x="446" y="596"/>
                </a:cubicBezTo>
                <a:cubicBezTo>
                  <a:pt x="712" y="720"/>
                  <a:pt x="952" y="660"/>
                  <a:pt x="1036" y="622"/>
                </a:cubicBezTo>
                <a:cubicBezTo>
                  <a:pt x="1036" y="622"/>
                  <a:pt x="786" y="594"/>
                  <a:pt x="504" y="334"/>
                </a:cubicBezTo>
                <a:cubicBezTo>
                  <a:pt x="504" y="334"/>
                  <a:pt x="824" y="508"/>
                  <a:pt x="1056" y="528"/>
                </a:cubicBezTo>
                <a:close/>
              </a:path>
            </a:pathLst>
          </a:custGeom>
          <a:solidFill>
            <a:srgbClr val="80916C"/>
          </a:solidFill>
          <a:ln w="19050">
            <a:noFill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7" name="添加标题">
            <a:extLst>
              <a:ext uri="{FF2B5EF4-FFF2-40B4-BE49-F238E27FC236}">
                <a16:creationId xmlns:a16="http://schemas.microsoft.com/office/drawing/2014/main" id="{A424F1F2-9B71-45BD-883B-23936C51A6FB}"/>
              </a:ext>
            </a:extLst>
          </p:cNvPr>
          <p:cNvSpPr txBox="1"/>
          <p:nvPr/>
        </p:nvSpPr>
        <p:spPr>
          <a:xfrm>
            <a:off x="2105248" y="1589445"/>
            <a:ext cx="2551220" cy="116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添加标题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别让生活耗尽了你的耐心和向往，你还有诗和远方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添加标题">
            <a:extLst>
              <a:ext uri="{FF2B5EF4-FFF2-40B4-BE49-F238E27FC236}">
                <a16:creationId xmlns:a16="http://schemas.microsoft.com/office/drawing/2014/main" id="{22587951-A3A5-4D2B-BFC0-76B156FC976E}"/>
              </a:ext>
            </a:extLst>
          </p:cNvPr>
          <p:cNvSpPr txBox="1"/>
          <p:nvPr/>
        </p:nvSpPr>
        <p:spPr>
          <a:xfrm>
            <a:off x="1050962" y="3686778"/>
            <a:ext cx="2551220" cy="116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添加标题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别让生活耗尽了你的耐心和向往，你还有诗和远方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添加标题">
            <a:extLst>
              <a:ext uri="{FF2B5EF4-FFF2-40B4-BE49-F238E27FC236}">
                <a16:creationId xmlns:a16="http://schemas.microsoft.com/office/drawing/2014/main" id="{7FD921FA-620F-4275-8D7A-4035CD79E437}"/>
              </a:ext>
            </a:extLst>
          </p:cNvPr>
          <p:cNvSpPr txBox="1"/>
          <p:nvPr/>
        </p:nvSpPr>
        <p:spPr>
          <a:xfrm>
            <a:off x="7535532" y="1589445"/>
            <a:ext cx="2551220" cy="116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添加标题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别让生活耗尽了你的耐心和向往，你还有诗和远方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添加标题">
            <a:extLst>
              <a:ext uri="{FF2B5EF4-FFF2-40B4-BE49-F238E27FC236}">
                <a16:creationId xmlns:a16="http://schemas.microsoft.com/office/drawing/2014/main" id="{81D86882-8E7B-4C18-A9B2-B11F82140B05}"/>
              </a:ext>
            </a:extLst>
          </p:cNvPr>
          <p:cNvSpPr txBox="1"/>
          <p:nvPr/>
        </p:nvSpPr>
        <p:spPr>
          <a:xfrm>
            <a:off x="8826843" y="3686778"/>
            <a:ext cx="2551220" cy="116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添加标题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别让生活耗尽了你的耐心和向往，你还有诗和远方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54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2C43244-34BA-431F-835A-C9FE9816A4CC}"/>
              </a:ext>
            </a:extLst>
          </p:cNvPr>
          <p:cNvGrpSpPr/>
          <p:nvPr/>
        </p:nvGrpSpPr>
        <p:grpSpPr>
          <a:xfrm>
            <a:off x="2598345" y="1792586"/>
            <a:ext cx="6916847" cy="2969537"/>
            <a:chOff x="2598345" y="1792586"/>
            <a:chExt cx="6916847" cy="296953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F6041CE-CDC3-4B9A-A357-8BF39C5987EC}"/>
                </a:ext>
              </a:extLst>
            </p:cNvPr>
            <p:cNvSpPr/>
            <p:nvPr/>
          </p:nvSpPr>
          <p:spPr>
            <a:xfrm>
              <a:off x="2839224" y="1982709"/>
              <a:ext cx="6513551" cy="2557849"/>
            </a:xfrm>
            <a:prstGeom prst="rect">
              <a:avLst/>
            </a:prstGeom>
            <a:solidFill>
              <a:srgbClr val="809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D67B17F-89BC-4503-B710-4EDD97C94474}"/>
                </a:ext>
              </a:extLst>
            </p:cNvPr>
            <p:cNvSpPr/>
            <p:nvPr/>
          </p:nvSpPr>
          <p:spPr>
            <a:xfrm>
              <a:off x="2598345" y="1792586"/>
              <a:ext cx="6916847" cy="2969537"/>
            </a:xfrm>
            <a:prstGeom prst="rect">
              <a:avLst/>
            </a:prstGeom>
            <a:noFill/>
            <a:ln>
              <a:solidFill>
                <a:srgbClr val="8091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4329A657-7B46-455B-AA4A-3CDD61A99780}"/>
              </a:ext>
            </a:extLst>
          </p:cNvPr>
          <p:cNvSpPr txBox="1"/>
          <p:nvPr/>
        </p:nvSpPr>
        <p:spPr>
          <a:xfrm>
            <a:off x="4527483" y="3685383"/>
            <a:ext cx="3137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研究方法及过程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F1235D-CB2A-46AE-B8ED-82BB7DBBA7BD}"/>
              </a:ext>
            </a:extLst>
          </p:cNvPr>
          <p:cNvGrpSpPr/>
          <p:nvPr/>
        </p:nvGrpSpPr>
        <p:grpSpPr>
          <a:xfrm>
            <a:off x="5709014" y="2472074"/>
            <a:ext cx="773971" cy="1070186"/>
            <a:chOff x="5709014" y="2472074"/>
            <a:chExt cx="773971" cy="1070186"/>
          </a:xfrm>
        </p:grpSpPr>
        <p:sp>
          <p:nvSpPr>
            <p:cNvPr id="7" name="圆角矩形1">
              <a:extLst>
                <a:ext uri="{FF2B5EF4-FFF2-40B4-BE49-F238E27FC236}">
                  <a16:creationId xmlns:a16="http://schemas.microsoft.com/office/drawing/2014/main" id="{30318FF8-9B32-47F2-AE85-A0911BDB71EE}"/>
                </a:ext>
              </a:extLst>
            </p:cNvPr>
            <p:cNvSpPr/>
            <p:nvPr/>
          </p:nvSpPr>
          <p:spPr bwMode="auto">
            <a:xfrm rot="18900000" flipV="1">
              <a:off x="5752892" y="2472074"/>
              <a:ext cx="686216" cy="686216"/>
            </a:xfrm>
            <a:prstGeom prst="roundRect">
              <a:avLst>
                <a:gd name="adj" fmla="val 9646"/>
              </a:avLst>
            </a:pr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70AFC04-E828-4099-B5BA-615FB90AD42B}"/>
                </a:ext>
              </a:extLst>
            </p:cNvPr>
            <p:cNvSpPr txBox="1"/>
            <p:nvPr/>
          </p:nvSpPr>
          <p:spPr>
            <a:xfrm>
              <a:off x="5709014" y="2492016"/>
              <a:ext cx="773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80916C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0916C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790FA14-B384-44F2-AEF0-AC4AD1C605D0}"/>
                </a:ext>
              </a:extLst>
            </p:cNvPr>
            <p:cNvSpPr/>
            <p:nvPr/>
          </p:nvSpPr>
          <p:spPr>
            <a:xfrm flipV="1">
              <a:off x="5893526" y="3496541"/>
              <a:ext cx="40494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395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BD43BDE-AC48-46B9-B6EC-34B8D4A96237}"/>
              </a:ext>
            </a:extLst>
          </p:cNvPr>
          <p:cNvGrpSpPr/>
          <p:nvPr/>
        </p:nvGrpSpPr>
        <p:grpSpPr>
          <a:xfrm>
            <a:off x="4511708" y="1844962"/>
            <a:ext cx="3168584" cy="3168076"/>
            <a:chOff x="4439381" y="1628190"/>
            <a:chExt cx="3386263" cy="338572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7E8D4B6-E003-4597-9015-54BD34E0096D}"/>
                </a:ext>
              </a:extLst>
            </p:cNvPr>
            <p:cNvGrpSpPr/>
            <p:nvPr/>
          </p:nvGrpSpPr>
          <p:grpSpPr>
            <a:xfrm>
              <a:off x="4439381" y="1628190"/>
              <a:ext cx="3386263" cy="3385720"/>
              <a:chOff x="4642306" y="2163198"/>
              <a:chExt cx="3572551" cy="3570877"/>
            </a:xfrm>
          </p:grpSpPr>
          <p:sp>
            <p:nvSpPr>
              <p:cNvPr id="8" name="形状 8">
                <a:extLst>
                  <a:ext uri="{FF2B5EF4-FFF2-40B4-BE49-F238E27FC236}">
                    <a16:creationId xmlns:a16="http://schemas.microsoft.com/office/drawing/2014/main" id="{1CB29567-AB8A-4CE2-8FFB-74B2683FD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7086" y="3258066"/>
                <a:ext cx="1747771" cy="2460941"/>
              </a:xfrm>
              <a:custGeom>
                <a:avLst/>
                <a:gdLst>
                  <a:gd name="T0" fmla="*/ 2147483647 w 1467"/>
                  <a:gd name="T1" fmla="*/ 2147483647 h 2068"/>
                  <a:gd name="T2" fmla="*/ 2147483647 w 1467"/>
                  <a:gd name="T3" fmla="*/ 2147483647 h 2068"/>
                  <a:gd name="T4" fmla="*/ 2147483647 w 1467"/>
                  <a:gd name="T5" fmla="*/ 2147483647 h 2068"/>
                  <a:gd name="T6" fmla="*/ 2147483647 w 1467"/>
                  <a:gd name="T7" fmla="*/ 2147483647 h 2068"/>
                  <a:gd name="T8" fmla="*/ 2147483647 w 1467"/>
                  <a:gd name="T9" fmla="*/ 2147483647 h 2068"/>
                  <a:gd name="T10" fmla="*/ 2147483647 w 1467"/>
                  <a:gd name="T11" fmla="*/ 2147483647 h 2068"/>
                  <a:gd name="T12" fmla="*/ 2147483647 w 1467"/>
                  <a:gd name="T13" fmla="*/ 2147483647 h 2068"/>
                  <a:gd name="T14" fmla="*/ 2147483647 w 1467"/>
                  <a:gd name="T15" fmla="*/ 1436382298 h 2068"/>
                  <a:gd name="T16" fmla="*/ 0 w 1467"/>
                  <a:gd name="T17" fmla="*/ 0 h 2068"/>
                  <a:gd name="T18" fmla="*/ 2147483647 w 1467"/>
                  <a:gd name="T19" fmla="*/ 0 h 2068"/>
                  <a:gd name="T20" fmla="*/ 2147483647 w 1467"/>
                  <a:gd name="T21" fmla="*/ 2147483647 h 20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67" h="2068">
                    <a:moveTo>
                      <a:pt x="1467" y="571"/>
                    </a:moveTo>
                    <a:cubicBezTo>
                      <a:pt x="1467" y="1909"/>
                      <a:pt x="1467" y="1909"/>
                      <a:pt x="1467" y="1909"/>
                    </a:cubicBezTo>
                    <a:cubicBezTo>
                      <a:pt x="1467" y="1996"/>
                      <a:pt x="1396" y="2068"/>
                      <a:pt x="1309" y="2068"/>
                    </a:cubicBezTo>
                    <a:cubicBezTo>
                      <a:pt x="724" y="2068"/>
                      <a:pt x="724" y="2068"/>
                      <a:pt x="724" y="2068"/>
                    </a:cubicBezTo>
                    <a:cubicBezTo>
                      <a:pt x="637" y="2068"/>
                      <a:pt x="566" y="1996"/>
                      <a:pt x="566" y="1909"/>
                    </a:cubicBezTo>
                    <a:cubicBezTo>
                      <a:pt x="566" y="571"/>
                      <a:pt x="566" y="571"/>
                      <a:pt x="566" y="571"/>
                    </a:cubicBezTo>
                    <a:cubicBezTo>
                      <a:pt x="566" y="568"/>
                      <a:pt x="566" y="565"/>
                      <a:pt x="566" y="562"/>
                    </a:cubicBezTo>
                    <a:cubicBezTo>
                      <a:pt x="556" y="262"/>
                      <a:pt x="311" y="19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896" y="0"/>
                      <a:pt x="896" y="0"/>
                      <a:pt x="896" y="0"/>
                    </a:cubicBezTo>
                    <a:cubicBezTo>
                      <a:pt x="1211" y="0"/>
                      <a:pt x="1467" y="256"/>
                      <a:pt x="1467" y="57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0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9" name="形状 8">
                <a:extLst>
                  <a:ext uri="{FF2B5EF4-FFF2-40B4-BE49-F238E27FC236}">
                    <a16:creationId xmlns:a16="http://schemas.microsoft.com/office/drawing/2014/main" id="{EDE512ED-35B4-44EA-9E62-17E6A9840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0523" y="2163198"/>
                <a:ext cx="2459267" cy="1746097"/>
              </a:xfrm>
              <a:custGeom>
                <a:avLst/>
                <a:gdLst>
                  <a:gd name="T0" fmla="*/ 2147483647 w 2067"/>
                  <a:gd name="T1" fmla="*/ 0 h 1468"/>
                  <a:gd name="T2" fmla="*/ 2147483647 w 2067"/>
                  <a:gd name="T3" fmla="*/ 0 h 1468"/>
                  <a:gd name="T4" fmla="*/ 2147483647 w 2067"/>
                  <a:gd name="T5" fmla="*/ 2147483647 h 1468"/>
                  <a:gd name="T6" fmla="*/ 2147483647 w 2067"/>
                  <a:gd name="T7" fmla="*/ 2147483647 h 1468"/>
                  <a:gd name="T8" fmla="*/ 2147483647 w 2067"/>
                  <a:gd name="T9" fmla="*/ 2147483647 h 1468"/>
                  <a:gd name="T10" fmla="*/ 2147483647 w 2067"/>
                  <a:gd name="T11" fmla="*/ 2147483647 h 1468"/>
                  <a:gd name="T12" fmla="*/ 2147483647 w 2067"/>
                  <a:gd name="T13" fmla="*/ 2147483647 h 1468"/>
                  <a:gd name="T14" fmla="*/ 1435817242 w 2067"/>
                  <a:gd name="T15" fmla="*/ 2147483647 h 1468"/>
                  <a:gd name="T16" fmla="*/ 0 w 2067"/>
                  <a:gd name="T17" fmla="*/ 2147483647 h 1468"/>
                  <a:gd name="T18" fmla="*/ 0 w 2067"/>
                  <a:gd name="T19" fmla="*/ 2147483647 h 1468"/>
                  <a:gd name="T20" fmla="*/ 2147483647 w 2067"/>
                  <a:gd name="T21" fmla="*/ 0 h 14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67" h="1468">
                    <a:moveTo>
                      <a:pt x="571" y="0"/>
                    </a:moveTo>
                    <a:cubicBezTo>
                      <a:pt x="1909" y="0"/>
                      <a:pt x="1909" y="0"/>
                      <a:pt x="1909" y="0"/>
                    </a:cubicBezTo>
                    <a:cubicBezTo>
                      <a:pt x="1996" y="0"/>
                      <a:pt x="2067" y="71"/>
                      <a:pt x="2067" y="159"/>
                    </a:cubicBezTo>
                    <a:cubicBezTo>
                      <a:pt x="2067" y="743"/>
                      <a:pt x="2067" y="743"/>
                      <a:pt x="2067" y="743"/>
                    </a:cubicBezTo>
                    <a:cubicBezTo>
                      <a:pt x="2067" y="831"/>
                      <a:pt x="1996" y="902"/>
                      <a:pt x="1909" y="902"/>
                    </a:cubicBezTo>
                    <a:cubicBezTo>
                      <a:pt x="571" y="902"/>
                      <a:pt x="571" y="902"/>
                      <a:pt x="571" y="902"/>
                    </a:cubicBezTo>
                    <a:cubicBezTo>
                      <a:pt x="568" y="902"/>
                      <a:pt x="565" y="902"/>
                      <a:pt x="562" y="902"/>
                    </a:cubicBezTo>
                    <a:cubicBezTo>
                      <a:pt x="261" y="911"/>
                      <a:pt x="19" y="1156"/>
                      <a:pt x="1" y="1464"/>
                    </a:cubicBezTo>
                    <a:cubicBezTo>
                      <a:pt x="0" y="1465"/>
                      <a:pt x="0" y="1467"/>
                      <a:pt x="0" y="1468"/>
                    </a:cubicBezTo>
                    <a:cubicBezTo>
                      <a:pt x="0" y="571"/>
                      <a:pt x="0" y="571"/>
                      <a:pt x="0" y="571"/>
                    </a:cubicBezTo>
                    <a:cubicBezTo>
                      <a:pt x="0" y="256"/>
                      <a:pt x="256" y="0"/>
                      <a:pt x="571" y="0"/>
                    </a:cubicBezTo>
                    <a:close/>
                  </a:path>
                </a:pathLst>
              </a:custGeom>
              <a:solidFill>
                <a:srgbClr val="80916C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0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10" name="形状 8">
                <a:extLst>
                  <a:ext uri="{FF2B5EF4-FFF2-40B4-BE49-F238E27FC236}">
                    <a16:creationId xmlns:a16="http://schemas.microsoft.com/office/drawing/2014/main" id="{857552CA-3C7A-4F1C-8E82-4F0CB3FCE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2306" y="2178266"/>
                <a:ext cx="1747771" cy="2459267"/>
              </a:xfrm>
              <a:custGeom>
                <a:avLst/>
                <a:gdLst>
                  <a:gd name="T0" fmla="*/ 0 w 1467"/>
                  <a:gd name="T1" fmla="*/ 2147483647 h 2068"/>
                  <a:gd name="T2" fmla="*/ 0 w 1467"/>
                  <a:gd name="T3" fmla="*/ 2147483647 h 2068"/>
                  <a:gd name="T4" fmla="*/ 2147483647 w 1467"/>
                  <a:gd name="T5" fmla="*/ 0 h 2068"/>
                  <a:gd name="T6" fmla="*/ 2147483647 w 1467"/>
                  <a:gd name="T7" fmla="*/ 0 h 2068"/>
                  <a:gd name="T8" fmla="*/ 2147483647 w 1467"/>
                  <a:gd name="T9" fmla="*/ 2147483647 h 2068"/>
                  <a:gd name="T10" fmla="*/ 2147483647 w 1467"/>
                  <a:gd name="T11" fmla="*/ 2147483647 h 2068"/>
                  <a:gd name="T12" fmla="*/ 2147483647 w 1467"/>
                  <a:gd name="T13" fmla="*/ 2147483647 h 2068"/>
                  <a:gd name="T14" fmla="*/ 2147483647 w 1467"/>
                  <a:gd name="T15" fmla="*/ 2147483647 h 2068"/>
                  <a:gd name="T16" fmla="*/ 2147483647 w 1467"/>
                  <a:gd name="T17" fmla="*/ 2147483647 h 2068"/>
                  <a:gd name="T18" fmla="*/ 2147483647 w 1467"/>
                  <a:gd name="T19" fmla="*/ 2147483647 h 2068"/>
                  <a:gd name="T20" fmla="*/ 0 w 1467"/>
                  <a:gd name="T21" fmla="*/ 2147483647 h 20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67" h="2068">
                    <a:moveTo>
                      <a:pt x="0" y="1497"/>
                    </a:moveTo>
                    <a:cubicBezTo>
                      <a:pt x="0" y="159"/>
                      <a:pt x="0" y="159"/>
                      <a:pt x="0" y="159"/>
                    </a:cubicBezTo>
                    <a:cubicBezTo>
                      <a:pt x="0" y="72"/>
                      <a:pt x="71" y="0"/>
                      <a:pt x="158" y="0"/>
                    </a:cubicBezTo>
                    <a:cubicBezTo>
                      <a:pt x="743" y="0"/>
                      <a:pt x="743" y="0"/>
                      <a:pt x="743" y="0"/>
                    </a:cubicBezTo>
                    <a:cubicBezTo>
                      <a:pt x="830" y="0"/>
                      <a:pt x="901" y="72"/>
                      <a:pt x="901" y="159"/>
                    </a:cubicBezTo>
                    <a:cubicBezTo>
                      <a:pt x="901" y="1497"/>
                      <a:pt x="901" y="1497"/>
                      <a:pt x="901" y="1497"/>
                    </a:cubicBezTo>
                    <a:cubicBezTo>
                      <a:pt x="901" y="1500"/>
                      <a:pt x="901" y="1503"/>
                      <a:pt x="902" y="1506"/>
                    </a:cubicBezTo>
                    <a:cubicBezTo>
                      <a:pt x="911" y="1806"/>
                      <a:pt x="1156" y="2049"/>
                      <a:pt x="1464" y="2067"/>
                    </a:cubicBezTo>
                    <a:cubicBezTo>
                      <a:pt x="1465" y="2067"/>
                      <a:pt x="1466" y="2068"/>
                      <a:pt x="1467" y="2068"/>
                    </a:cubicBezTo>
                    <a:cubicBezTo>
                      <a:pt x="571" y="2068"/>
                      <a:pt x="571" y="2068"/>
                      <a:pt x="571" y="2068"/>
                    </a:cubicBezTo>
                    <a:cubicBezTo>
                      <a:pt x="256" y="2068"/>
                      <a:pt x="0" y="1812"/>
                      <a:pt x="0" y="1497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0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11" name="形状 8">
                <a:extLst>
                  <a:ext uri="{FF2B5EF4-FFF2-40B4-BE49-F238E27FC236}">
                    <a16:creationId xmlns:a16="http://schemas.microsoft.com/office/drawing/2014/main" id="{EC0A8078-D51F-49BA-85D6-DD6998E76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048" y="3987978"/>
                <a:ext cx="2460941" cy="1746097"/>
              </a:xfrm>
              <a:custGeom>
                <a:avLst/>
                <a:gdLst>
                  <a:gd name="T0" fmla="*/ 2147483647 w 2068"/>
                  <a:gd name="T1" fmla="*/ 2147483647 h 1468"/>
                  <a:gd name="T2" fmla="*/ 2147483647 w 2068"/>
                  <a:gd name="T3" fmla="*/ 2147483647 h 1468"/>
                  <a:gd name="T4" fmla="*/ 0 w 2068"/>
                  <a:gd name="T5" fmla="*/ 2147483647 h 1468"/>
                  <a:gd name="T6" fmla="*/ 0 w 2068"/>
                  <a:gd name="T7" fmla="*/ 2147483647 h 1468"/>
                  <a:gd name="T8" fmla="*/ 2147483647 w 2068"/>
                  <a:gd name="T9" fmla="*/ 2147483647 h 1468"/>
                  <a:gd name="T10" fmla="*/ 2147483647 w 2068"/>
                  <a:gd name="T11" fmla="*/ 2147483647 h 1468"/>
                  <a:gd name="T12" fmla="*/ 2147483647 w 2068"/>
                  <a:gd name="T13" fmla="*/ 2147483647 h 1468"/>
                  <a:gd name="T14" fmla="*/ 2147483647 w 2068"/>
                  <a:gd name="T15" fmla="*/ 2147483647 h 1468"/>
                  <a:gd name="T16" fmla="*/ 2147483647 w 2068"/>
                  <a:gd name="T17" fmla="*/ 0 h 1468"/>
                  <a:gd name="T18" fmla="*/ 2147483647 w 2068"/>
                  <a:gd name="T19" fmla="*/ 2147483647 h 1468"/>
                  <a:gd name="T20" fmla="*/ 2147483647 w 2068"/>
                  <a:gd name="T21" fmla="*/ 2147483647 h 14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68" h="1468">
                    <a:moveTo>
                      <a:pt x="1497" y="1468"/>
                    </a:moveTo>
                    <a:cubicBezTo>
                      <a:pt x="158" y="1468"/>
                      <a:pt x="158" y="1468"/>
                      <a:pt x="158" y="1468"/>
                    </a:cubicBezTo>
                    <a:cubicBezTo>
                      <a:pt x="71" y="1468"/>
                      <a:pt x="0" y="1397"/>
                      <a:pt x="0" y="1309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637"/>
                      <a:pt x="71" y="566"/>
                      <a:pt x="158" y="566"/>
                    </a:cubicBezTo>
                    <a:cubicBezTo>
                      <a:pt x="1497" y="566"/>
                      <a:pt x="1497" y="566"/>
                      <a:pt x="1497" y="566"/>
                    </a:cubicBezTo>
                    <a:cubicBezTo>
                      <a:pt x="1500" y="566"/>
                      <a:pt x="1503" y="566"/>
                      <a:pt x="1506" y="566"/>
                    </a:cubicBezTo>
                    <a:cubicBezTo>
                      <a:pt x="1806" y="557"/>
                      <a:pt x="2049" y="312"/>
                      <a:pt x="2067" y="4"/>
                    </a:cubicBezTo>
                    <a:cubicBezTo>
                      <a:pt x="2067" y="3"/>
                      <a:pt x="2067" y="1"/>
                      <a:pt x="2068" y="0"/>
                    </a:cubicBezTo>
                    <a:cubicBezTo>
                      <a:pt x="2068" y="897"/>
                      <a:pt x="2068" y="897"/>
                      <a:pt x="2068" y="897"/>
                    </a:cubicBezTo>
                    <a:cubicBezTo>
                      <a:pt x="2068" y="1212"/>
                      <a:pt x="1811" y="1468"/>
                      <a:pt x="1497" y="1468"/>
                    </a:cubicBezTo>
                    <a:close/>
                  </a:path>
                </a:pathLst>
              </a:custGeom>
              <a:solidFill>
                <a:srgbClr val="80916C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0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</p:grpSp>
        <p:sp>
          <p:nvSpPr>
            <p:cNvPr id="4" name="矩形 24">
              <a:extLst>
                <a:ext uri="{FF2B5EF4-FFF2-40B4-BE49-F238E27FC236}">
                  <a16:creationId xmlns:a16="http://schemas.microsoft.com/office/drawing/2014/main" id="{6DC45F99-4C65-4386-A7E4-718C09ECA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030" y="2029053"/>
              <a:ext cx="473206" cy="52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Adobe Naskh Medium" panose="01010101010101010101" pitchFamily="50" charset="-78"/>
                </a:rPr>
                <a:t>01</a:t>
              </a:r>
              <a:endParaRPr kumimoji="0" lang="zh-CN" altLang="en-US" sz="2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Adobe Naskh Medium" panose="01010101010101010101" pitchFamily="50" charset="-78"/>
              </a:endParaRPr>
            </a:p>
          </p:txBody>
        </p:sp>
        <p:sp>
          <p:nvSpPr>
            <p:cNvPr id="5" name="矩形 25">
              <a:extLst>
                <a:ext uri="{FF2B5EF4-FFF2-40B4-BE49-F238E27FC236}">
                  <a16:creationId xmlns:a16="http://schemas.microsoft.com/office/drawing/2014/main" id="{6C5A718F-7662-40D8-8A6E-CCF2E3E8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617" y="1946513"/>
              <a:ext cx="482824" cy="52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Adobe Naskh Medium" panose="01010101010101010101" pitchFamily="50" charset="-78"/>
                </a:rPr>
                <a:t>02</a:t>
              </a:r>
              <a:endParaRPr kumimoji="0" lang="zh-CN" altLang="en-US" sz="2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Adobe Naskh Medium" panose="01010101010101010101" pitchFamily="50" charset="-78"/>
              </a:endParaRPr>
            </a:p>
          </p:txBody>
        </p:sp>
        <p:sp>
          <p:nvSpPr>
            <p:cNvPr id="6" name="矩形 26">
              <a:extLst>
                <a:ext uri="{FF2B5EF4-FFF2-40B4-BE49-F238E27FC236}">
                  <a16:creationId xmlns:a16="http://schemas.microsoft.com/office/drawing/2014/main" id="{32337DF1-EF1C-455A-B089-0C77D0874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96" y="4386200"/>
              <a:ext cx="489236" cy="52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Adobe Naskh Medium" panose="01010101010101010101" pitchFamily="50" charset="-78"/>
                </a:rPr>
                <a:t>03</a:t>
              </a:r>
              <a:endParaRPr kumimoji="0" lang="zh-CN" altLang="en-US" sz="2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Adobe Naskh Medium" panose="01010101010101010101" pitchFamily="50" charset="-78"/>
              </a:endParaRPr>
            </a:p>
          </p:txBody>
        </p:sp>
        <p:sp>
          <p:nvSpPr>
            <p:cNvPr id="7" name="矩形 27">
              <a:extLst>
                <a:ext uri="{FF2B5EF4-FFF2-40B4-BE49-F238E27FC236}">
                  <a16:creationId xmlns:a16="http://schemas.microsoft.com/office/drawing/2014/main" id="{AB4FC4DA-7FD0-461C-805D-8513F6B2F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185" y="4306836"/>
              <a:ext cx="492443" cy="52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Adobe Naskh Medium" panose="01010101010101010101" pitchFamily="50" charset="-78"/>
                </a:rPr>
                <a:t>04</a:t>
              </a:r>
              <a:endParaRPr kumimoji="0" lang="zh-CN" altLang="en-US" sz="2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Adobe Naskh Medium" panose="01010101010101010101" pitchFamily="50" charset="-78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E611C44-D91C-4AF4-AC40-0817C1CAD153}"/>
              </a:ext>
            </a:extLst>
          </p:cNvPr>
          <p:cNvGrpSpPr/>
          <p:nvPr/>
        </p:nvGrpSpPr>
        <p:grpSpPr>
          <a:xfrm>
            <a:off x="1138432" y="1978831"/>
            <a:ext cx="2757957" cy="1080244"/>
            <a:chOff x="1047538" y="1907112"/>
            <a:chExt cx="2757957" cy="1080244"/>
          </a:xfrm>
        </p:grpSpPr>
        <p:sp>
          <p:nvSpPr>
            <p:cNvPr id="13" name="文本框3">
              <a:extLst>
                <a:ext uri="{FF2B5EF4-FFF2-40B4-BE49-F238E27FC236}">
                  <a16:creationId xmlns:a16="http://schemas.microsoft.com/office/drawing/2014/main" id="{C9FDCC9F-54A8-4D59-827A-D911BE5109A3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9EFDBC7-5CC2-4F66-9450-4A5B97D880A4}"/>
                </a:ext>
              </a:extLst>
            </p:cNvPr>
            <p:cNvSpPr txBox="1"/>
            <p:nvPr/>
          </p:nvSpPr>
          <p:spPr>
            <a:xfrm>
              <a:off x="2386595" y="1907112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3409702-5888-4606-BEEB-B38CA8A51D08}"/>
              </a:ext>
            </a:extLst>
          </p:cNvPr>
          <p:cNvGrpSpPr/>
          <p:nvPr/>
        </p:nvGrpSpPr>
        <p:grpSpPr>
          <a:xfrm>
            <a:off x="1138432" y="3912297"/>
            <a:ext cx="2757957" cy="1080244"/>
            <a:chOff x="1047538" y="1907112"/>
            <a:chExt cx="2757957" cy="1080244"/>
          </a:xfrm>
        </p:grpSpPr>
        <p:sp>
          <p:nvSpPr>
            <p:cNvPr id="16" name="文本框3">
              <a:extLst>
                <a:ext uri="{FF2B5EF4-FFF2-40B4-BE49-F238E27FC236}">
                  <a16:creationId xmlns:a16="http://schemas.microsoft.com/office/drawing/2014/main" id="{29C16168-983F-4C8B-BABB-D1B88BDD71C3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BA032CB-1D77-4EAB-8667-EA0323DB4D62}"/>
                </a:ext>
              </a:extLst>
            </p:cNvPr>
            <p:cNvSpPr txBox="1"/>
            <p:nvPr/>
          </p:nvSpPr>
          <p:spPr>
            <a:xfrm>
              <a:off x="2386595" y="1907112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C1B19C6-8AD6-4E22-B378-D6E1397252AE}"/>
              </a:ext>
            </a:extLst>
          </p:cNvPr>
          <p:cNvGrpSpPr/>
          <p:nvPr/>
        </p:nvGrpSpPr>
        <p:grpSpPr>
          <a:xfrm>
            <a:off x="8303878" y="1978831"/>
            <a:ext cx="2821266" cy="1027082"/>
            <a:chOff x="929934" y="1960274"/>
            <a:chExt cx="2821266" cy="1027082"/>
          </a:xfrm>
        </p:grpSpPr>
        <p:sp>
          <p:nvSpPr>
            <p:cNvPr id="19" name="文本框3">
              <a:extLst>
                <a:ext uri="{FF2B5EF4-FFF2-40B4-BE49-F238E27FC236}">
                  <a16:creationId xmlns:a16="http://schemas.microsoft.com/office/drawing/2014/main" id="{502306F7-60D4-4912-A873-65A406F26A47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20D2BCA-EEE5-473F-8687-3340CACE572F}"/>
                </a:ext>
              </a:extLst>
            </p:cNvPr>
            <p:cNvSpPr txBox="1"/>
            <p:nvPr/>
          </p:nvSpPr>
          <p:spPr>
            <a:xfrm>
              <a:off x="929934" y="1960274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8E976ED-88E4-4F49-B625-11E9CC35A9E8}"/>
              </a:ext>
            </a:extLst>
          </p:cNvPr>
          <p:cNvGrpSpPr/>
          <p:nvPr/>
        </p:nvGrpSpPr>
        <p:grpSpPr>
          <a:xfrm>
            <a:off x="8303878" y="3965459"/>
            <a:ext cx="2821266" cy="1027082"/>
            <a:chOff x="929934" y="1960274"/>
            <a:chExt cx="2821266" cy="1027082"/>
          </a:xfrm>
        </p:grpSpPr>
        <p:sp>
          <p:nvSpPr>
            <p:cNvPr id="22" name="文本框3">
              <a:extLst>
                <a:ext uri="{FF2B5EF4-FFF2-40B4-BE49-F238E27FC236}">
                  <a16:creationId xmlns:a16="http://schemas.microsoft.com/office/drawing/2014/main" id="{4AE06101-442C-48D0-9A3E-74796D6595E5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6EC07B9-BB60-47D3-A2BA-ED335B582F4C}"/>
                </a:ext>
              </a:extLst>
            </p:cNvPr>
            <p:cNvSpPr txBox="1"/>
            <p:nvPr/>
          </p:nvSpPr>
          <p:spPr>
            <a:xfrm>
              <a:off x="929934" y="1960274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10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530CCFEE-DFC3-4DC8-AC4D-13D96433D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0" b="52099"/>
          <a:stretch/>
        </p:blipFill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8CD41D3-E7C3-49B7-B916-0A6BBCC5DF01}"/>
              </a:ext>
            </a:extLst>
          </p:cNvPr>
          <p:cNvGrpSpPr/>
          <p:nvPr/>
        </p:nvGrpSpPr>
        <p:grpSpPr>
          <a:xfrm>
            <a:off x="1049864" y="2100235"/>
            <a:ext cx="2664179" cy="4066517"/>
            <a:chOff x="1117145" y="2100235"/>
            <a:chExt cx="2664179" cy="406651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1ECB172-DF8E-4DCC-A440-10957FEFEC9A}"/>
                </a:ext>
              </a:extLst>
            </p:cNvPr>
            <p:cNvGrpSpPr/>
            <p:nvPr/>
          </p:nvGrpSpPr>
          <p:grpSpPr>
            <a:xfrm>
              <a:off x="1117145" y="2100235"/>
              <a:ext cx="2664179" cy="2664179"/>
              <a:chOff x="1569154" y="2096910"/>
              <a:chExt cx="2664179" cy="2664179"/>
            </a:xfrm>
          </p:grpSpPr>
          <p:sp>
            <p:nvSpPr>
              <p:cNvPr id="6" name="菱形 5">
                <a:extLst>
                  <a:ext uri="{FF2B5EF4-FFF2-40B4-BE49-F238E27FC236}">
                    <a16:creationId xmlns:a16="http://schemas.microsoft.com/office/drawing/2014/main" id="{A843D868-0F92-4227-8D15-42ADA8A8E424}"/>
                  </a:ext>
                </a:extLst>
              </p:cNvPr>
              <p:cNvSpPr/>
              <p:nvPr/>
            </p:nvSpPr>
            <p:spPr>
              <a:xfrm>
                <a:off x="1569154" y="2096910"/>
                <a:ext cx="2664179" cy="2664179"/>
              </a:xfrm>
              <a:prstGeom prst="diamond">
                <a:avLst/>
              </a:prstGeom>
              <a:solidFill>
                <a:srgbClr val="8091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206F6C-8DA8-4DE7-8B67-A1A5D011561B}"/>
                  </a:ext>
                </a:extLst>
              </p:cNvPr>
              <p:cNvSpPr txBox="1"/>
              <p:nvPr/>
            </p:nvSpPr>
            <p:spPr>
              <a:xfrm>
                <a:off x="1913021" y="3226921"/>
                <a:ext cx="2134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单击此处输入标题</a:t>
                </a:r>
              </a:p>
            </p:txBody>
          </p:sp>
        </p:grpSp>
        <p:sp>
          <p:nvSpPr>
            <p:cNvPr id="5" name="文本框3">
              <a:extLst>
                <a:ext uri="{FF2B5EF4-FFF2-40B4-BE49-F238E27FC236}">
                  <a16:creationId xmlns:a16="http://schemas.microsoft.com/office/drawing/2014/main" id="{CBF19653-C9F3-4911-809A-FBE7C1329539}"/>
                </a:ext>
              </a:extLst>
            </p:cNvPr>
            <p:cNvSpPr txBox="1"/>
            <p:nvPr/>
          </p:nvSpPr>
          <p:spPr>
            <a:xfrm>
              <a:off x="1350661" y="5243166"/>
              <a:ext cx="2197145" cy="92358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</a:t>
              </a:r>
              <a:r>
                <a:rPr lang="en-US" altLang="zh-CN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,</a:t>
              </a: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你还有诗和远方。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3E5AEA6-579B-4558-9123-F03D63E693A7}"/>
              </a:ext>
            </a:extLst>
          </p:cNvPr>
          <p:cNvGrpSpPr/>
          <p:nvPr/>
        </p:nvGrpSpPr>
        <p:grpSpPr>
          <a:xfrm>
            <a:off x="4763908" y="2100235"/>
            <a:ext cx="2664179" cy="4066517"/>
            <a:chOff x="1117145" y="2100235"/>
            <a:chExt cx="2664179" cy="406651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F165B43-3082-41A0-82CA-20F24CD4EE18}"/>
                </a:ext>
              </a:extLst>
            </p:cNvPr>
            <p:cNvGrpSpPr/>
            <p:nvPr/>
          </p:nvGrpSpPr>
          <p:grpSpPr>
            <a:xfrm>
              <a:off x="1117145" y="2100235"/>
              <a:ext cx="2664179" cy="2664179"/>
              <a:chOff x="1569154" y="2096910"/>
              <a:chExt cx="2664179" cy="2664179"/>
            </a:xfrm>
          </p:grpSpPr>
          <p:sp>
            <p:nvSpPr>
              <p:cNvPr id="11" name="菱形 10">
                <a:extLst>
                  <a:ext uri="{FF2B5EF4-FFF2-40B4-BE49-F238E27FC236}">
                    <a16:creationId xmlns:a16="http://schemas.microsoft.com/office/drawing/2014/main" id="{3937B1BF-EC43-46D6-8D72-72EABBCACD94}"/>
                  </a:ext>
                </a:extLst>
              </p:cNvPr>
              <p:cNvSpPr/>
              <p:nvPr/>
            </p:nvSpPr>
            <p:spPr>
              <a:xfrm>
                <a:off x="1569154" y="2096910"/>
                <a:ext cx="2664179" cy="2664179"/>
              </a:xfrm>
              <a:prstGeom prst="diamond">
                <a:avLst/>
              </a:prstGeom>
              <a:solidFill>
                <a:srgbClr val="8091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1FA11BE-451D-4024-A6A6-EAB28B230104}"/>
                  </a:ext>
                </a:extLst>
              </p:cNvPr>
              <p:cNvSpPr txBox="1"/>
              <p:nvPr/>
            </p:nvSpPr>
            <p:spPr>
              <a:xfrm>
                <a:off x="1913021" y="3226921"/>
                <a:ext cx="2134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单击此处输入标题</a:t>
                </a:r>
              </a:p>
            </p:txBody>
          </p:sp>
        </p:grpSp>
        <p:sp>
          <p:nvSpPr>
            <p:cNvPr id="10" name="文本框3">
              <a:extLst>
                <a:ext uri="{FF2B5EF4-FFF2-40B4-BE49-F238E27FC236}">
                  <a16:creationId xmlns:a16="http://schemas.microsoft.com/office/drawing/2014/main" id="{E9BAC963-B218-44B8-910D-16893B331258}"/>
                </a:ext>
              </a:extLst>
            </p:cNvPr>
            <p:cNvSpPr txBox="1"/>
            <p:nvPr/>
          </p:nvSpPr>
          <p:spPr>
            <a:xfrm>
              <a:off x="1350661" y="5243166"/>
              <a:ext cx="2197145" cy="92358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</a:t>
              </a:r>
              <a:r>
                <a:rPr lang="en-US" altLang="zh-CN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,</a:t>
              </a: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你还有诗和远方。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23F6635-3CF4-4EDC-B9EC-5C3C7EAF4AC9}"/>
              </a:ext>
            </a:extLst>
          </p:cNvPr>
          <p:cNvGrpSpPr/>
          <p:nvPr/>
        </p:nvGrpSpPr>
        <p:grpSpPr>
          <a:xfrm>
            <a:off x="8477952" y="2100235"/>
            <a:ext cx="2664179" cy="4066517"/>
            <a:chOff x="1117145" y="2100235"/>
            <a:chExt cx="2664179" cy="406651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FE383C2-9D1D-4FB1-97C9-8C6B1A48BDA4}"/>
                </a:ext>
              </a:extLst>
            </p:cNvPr>
            <p:cNvGrpSpPr/>
            <p:nvPr/>
          </p:nvGrpSpPr>
          <p:grpSpPr>
            <a:xfrm>
              <a:off x="1117145" y="2100235"/>
              <a:ext cx="2664179" cy="2664179"/>
              <a:chOff x="1569154" y="2096910"/>
              <a:chExt cx="2664179" cy="2664179"/>
            </a:xfrm>
          </p:grpSpPr>
          <p:sp>
            <p:nvSpPr>
              <p:cNvPr id="16" name="菱形 15">
                <a:extLst>
                  <a:ext uri="{FF2B5EF4-FFF2-40B4-BE49-F238E27FC236}">
                    <a16:creationId xmlns:a16="http://schemas.microsoft.com/office/drawing/2014/main" id="{27402A23-FDC2-4D4C-AD82-0D3D49CF69E7}"/>
                  </a:ext>
                </a:extLst>
              </p:cNvPr>
              <p:cNvSpPr/>
              <p:nvPr/>
            </p:nvSpPr>
            <p:spPr>
              <a:xfrm>
                <a:off x="1569154" y="2096910"/>
                <a:ext cx="2664179" cy="2664179"/>
              </a:xfrm>
              <a:prstGeom prst="diamond">
                <a:avLst/>
              </a:prstGeom>
              <a:solidFill>
                <a:srgbClr val="8091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5942718-604B-48C5-9C4D-182CBF45E8E9}"/>
                  </a:ext>
                </a:extLst>
              </p:cNvPr>
              <p:cNvSpPr txBox="1"/>
              <p:nvPr/>
            </p:nvSpPr>
            <p:spPr>
              <a:xfrm>
                <a:off x="1913021" y="3226921"/>
                <a:ext cx="2134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单击此处输入标题</a:t>
                </a:r>
              </a:p>
            </p:txBody>
          </p:sp>
        </p:grpSp>
        <p:sp>
          <p:nvSpPr>
            <p:cNvPr id="15" name="文本框3">
              <a:extLst>
                <a:ext uri="{FF2B5EF4-FFF2-40B4-BE49-F238E27FC236}">
                  <a16:creationId xmlns:a16="http://schemas.microsoft.com/office/drawing/2014/main" id="{A4B49022-3591-4C5F-9A19-583430806AF6}"/>
                </a:ext>
              </a:extLst>
            </p:cNvPr>
            <p:cNvSpPr txBox="1"/>
            <p:nvPr/>
          </p:nvSpPr>
          <p:spPr>
            <a:xfrm>
              <a:off x="1350661" y="5243166"/>
              <a:ext cx="2197145" cy="92358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</a:t>
              </a:r>
              <a:r>
                <a:rPr lang="en-US" altLang="zh-CN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,</a:t>
              </a: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你还有诗和远方。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388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CFBB458-9055-4AB3-8A64-6A0F90B28A4F}"/>
              </a:ext>
            </a:extLst>
          </p:cNvPr>
          <p:cNvGrpSpPr/>
          <p:nvPr/>
        </p:nvGrpSpPr>
        <p:grpSpPr>
          <a:xfrm>
            <a:off x="1126946" y="2978010"/>
            <a:ext cx="9917144" cy="901979"/>
            <a:chOff x="-323032" y="1635646"/>
            <a:chExt cx="9105373" cy="901979"/>
          </a:xfrm>
        </p:grpSpPr>
        <p:sp>
          <p:nvSpPr>
            <p:cNvPr id="3" name="形状12">
              <a:extLst>
                <a:ext uri="{FF2B5EF4-FFF2-40B4-BE49-F238E27FC236}">
                  <a16:creationId xmlns:a16="http://schemas.microsoft.com/office/drawing/2014/main" id="{5C115E2D-83CD-432D-BC00-D2DDB23D1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511" y="2069168"/>
              <a:ext cx="718915" cy="4684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形状12">
              <a:extLst>
                <a:ext uri="{FF2B5EF4-FFF2-40B4-BE49-F238E27FC236}">
                  <a16:creationId xmlns:a16="http://schemas.microsoft.com/office/drawing/2014/main" id="{46E93B33-9FF8-4B6E-9A61-16361B837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164" y="1635648"/>
              <a:ext cx="718916" cy="4668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形状12">
              <a:extLst>
                <a:ext uri="{FF2B5EF4-FFF2-40B4-BE49-F238E27FC236}">
                  <a16:creationId xmlns:a16="http://schemas.microsoft.com/office/drawing/2014/main" id="{A2A62AC2-9F44-40B0-96AA-2FC9A55A1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161" y="2069168"/>
              <a:ext cx="718916" cy="4684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形状12">
              <a:extLst>
                <a:ext uri="{FF2B5EF4-FFF2-40B4-BE49-F238E27FC236}">
                  <a16:creationId xmlns:a16="http://schemas.microsoft.com/office/drawing/2014/main" id="{B19E73A6-6009-400D-919D-EF11251FF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402" y="1635648"/>
              <a:ext cx="718916" cy="4668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形状12">
              <a:extLst>
                <a:ext uri="{FF2B5EF4-FFF2-40B4-BE49-F238E27FC236}">
                  <a16:creationId xmlns:a16="http://schemas.microsoft.com/office/drawing/2014/main" id="{BECECD2A-6CCF-4B16-ABA9-176B96131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7989" y="2069168"/>
              <a:ext cx="718915" cy="4684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形状12">
              <a:extLst>
                <a:ext uri="{FF2B5EF4-FFF2-40B4-BE49-F238E27FC236}">
                  <a16:creationId xmlns:a16="http://schemas.microsoft.com/office/drawing/2014/main" id="{DFA249A1-0A7E-4831-AD9A-2175D860C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640" y="1635648"/>
              <a:ext cx="718916" cy="4668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形状12">
              <a:extLst>
                <a:ext uri="{FF2B5EF4-FFF2-40B4-BE49-F238E27FC236}">
                  <a16:creationId xmlns:a16="http://schemas.microsoft.com/office/drawing/2014/main" id="{458BE719-5545-4CD7-A149-D669C67AE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5898" y="2069168"/>
              <a:ext cx="718916" cy="46845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形状12">
              <a:extLst>
                <a:ext uri="{FF2B5EF4-FFF2-40B4-BE49-F238E27FC236}">
                  <a16:creationId xmlns:a16="http://schemas.microsoft.com/office/drawing/2014/main" id="{17B1AD4F-F490-431C-B82C-3E92675C2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5138" y="1635648"/>
              <a:ext cx="718916" cy="46686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形状12">
              <a:extLst>
                <a:ext uri="{FF2B5EF4-FFF2-40B4-BE49-F238E27FC236}">
                  <a16:creationId xmlns:a16="http://schemas.microsoft.com/office/drawing/2014/main" id="{A92CF004-B059-4599-AC3B-AA8F69FCC3C5}"/>
                </a:ext>
              </a:extLst>
            </p:cNvPr>
            <p:cNvSpPr/>
            <p:nvPr/>
          </p:nvSpPr>
          <p:spPr bwMode="auto">
            <a:xfrm>
              <a:off x="-323032" y="1853200"/>
              <a:ext cx="9105373" cy="514509"/>
            </a:xfrm>
            <a:custGeom>
              <a:avLst/>
              <a:gdLst>
                <a:gd name="T0" fmla="*/ 5518 w 5536"/>
                <a:gd name="T1" fmla="*/ 196 h 324"/>
                <a:gd name="T2" fmla="*/ 5518 w 5536"/>
                <a:gd name="T3" fmla="*/ 128 h 324"/>
                <a:gd name="T4" fmla="*/ 5408 w 5536"/>
                <a:gd name="T5" fmla="*/ 18 h 324"/>
                <a:gd name="T6" fmla="*/ 5374 w 5536"/>
                <a:gd name="T7" fmla="*/ 32 h 324"/>
                <a:gd name="T8" fmla="*/ 5374 w 5536"/>
                <a:gd name="T9" fmla="*/ 82 h 324"/>
                <a:gd name="T10" fmla="*/ 5326 w 5536"/>
                <a:gd name="T11" fmla="*/ 130 h 324"/>
                <a:gd name="T12" fmla="*/ 0 w 5536"/>
                <a:gd name="T13" fmla="*/ 130 h 324"/>
                <a:gd name="T14" fmla="*/ 1 w 5536"/>
                <a:gd name="T15" fmla="*/ 193 h 324"/>
                <a:gd name="T16" fmla="*/ 5326 w 5536"/>
                <a:gd name="T17" fmla="*/ 194 h 324"/>
                <a:gd name="T18" fmla="*/ 5374 w 5536"/>
                <a:gd name="T19" fmla="*/ 242 h 324"/>
                <a:gd name="T20" fmla="*/ 5374 w 5536"/>
                <a:gd name="T21" fmla="*/ 292 h 324"/>
                <a:gd name="T22" fmla="*/ 5408 w 5536"/>
                <a:gd name="T23" fmla="*/ 306 h 324"/>
                <a:gd name="T24" fmla="*/ 5518 w 5536"/>
                <a:gd name="T25" fmla="*/ 19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36" h="324">
                  <a:moveTo>
                    <a:pt x="5518" y="196"/>
                  </a:moveTo>
                  <a:cubicBezTo>
                    <a:pt x="5536" y="176"/>
                    <a:pt x="5536" y="146"/>
                    <a:pt x="5518" y="128"/>
                  </a:cubicBezTo>
                  <a:cubicBezTo>
                    <a:pt x="5408" y="18"/>
                    <a:pt x="5408" y="18"/>
                    <a:pt x="5408" y="18"/>
                  </a:cubicBezTo>
                  <a:cubicBezTo>
                    <a:pt x="5390" y="0"/>
                    <a:pt x="5374" y="6"/>
                    <a:pt x="5374" y="32"/>
                  </a:cubicBezTo>
                  <a:cubicBezTo>
                    <a:pt x="5374" y="82"/>
                    <a:pt x="5374" y="82"/>
                    <a:pt x="5374" y="82"/>
                  </a:cubicBezTo>
                  <a:cubicBezTo>
                    <a:pt x="5374" y="108"/>
                    <a:pt x="5352" y="130"/>
                    <a:pt x="5326" y="130"/>
                  </a:cubicBezTo>
                  <a:cubicBezTo>
                    <a:pt x="1096" y="130"/>
                    <a:pt x="0" y="130"/>
                    <a:pt x="0" y="130"/>
                  </a:cubicBezTo>
                  <a:cubicBezTo>
                    <a:pt x="1" y="149"/>
                    <a:pt x="0" y="167"/>
                    <a:pt x="1" y="193"/>
                  </a:cubicBezTo>
                  <a:cubicBezTo>
                    <a:pt x="4231" y="193"/>
                    <a:pt x="5326" y="194"/>
                    <a:pt x="5326" y="194"/>
                  </a:cubicBezTo>
                  <a:cubicBezTo>
                    <a:pt x="5352" y="194"/>
                    <a:pt x="5374" y="214"/>
                    <a:pt x="5374" y="242"/>
                  </a:cubicBezTo>
                  <a:cubicBezTo>
                    <a:pt x="5374" y="292"/>
                    <a:pt x="5374" y="292"/>
                    <a:pt x="5374" y="292"/>
                  </a:cubicBezTo>
                  <a:cubicBezTo>
                    <a:pt x="5374" y="318"/>
                    <a:pt x="5390" y="324"/>
                    <a:pt x="5408" y="306"/>
                  </a:cubicBezTo>
                  <a:lnTo>
                    <a:pt x="5518" y="196"/>
                  </a:lnTo>
                  <a:close/>
                </a:path>
              </a:pathLst>
            </a:custGeom>
            <a:solidFill>
              <a:srgbClr val="80916C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形状12">
              <a:extLst>
                <a:ext uri="{FF2B5EF4-FFF2-40B4-BE49-F238E27FC236}">
                  <a16:creationId xmlns:a16="http://schemas.microsoft.com/office/drawing/2014/main" id="{DEC262FE-D427-4F45-8976-C355062BB71B}"/>
                </a:ext>
              </a:extLst>
            </p:cNvPr>
            <p:cNvSpPr/>
            <p:nvPr/>
          </p:nvSpPr>
          <p:spPr bwMode="auto">
            <a:xfrm>
              <a:off x="1015511" y="1635646"/>
              <a:ext cx="1396569" cy="901979"/>
            </a:xfrm>
            <a:custGeom>
              <a:avLst/>
              <a:gdLst>
                <a:gd name="T0" fmla="*/ 1037 w 1037"/>
                <a:gd name="T1" fmla="*/ 0 h 671"/>
                <a:gd name="T2" fmla="*/ 503 w 1037"/>
                <a:gd name="T3" fmla="*/ 0 h 671"/>
                <a:gd name="T4" fmla="*/ 0 w 1037"/>
                <a:gd name="T5" fmla="*/ 671 h 671"/>
                <a:gd name="T6" fmla="*/ 534 w 1037"/>
                <a:gd name="T7" fmla="*/ 671 h 671"/>
                <a:gd name="T8" fmla="*/ 1037 w 1037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671">
                  <a:moveTo>
                    <a:pt x="1037" y="0"/>
                  </a:moveTo>
                  <a:lnTo>
                    <a:pt x="503" y="0"/>
                  </a:lnTo>
                  <a:lnTo>
                    <a:pt x="0" y="671"/>
                  </a:lnTo>
                  <a:lnTo>
                    <a:pt x="534" y="671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80916C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形状12">
              <a:extLst>
                <a:ext uri="{FF2B5EF4-FFF2-40B4-BE49-F238E27FC236}">
                  <a16:creationId xmlns:a16="http://schemas.microsoft.com/office/drawing/2014/main" id="{99D53898-5441-482D-BA1D-58B3CA7F584B}"/>
                </a:ext>
              </a:extLst>
            </p:cNvPr>
            <p:cNvSpPr/>
            <p:nvPr/>
          </p:nvSpPr>
          <p:spPr bwMode="auto">
            <a:xfrm>
              <a:off x="2915162" y="1635646"/>
              <a:ext cx="1398156" cy="901979"/>
            </a:xfrm>
            <a:custGeom>
              <a:avLst/>
              <a:gdLst>
                <a:gd name="T0" fmla="*/ 1039 w 1039"/>
                <a:gd name="T1" fmla="*/ 0 h 671"/>
                <a:gd name="T2" fmla="*/ 505 w 1039"/>
                <a:gd name="T3" fmla="*/ 0 h 671"/>
                <a:gd name="T4" fmla="*/ 0 w 1039"/>
                <a:gd name="T5" fmla="*/ 671 h 671"/>
                <a:gd name="T6" fmla="*/ 534 w 1039"/>
                <a:gd name="T7" fmla="*/ 671 h 671"/>
                <a:gd name="T8" fmla="*/ 1039 w 1039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9" h="671">
                  <a:moveTo>
                    <a:pt x="1039" y="0"/>
                  </a:moveTo>
                  <a:lnTo>
                    <a:pt x="505" y="0"/>
                  </a:lnTo>
                  <a:lnTo>
                    <a:pt x="0" y="671"/>
                  </a:lnTo>
                  <a:lnTo>
                    <a:pt x="534" y="671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80916C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形状12">
              <a:extLst>
                <a:ext uri="{FF2B5EF4-FFF2-40B4-BE49-F238E27FC236}">
                  <a16:creationId xmlns:a16="http://schemas.microsoft.com/office/drawing/2014/main" id="{7FB8F4CA-DBB8-4AA2-8950-9375AD39E6AB}"/>
                </a:ext>
              </a:extLst>
            </p:cNvPr>
            <p:cNvSpPr/>
            <p:nvPr/>
          </p:nvSpPr>
          <p:spPr bwMode="auto">
            <a:xfrm>
              <a:off x="4817987" y="1635646"/>
              <a:ext cx="1396569" cy="901979"/>
            </a:xfrm>
            <a:custGeom>
              <a:avLst/>
              <a:gdLst>
                <a:gd name="T0" fmla="*/ 1037 w 1037"/>
                <a:gd name="T1" fmla="*/ 0 h 671"/>
                <a:gd name="T2" fmla="*/ 503 w 1037"/>
                <a:gd name="T3" fmla="*/ 0 h 671"/>
                <a:gd name="T4" fmla="*/ 0 w 1037"/>
                <a:gd name="T5" fmla="*/ 671 h 671"/>
                <a:gd name="T6" fmla="*/ 534 w 1037"/>
                <a:gd name="T7" fmla="*/ 671 h 671"/>
                <a:gd name="T8" fmla="*/ 1037 w 1037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671">
                  <a:moveTo>
                    <a:pt x="1037" y="0"/>
                  </a:moveTo>
                  <a:lnTo>
                    <a:pt x="503" y="0"/>
                  </a:lnTo>
                  <a:lnTo>
                    <a:pt x="0" y="671"/>
                  </a:lnTo>
                  <a:lnTo>
                    <a:pt x="534" y="671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80916C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形状12">
              <a:extLst>
                <a:ext uri="{FF2B5EF4-FFF2-40B4-BE49-F238E27FC236}">
                  <a16:creationId xmlns:a16="http://schemas.microsoft.com/office/drawing/2014/main" id="{F2B23959-36A0-4787-B611-55017DAA886A}"/>
                </a:ext>
              </a:extLst>
            </p:cNvPr>
            <p:cNvSpPr/>
            <p:nvPr/>
          </p:nvSpPr>
          <p:spPr bwMode="auto">
            <a:xfrm>
              <a:off x="6685898" y="1635646"/>
              <a:ext cx="1398156" cy="901979"/>
            </a:xfrm>
            <a:custGeom>
              <a:avLst/>
              <a:gdLst>
                <a:gd name="T0" fmla="*/ 1039 w 1039"/>
                <a:gd name="T1" fmla="*/ 0 h 671"/>
                <a:gd name="T2" fmla="*/ 505 w 1039"/>
                <a:gd name="T3" fmla="*/ 0 h 671"/>
                <a:gd name="T4" fmla="*/ 0 w 1039"/>
                <a:gd name="T5" fmla="*/ 671 h 671"/>
                <a:gd name="T6" fmla="*/ 534 w 1039"/>
                <a:gd name="T7" fmla="*/ 671 h 671"/>
                <a:gd name="T8" fmla="*/ 1039 w 1039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9" h="671">
                  <a:moveTo>
                    <a:pt x="1039" y="0"/>
                  </a:moveTo>
                  <a:lnTo>
                    <a:pt x="505" y="0"/>
                  </a:lnTo>
                  <a:lnTo>
                    <a:pt x="0" y="671"/>
                  </a:lnTo>
                  <a:lnTo>
                    <a:pt x="534" y="671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80916C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E4CBFB9-022E-4622-AF60-522993B16703}"/>
              </a:ext>
            </a:extLst>
          </p:cNvPr>
          <p:cNvGrpSpPr/>
          <p:nvPr/>
        </p:nvGrpSpPr>
        <p:grpSpPr>
          <a:xfrm>
            <a:off x="5304908" y="1337903"/>
            <a:ext cx="6062577" cy="1385108"/>
            <a:chOff x="4981513" y="1327710"/>
            <a:chExt cx="6062577" cy="138510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87C298A-0BFB-47E0-8B40-CBBD30D61E05}"/>
                </a:ext>
              </a:extLst>
            </p:cNvPr>
            <p:cNvGrpSpPr/>
            <p:nvPr/>
          </p:nvGrpSpPr>
          <p:grpSpPr>
            <a:xfrm>
              <a:off x="4981513" y="1327710"/>
              <a:ext cx="2228974" cy="1385108"/>
              <a:chOff x="1274639" y="3963457"/>
              <a:chExt cx="2228974" cy="1385108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585644-17BD-466D-97CE-1F3CDEE1E5FE}"/>
                  </a:ext>
                </a:extLst>
              </p:cNvPr>
              <p:cNvSpPr/>
              <p:nvPr/>
            </p:nvSpPr>
            <p:spPr>
              <a:xfrm>
                <a:off x="1274639" y="4332646"/>
                <a:ext cx="2099523" cy="1015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别让生活耗尽了你的耐心和向往，你还有诗和远方。</a:t>
                </a: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30B757A-12C9-405C-8CBB-004365F5AEDF}"/>
                  </a:ext>
                </a:extLst>
              </p:cNvPr>
              <p:cNvSpPr txBox="1"/>
              <p:nvPr/>
            </p:nvSpPr>
            <p:spPr>
              <a:xfrm>
                <a:off x="1287355" y="3963457"/>
                <a:ext cx="2216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输入相关标题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AC89AFB-6FA8-4572-8466-C04B75466A8B}"/>
                </a:ext>
              </a:extLst>
            </p:cNvPr>
            <p:cNvGrpSpPr/>
            <p:nvPr/>
          </p:nvGrpSpPr>
          <p:grpSpPr>
            <a:xfrm>
              <a:off x="8815116" y="1327710"/>
              <a:ext cx="2228974" cy="1385108"/>
              <a:chOff x="1274639" y="3963457"/>
              <a:chExt cx="2228974" cy="1385108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B93A665-25E1-4AA6-9A44-D43B01C39DC0}"/>
                  </a:ext>
                </a:extLst>
              </p:cNvPr>
              <p:cNvSpPr/>
              <p:nvPr/>
            </p:nvSpPr>
            <p:spPr>
              <a:xfrm>
                <a:off x="1274639" y="4332646"/>
                <a:ext cx="2099523" cy="1015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别让生活耗尽了你的耐心和向往，你还有诗和远方。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ECBEDDE-8314-4C8F-BB4C-B9ADF78CB54B}"/>
                  </a:ext>
                </a:extLst>
              </p:cNvPr>
              <p:cNvSpPr txBox="1"/>
              <p:nvPr/>
            </p:nvSpPr>
            <p:spPr>
              <a:xfrm>
                <a:off x="1287355" y="3963457"/>
                <a:ext cx="2216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输入相关标题</a:t>
                </a: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44A9708-F2D2-4634-8313-164D831D3F05}"/>
              </a:ext>
            </a:extLst>
          </p:cNvPr>
          <p:cNvGrpSpPr/>
          <p:nvPr/>
        </p:nvGrpSpPr>
        <p:grpSpPr>
          <a:xfrm>
            <a:off x="2362342" y="4220071"/>
            <a:ext cx="6062577" cy="1385108"/>
            <a:chOff x="4981513" y="1327710"/>
            <a:chExt cx="6062577" cy="138510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662B857-2B1F-4D97-8B6E-9C2BE24FCB9F}"/>
                </a:ext>
              </a:extLst>
            </p:cNvPr>
            <p:cNvGrpSpPr/>
            <p:nvPr/>
          </p:nvGrpSpPr>
          <p:grpSpPr>
            <a:xfrm>
              <a:off x="4981513" y="1327710"/>
              <a:ext cx="2228974" cy="1385108"/>
              <a:chOff x="1274639" y="3963457"/>
              <a:chExt cx="2228974" cy="1385108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CB6D83E-0958-4219-B582-D982F5E1D9F3}"/>
                  </a:ext>
                </a:extLst>
              </p:cNvPr>
              <p:cNvSpPr/>
              <p:nvPr/>
            </p:nvSpPr>
            <p:spPr>
              <a:xfrm>
                <a:off x="1274639" y="4332646"/>
                <a:ext cx="2099523" cy="1015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别让生活耗尽了你的耐心和向往，你还有诗和远方。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2EC75FE-1943-49EC-AE83-672CD6259688}"/>
                  </a:ext>
                </a:extLst>
              </p:cNvPr>
              <p:cNvSpPr txBox="1"/>
              <p:nvPr/>
            </p:nvSpPr>
            <p:spPr>
              <a:xfrm>
                <a:off x="1287355" y="3963457"/>
                <a:ext cx="2216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输入相关标题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7DDCF26-58F6-4FB9-8B9A-F220ABD0DC41}"/>
                </a:ext>
              </a:extLst>
            </p:cNvPr>
            <p:cNvGrpSpPr/>
            <p:nvPr/>
          </p:nvGrpSpPr>
          <p:grpSpPr>
            <a:xfrm>
              <a:off x="8815116" y="1327710"/>
              <a:ext cx="2228974" cy="1385108"/>
              <a:chOff x="1274639" y="3963457"/>
              <a:chExt cx="2228974" cy="1385108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C56C5DD-5B6E-4DAE-8666-1991D8C98B65}"/>
                  </a:ext>
                </a:extLst>
              </p:cNvPr>
              <p:cNvSpPr/>
              <p:nvPr/>
            </p:nvSpPr>
            <p:spPr>
              <a:xfrm>
                <a:off x="1274639" y="4332646"/>
                <a:ext cx="2099523" cy="1015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别让生活耗尽了你的耐心和向往，你还有诗和远方。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47AD446-6A97-4EA8-AC3E-6539D577603E}"/>
                  </a:ext>
                </a:extLst>
              </p:cNvPr>
              <p:cNvSpPr txBox="1"/>
              <p:nvPr/>
            </p:nvSpPr>
            <p:spPr>
              <a:xfrm>
                <a:off x="1287355" y="3963457"/>
                <a:ext cx="2216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输入相关标题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40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883</Words>
  <PresentationFormat>宽屏</PresentationFormat>
  <Paragraphs>98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站酷小薇LOGO体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2020-03-04T07:47:17Z</dcterms:created>
  <dcterms:modified xsi:type="dcterms:W3CDTF">2020-03-28T15:14:54Z</dcterms:modified>
</cp:coreProperties>
</file>