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39" r:id="rId2"/>
    <p:sldId id="5540" r:id="rId3"/>
    <p:sldId id="5541" r:id="rId4"/>
    <p:sldId id="5554" r:id="rId5"/>
    <p:sldId id="5545" r:id="rId6"/>
    <p:sldId id="5542" r:id="rId7"/>
    <p:sldId id="5551" r:id="rId8"/>
    <p:sldId id="5548" r:id="rId9"/>
    <p:sldId id="5549" r:id="rId10"/>
    <p:sldId id="5543" r:id="rId11"/>
    <p:sldId id="5552" r:id="rId12"/>
    <p:sldId id="5546" r:id="rId13"/>
    <p:sldId id="5556" r:id="rId14"/>
    <p:sldId id="5544" r:id="rId15"/>
    <p:sldId id="5547" r:id="rId16"/>
    <p:sldId id="5553" r:id="rId17"/>
    <p:sldId id="555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E5A88-1C3C-4F9F-B91B-F20965417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CB7085-0510-42AD-AC45-8163A1480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2698C-EA1B-44BA-B6BD-8246C23A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AEC51-67D7-4AF4-B473-2A09EFAC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C84C5-E83B-41A4-BF7B-8A6D00C1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6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7AE65-3E1C-4A8D-AD7F-8B411B59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E2EC90-302B-4FF1-B176-3256DD277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04A9A-FA6B-4598-A6B6-1D16EF2C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81901-7ED1-42AC-A79F-49202E28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2F85D-F6FD-4183-A882-728E33E6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68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FB8C84-AF8E-401F-8E99-AFB191EC8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07E8FE-098F-41FF-A041-7078B28D0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3EAED-E75A-43E8-A090-62619F84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65B4B-3824-4ABE-A2CC-822F1DD4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A09C0-9CE5-476F-A93C-75D1452A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0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8AEC-355F-4F4C-A8BB-D87EF86E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A8E3D-2BBE-4B4C-B432-7450F6D1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7AC38-8561-4761-8E4C-EED17A42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19D9B-80A2-4968-8CD4-C64DBBBF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A5FE5-5B22-46B5-9AF0-CC964843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8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A13BC-3CF4-4909-B519-FCA953D1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E0CBE-B888-4140-AA71-AEFDE92E6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8194B-BCD6-4BB0-A0DC-6476A79A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982AF-0995-49A2-B8EC-6A4874EE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7B935-AFC7-4D72-AECF-2BD4135B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01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89ABB-B555-4489-8BB0-3A029D3F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0F37B-61FB-4EB1-96D3-4E766998D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FF58B0-0D6F-44AF-9AE3-1A4AA2D5F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BD3DA-B3E4-4E4E-AF41-B3F27978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72B29-EEBA-4250-BCAE-E80BB0A7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012E28-B8AD-4027-B78C-D551348B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6388-6EF5-4D9A-974B-CB1A80F5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80E913-FB7B-4FAD-B0BB-145CA2BE8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E7E641-5E42-44C2-B0AE-AF1C3A58F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E00738-5C09-4479-BDE7-89BE29578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42547D-D1DC-4CFD-AA38-04E6B7145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5B3638-5FF7-4098-A9F8-89A611E0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2AA13B-65A1-4274-8992-AE5820BB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022742-DFD1-4FCD-8F6E-99648212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5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FBD2B-BDA6-4DBA-8AF3-67069F1E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D7EC7C-BB71-42A6-952E-2C41C934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A3B7E2-704A-4866-A63B-6DBE82B8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B1FFBF-828E-44D1-95C9-C7B9CA3E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87B6B0-BEBC-4A47-BE83-7913449C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09703-A639-4841-927E-749F73FA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748EAD-0E2E-4F40-9AFA-CE9B0CC3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9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2622D-AB07-4972-8201-93F85228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43483-CE48-402F-8B15-B021F6A8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C49D42-F028-4A3A-B73E-C020DACD5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1C134-9554-4A1F-8FDC-8436F903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0A6DE-CFAA-4877-8EE3-5B3DEB38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5D917-6F0C-4EBD-89EF-A6DB6F8B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4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F0122-CD52-40E2-B72A-E0E76FD2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E96FFF-DC8D-4B24-9650-81A3C4E31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1858D6-EF14-4403-BF13-5B1BED859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65043-59C3-4F80-B6C8-45156DB8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D1383F-F05B-49E3-9167-3C58D7DF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70452C-9463-41E2-AD44-4EFB5AF7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38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478077-2BC6-41DE-B01F-29C294D0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2AE001-35E8-4D06-9622-AB07B9521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9E22F-1AE6-4A82-A931-BB6DF4012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7B1C6-46F4-4986-9D17-ABF288F95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865E9-58F7-496B-A8E9-CBBA5F5C6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BAF4173-F580-48C1-B8EB-90ECDD1967A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286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401D01F-5C15-4C91-83FE-5E853121A925}"/>
              </a:ext>
            </a:extLst>
          </p:cNvPr>
          <p:cNvSpPr/>
          <p:nvPr/>
        </p:nvSpPr>
        <p:spPr>
          <a:xfrm>
            <a:off x="1013583" y="538842"/>
            <a:ext cx="10164835" cy="5747657"/>
          </a:xfrm>
          <a:prstGeom prst="roundRect">
            <a:avLst>
              <a:gd name="adj" fmla="val 325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337ED4B-BAA4-43BC-8FCF-5B6DDD268129}"/>
              </a:ext>
            </a:extLst>
          </p:cNvPr>
          <p:cNvSpPr/>
          <p:nvPr/>
        </p:nvSpPr>
        <p:spPr>
          <a:xfrm>
            <a:off x="4882113" y="1"/>
            <a:ext cx="2427772" cy="1712680"/>
          </a:xfrm>
          <a:custGeom>
            <a:avLst/>
            <a:gdLst>
              <a:gd name="connsiteX0" fmla="*/ 109666 w 2427772"/>
              <a:gd name="connsiteY0" fmla="*/ 0 h 1712680"/>
              <a:gd name="connsiteX1" fmla="*/ 2318107 w 2427772"/>
              <a:gd name="connsiteY1" fmla="*/ 0 h 1712680"/>
              <a:gd name="connsiteX2" fmla="*/ 2332379 w 2427772"/>
              <a:gd name="connsiteY2" fmla="*/ 26295 h 1712680"/>
              <a:gd name="connsiteX3" fmla="*/ 2427772 w 2427772"/>
              <a:gd name="connsiteY3" fmla="*/ 498794 h 1712680"/>
              <a:gd name="connsiteX4" fmla="*/ 1213886 w 2427772"/>
              <a:gd name="connsiteY4" fmla="*/ 1712680 h 1712680"/>
              <a:gd name="connsiteX5" fmla="*/ 0 w 2427772"/>
              <a:gd name="connsiteY5" fmla="*/ 498794 h 1712680"/>
              <a:gd name="connsiteX6" fmla="*/ 95394 w 2427772"/>
              <a:gd name="connsiteY6" fmla="*/ 26295 h 171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7772" h="1712680">
                <a:moveTo>
                  <a:pt x="109666" y="0"/>
                </a:moveTo>
                <a:lnTo>
                  <a:pt x="2318107" y="0"/>
                </a:lnTo>
                <a:lnTo>
                  <a:pt x="2332379" y="26295"/>
                </a:lnTo>
                <a:cubicBezTo>
                  <a:pt x="2393805" y="171522"/>
                  <a:pt x="2427772" y="331191"/>
                  <a:pt x="2427772" y="498794"/>
                </a:cubicBezTo>
                <a:cubicBezTo>
                  <a:pt x="2427772" y="1169205"/>
                  <a:pt x="1884297" y="1712680"/>
                  <a:pt x="1213886" y="1712680"/>
                </a:cubicBezTo>
                <a:cubicBezTo>
                  <a:pt x="543475" y="1712680"/>
                  <a:pt x="0" y="1169205"/>
                  <a:pt x="0" y="498794"/>
                </a:cubicBezTo>
                <a:cubicBezTo>
                  <a:pt x="0" y="331191"/>
                  <a:pt x="33968" y="171522"/>
                  <a:pt x="95394" y="26295"/>
                </a:cubicBezTo>
                <a:close/>
              </a:path>
            </a:pathLst>
          </a:custGeom>
          <a:solidFill>
            <a:srgbClr val="286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1D900C-B6F4-4643-AF72-06940BF2F0DF}"/>
              </a:ext>
            </a:extLst>
          </p:cNvPr>
          <p:cNvSpPr txBox="1"/>
          <p:nvPr/>
        </p:nvSpPr>
        <p:spPr>
          <a:xfrm>
            <a:off x="3289489" y="2722842"/>
            <a:ext cx="5359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0" i="0" u="none" strike="noStrike" kern="1200" cap="none" spc="-20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毕丨业丨答丨辩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075255-4687-4C14-9EC7-B23316474E40}"/>
              </a:ext>
            </a:extLst>
          </p:cNvPr>
          <p:cNvSpPr txBox="1"/>
          <p:nvPr/>
        </p:nvSpPr>
        <p:spPr>
          <a:xfrm>
            <a:off x="3394217" y="4101256"/>
            <a:ext cx="5389995" cy="44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8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指导老师：稻壳儿     汇报人：佳佳</a:t>
            </a:r>
            <a:r>
              <a:rPr kumimoji="0" lang="en-US" altLang="zh-CN" sz="2000" b="0" i="0" u="none" strike="noStrike" kern="8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PPT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BB6BEDD-6D24-43BA-8C9D-DB344FCE55AA}"/>
              </a:ext>
            </a:extLst>
          </p:cNvPr>
          <p:cNvCxnSpPr/>
          <p:nvPr/>
        </p:nvCxnSpPr>
        <p:spPr>
          <a:xfrm>
            <a:off x="3394218" y="3923171"/>
            <a:ext cx="5320435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BE032F7E-1D41-4F28-A6E8-D2B005168490}"/>
              </a:ext>
            </a:extLst>
          </p:cNvPr>
          <p:cNvSpPr/>
          <p:nvPr/>
        </p:nvSpPr>
        <p:spPr>
          <a:xfrm>
            <a:off x="4882114" y="0"/>
            <a:ext cx="2427772" cy="542442"/>
          </a:xfrm>
          <a:custGeom>
            <a:avLst/>
            <a:gdLst>
              <a:gd name="connsiteX0" fmla="*/ 0 w 2427772"/>
              <a:gd name="connsiteY0" fmla="*/ 0 h 542442"/>
              <a:gd name="connsiteX1" fmla="*/ 2427772 w 2427772"/>
              <a:gd name="connsiteY1" fmla="*/ 0 h 542442"/>
              <a:gd name="connsiteX2" fmla="*/ 2427772 w 2427772"/>
              <a:gd name="connsiteY2" fmla="*/ 542442 h 542442"/>
              <a:gd name="connsiteX3" fmla="*/ 0 w 2427772"/>
              <a:gd name="connsiteY3" fmla="*/ 542442 h 54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772" h="542442">
                <a:moveTo>
                  <a:pt x="0" y="0"/>
                </a:moveTo>
                <a:lnTo>
                  <a:pt x="2427772" y="0"/>
                </a:lnTo>
                <a:lnTo>
                  <a:pt x="2427772" y="542442"/>
                </a:lnTo>
                <a:lnTo>
                  <a:pt x="0" y="542442"/>
                </a:lnTo>
                <a:close/>
              </a:path>
            </a:pathLst>
          </a:custGeom>
          <a:solidFill>
            <a:srgbClr val="286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E5C1A20-7F5D-40F4-B3CA-7727C332F369}"/>
              </a:ext>
            </a:extLst>
          </p:cNvPr>
          <p:cNvGrpSpPr/>
          <p:nvPr/>
        </p:nvGrpSpPr>
        <p:grpSpPr>
          <a:xfrm>
            <a:off x="5352838" y="720526"/>
            <a:ext cx="1486326" cy="1486326"/>
            <a:chOff x="5147619" y="1096170"/>
            <a:chExt cx="1896762" cy="189676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8B120AB-2A26-4740-8BAF-0919D3083644}"/>
                </a:ext>
              </a:extLst>
            </p:cNvPr>
            <p:cNvSpPr/>
            <p:nvPr/>
          </p:nvSpPr>
          <p:spPr>
            <a:xfrm>
              <a:off x="5147619" y="1096170"/>
              <a:ext cx="1896762" cy="18967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866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0CCA095-CA1E-4D84-B4EF-6473A3B026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2247" y="1569084"/>
              <a:ext cx="1567506" cy="911043"/>
            </a:xfrm>
            <a:custGeom>
              <a:avLst/>
              <a:gdLst>
                <a:gd name="T0" fmla="*/ 135 w 139"/>
                <a:gd name="T1" fmla="*/ 61 h 81"/>
                <a:gd name="T2" fmla="*/ 131 w 139"/>
                <a:gd name="T3" fmla="*/ 56 h 81"/>
                <a:gd name="T4" fmla="*/ 131 w 139"/>
                <a:gd name="T5" fmla="*/ 27 h 81"/>
                <a:gd name="T6" fmla="*/ 139 w 139"/>
                <a:gd name="T7" fmla="*/ 24 h 81"/>
                <a:gd name="T8" fmla="*/ 70 w 139"/>
                <a:gd name="T9" fmla="*/ 0 h 81"/>
                <a:gd name="T10" fmla="*/ 0 w 139"/>
                <a:gd name="T11" fmla="*/ 24 h 81"/>
                <a:gd name="T12" fmla="*/ 70 w 139"/>
                <a:gd name="T13" fmla="*/ 48 h 81"/>
                <a:gd name="T14" fmla="*/ 127 w 139"/>
                <a:gd name="T15" fmla="*/ 28 h 81"/>
                <a:gd name="T16" fmla="*/ 127 w 139"/>
                <a:gd name="T17" fmla="*/ 56 h 81"/>
                <a:gd name="T18" fmla="*/ 123 w 139"/>
                <a:gd name="T19" fmla="*/ 61 h 81"/>
                <a:gd name="T20" fmla="*/ 126 w 139"/>
                <a:gd name="T21" fmla="*/ 64 h 81"/>
                <a:gd name="T22" fmla="*/ 123 w 139"/>
                <a:gd name="T23" fmla="*/ 81 h 81"/>
                <a:gd name="T24" fmla="*/ 135 w 139"/>
                <a:gd name="T25" fmla="*/ 81 h 81"/>
                <a:gd name="T26" fmla="*/ 132 w 139"/>
                <a:gd name="T27" fmla="*/ 64 h 81"/>
                <a:gd name="T28" fmla="*/ 135 w 139"/>
                <a:gd name="T29" fmla="*/ 61 h 81"/>
                <a:gd name="T30" fmla="*/ 28 w 139"/>
                <a:gd name="T31" fmla="*/ 42 h 81"/>
                <a:gd name="T32" fmla="*/ 28 w 139"/>
                <a:gd name="T33" fmla="*/ 69 h 81"/>
                <a:gd name="T34" fmla="*/ 70 w 139"/>
                <a:gd name="T35" fmla="*/ 81 h 81"/>
                <a:gd name="T36" fmla="*/ 111 w 139"/>
                <a:gd name="T37" fmla="*/ 69 h 81"/>
                <a:gd name="T38" fmla="*/ 111 w 139"/>
                <a:gd name="T39" fmla="*/ 42 h 81"/>
                <a:gd name="T40" fmla="*/ 70 w 139"/>
                <a:gd name="T41" fmla="*/ 56 h 81"/>
                <a:gd name="T42" fmla="*/ 28 w 139"/>
                <a:gd name="T43" fmla="*/ 4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81">
                  <a:moveTo>
                    <a:pt x="135" y="61"/>
                  </a:moveTo>
                  <a:cubicBezTo>
                    <a:pt x="135" y="58"/>
                    <a:pt x="134" y="56"/>
                    <a:pt x="131" y="56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9" y="24"/>
                    <a:pt x="139" y="24"/>
                    <a:pt x="139" y="2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5" y="56"/>
                    <a:pt x="123" y="58"/>
                    <a:pt x="123" y="61"/>
                  </a:cubicBezTo>
                  <a:cubicBezTo>
                    <a:pt x="123" y="63"/>
                    <a:pt x="125" y="64"/>
                    <a:pt x="126" y="64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4" y="64"/>
                    <a:pt x="135" y="63"/>
                    <a:pt x="135" y="61"/>
                  </a:cubicBezTo>
                  <a:close/>
                  <a:moveTo>
                    <a:pt x="28" y="4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8" y="76"/>
                    <a:pt x="47" y="81"/>
                    <a:pt x="70" y="81"/>
                  </a:cubicBezTo>
                  <a:cubicBezTo>
                    <a:pt x="92" y="81"/>
                    <a:pt x="111" y="76"/>
                    <a:pt x="111" y="69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70" y="56"/>
                    <a:pt x="70" y="56"/>
                    <a:pt x="70" y="56"/>
                  </a:cubicBezTo>
                  <a:lnTo>
                    <a:pt x="28" y="42"/>
                  </a:lnTo>
                  <a:close/>
                </a:path>
              </a:pathLst>
            </a:custGeom>
            <a:solidFill>
              <a:srgbClr val="28666D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38" tIns="45719" rIns="91438" b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5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EA361A-2FD4-4DFC-87B4-28D016A5A8E6}"/>
              </a:ext>
            </a:extLst>
          </p:cNvPr>
          <p:cNvSpPr/>
          <p:nvPr/>
        </p:nvSpPr>
        <p:spPr>
          <a:xfrm>
            <a:off x="3594165" y="2352758"/>
            <a:ext cx="5003670" cy="19541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E9BDD0-7ED8-48AC-B0C8-2C1B05F780D4}"/>
              </a:ext>
            </a:extLst>
          </p:cNvPr>
          <p:cNvSpPr txBox="1"/>
          <p:nvPr/>
        </p:nvSpPr>
        <p:spPr>
          <a:xfrm>
            <a:off x="5743032" y="2930740"/>
            <a:ext cx="2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运用方向</a:t>
            </a:r>
          </a:p>
        </p:txBody>
      </p:sp>
      <p:sp>
        <p:nvSpPr>
          <p:cNvPr id="8" name="圆角矩形1">
            <a:extLst>
              <a:ext uri="{FF2B5EF4-FFF2-40B4-BE49-F238E27FC236}">
                <a16:creationId xmlns:a16="http://schemas.microsoft.com/office/drawing/2014/main" id="{98704D51-8C3A-407A-B02E-4E7520660843}"/>
              </a:ext>
            </a:extLst>
          </p:cNvPr>
          <p:cNvSpPr/>
          <p:nvPr/>
        </p:nvSpPr>
        <p:spPr bwMode="auto">
          <a:xfrm rot="18900000" flipV="1">
            <a:off x="4581089" y="2910798"/>
            <a:ext cx="686216" cy="686216"/>
          </a:xfrm>
          <a:prstGeom prst="roundRect">
            <a:avLst>
              <a:gd name="adj" fmla="val 9646"/>
            </a:avLst>
          </a:prstGeom>
          <a:solidFill>
            <a:srgbClr val="28666D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0A19FD-8FFE-4957-A237-A5F789E72954}"/>
              </a:ext>
            </a:extLst>
          </p:cNvPr>
          <p:cNvSpPr txBox="1"/>
          <p:nvPr/>
        </p:nvSpPr>
        <p:spPr>
          <a:xfrm>
            <a:off x="4537211" y="2930740"/>
            <a:ext cx="77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03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96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7D6E0E-FD3C-4765-9CA4-D6A3202AC6FC}"/>
              </a:ext>
            </a:extLst>
          </p:cNvPr>
          <p:cNvSpPr/>
          <p:nvPr/>
        </p:nvSpPr>
        <p:spPr>
          <a:xfrm>
            <a:off x="3272854" y="1396870"/>
            <a:ext cx="2203554" cy="2203554"/>
          </a:xfrm>
          <a:prstGeom prst="rect">
            <a:avLst/>
          </a:prstGeom>
          <a:solidFill>
            <a:srgbClr val="286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BFE21C-A64B-4A27-BBC7-4514E82E252C}"/>
              </a:ext>
            </a:extLst>
          </p:cNvPr>
          <p:cNvSpPr/>
          <p:nvPr/>
        </p:nvSpPr>
        <p:spPr>
          <a:xfrm>
            <a:off x="1006840" y="3677874"/>
            <a:ext cx="2203554" cy="2203554"/>
          </a:xfrm>
          <a:prstGeom prst="rect">
            <a:avLst/>
          </a:prstGeom>
          <a:solidFill>
            <a:srgbClr val="286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93E5F4C-712F-4139-8877-C34268C06AC9}"/>
              </a:ext>
            </a:extLst>
          </p:cNvPr>
          <p:cNvGrpSpPr/>
          <p:nvPr/>
        </p:nvGrpSpPr>
        <p:grpSpPr>
          <a:xfrm>
            <a:off x="1006840" y="1396870"/>
            <a:ext cx="6735582" cy="4484558"/>
            <a:chOff x="1006840" y="1396870"/>
            <a:chExt cx="6735582" cy="4484558"/>
          </a:xfrm>
          <a:blipFill>
            <a:blip r:embed="rId2"/>
            <a:stretch>
              <a:fillRect t="-1497" b="-19773"/>
            </a:stretch>
          </a:blip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C8E6ED7-21A1-472F-BC78-C214F846715C}"/>
                </a:ext>
              </a:extLst>
            </p:cNvPr>
            <p:cNvSpPr/>
            <p:nvPr/>
          </p:nvSpPr>
          <p:spPr>
            <a:xfrm>
              <a:off x="1006840" y="1396870"/>
              <a:ext cx="2203554" cy="2203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58C1669-2698-44D0-8102-F5DCBA2AB0B3}"/>
                </a:ext>
              </a:extLst>
            </p:cNvPr>
            <p:cNvSpPr/>
            <p:nvPr/>
          </p:nvSpPr>
          <p:spPr>
            <a:xfrm>
              <a:off x="5538868" y="1396870"/>
              <a:ext cx="2203554" cy="2203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9D18447-50B1-4F74-A382-866243790E35}"/>
                </a:ext>
              </a:extLst>
            </p:cNvPr>
            <p:cNvSpPr/>
            <p:nvPr/>
          </p:nvSpPr>
          <p:spPr>
            <a:xfrm>
              <a:off x="3272854" y="3677874"/>
              <a:ext cx="2203554" cy="2203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E54D988B-9B81-4C3C-91AF-0792C38B31A7}"/>
              </a:ext>
            </a:extLst>
          </p:cNvPr>
          <p:cNvSpPr/>
          <p:nvPr/>
        </p:nvSpPr>
        <p:spPr>
          <a:xfrm>
            <a:off x="5538868" y="3677874"/>
            <a:ext cx="2203554" cy="2203554"/>
          </a:xfrm>
          <a:prstGeom prst="rect">
            <a:avLst/>
          </a:prstGeom>
          <a:solidFill>
            <a:srgbClr val="286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416AE5-B2F0-431D-BC8A-C8EB5B3F3E52}"/>
              </a:ext>
            </a:extLst>
          </p:cNvPr>
          <p:cNvGrpSpPr/>
          <p:nvPr/>
        </p:nvGrpSpPr>
        <p:grpSpPr>
          <a:xfrm>
            <a:off x="3527687" y="1831290"/>
            <a:ext cx="1693888" cy="1334713"/>
            <a:chOff x="6945443" y="1590358"/>
            <a:chExt cx="1693888" cy="1334713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8E28743-BE9C-4CFF-AB2E-AC8046C3B317}"/>
                </a:ext>
              </a:extLst>
            </p:cNvPr>
            <p:cNvGrpSpPr/>
            <p:nvPr/>
          </p:nvGrpSpPr>
          <p:grpSpPr>
            <a:xfrm>
              <a:off x="7466040" y="1590358"/>
              <a:ext cx="652696" cy="652696"/>
              <a:chOff x="1011118" y="3494109"/>
              <a:chExt cx="652696" cy="652696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A4ABA12B-CDE7-4F2B-B549-4AC1A76EF344}"/>
                  </a:ext>
                </a:extLst>
              </p:cNvPr>
              <p:cNvSpPr/>
              <p:nvPr/>
            </p:nvSpPr>
            <p:spPr>
              <a:xfrm>
                <a:off x="1011118" y="3494109"/>
                <a:ext cx="652696" cy="6526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EBCE7AD-655F-4869-8B7C-37350169BD05}"/>
                  </a:ext>
                </a:extLst>
              </p:cNvPr>
              <p:cNvSpPr txBox="1"/>
              <p:nvPr/>
            </p:nvSpPr>
            <p:spPr>
              <a:xfrm>
                <a:off x="1090128" y="3571488"/>
                <a:ext cx="494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28666D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01</a:t>
                </a:r>
                <a:endParaRPr lang="zh-CN" altLang="en-US" sz="2800" dirty="0">
                  <a:solidFill>
                    <a:srgbClr val="28666D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FB470BE-6870-4D03-A916-F8EB2B51DB46}"/>
                </a:ext>
              </a:extLst>
            </p:cNvPr>
            <p:cNvSpPr txBox="1"/>
            <p:nvPr/>
          </p:nvSpPr>
          <p:spPr>
            <a:xfrm>
              <a:off x="6945443" y="2401851"/>
              <a:ext cx="16938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输入文字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B33E3DF-7F4D-440F-8A0B-739A7539683D}"/>
              </a:ext>
            </a:extLst>
          </p:cNvPr>
          <p:cNvGrpSpPr/>
          <p:nvPr/>
        </p:nvGrpSpPr>
        <p:grpSpPr>
          <a:xfrm>
            <a:off x="1261673" y="4112294"/>
            <a:ext cx="1693888" cy="1334713"/>
            <a:chOff x="6945443" y="1590358"/>
            <a:chExt cx="1693888" cy="1334713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29EF858-3D5C-4538-9EC9-2AECE001C15D}"/>
                </a:ext>
              </a:extLst>
            </p:cNvPr>
            <p:cNvGrpSpPr/>
            <p:nvPr/>
          </p:nvGrpSpPr>
          <p:grpSpPr>
            <a:xfrm>
              <a:off x="7466040" y="1590358"/>
              <a:ext cx="652696" cy="652696"/>
              <a:chOff x="1011118" y="3494109"/>
              <a:chExt cx="652696" cy="652696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B698EB5-E1D0-49FA-8709-D01DB3335B7C}"/>
                  </a:ext>
                </a:extLst>
              </p:cNvPr>
              <p:cNvSpPr/>
              <p:nvPr/>
            </p:nvSpPr>
            <p:spPr>
              <a:xfrm>
                <a:off x="1011118" y="3494109"/>
                <a:ext cx="652696" cy="6526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0679430-A688-4E01-9B60-D9B72019AC64}"/>
                  </a:ext>
                </a:extLst>
              </p:cNvPr>
              <p:cNvSpPr txBox="1"/>
              <p:nvPr/>
            </p:nvSpPr>
            <p:spPr>
              <a:xfrm>
                <a:off x="1090128" y="3571488"/>
                <a:ext cx="494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28666D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02</a:t>
                </a:r>
                <a:endParaRPr lang="zh-CN" altLang="en-US" sz="2800" dirty="0">
                  <a:solidFill>
                    <a:srgbClr val="28666D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3FAA90A-D03F-45A5-9F3B-BA877DA9EF89}"/>
                </a:ext>
              </a:extLst>
            </p:cNvPr>
            <p:cNvSpPr txBox="1"/>
            <p:nvPr/>
          </p:nvSpPr>
          <p:spPr>
            <a:xfrm>
              <a:off x="6945443" y="2401851"/>
              <a:ext cx="16938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输入文字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F332AED-B2DD-496E-972B-0E0F10B7EA2E}"/>
              </a:ext>
            </a:extLst>
          </p:cNvPr>
          <p:cNvGrpSpPr/>
          <p:nvPr/>
        </p:nvGrpSpPr>
        <p:grpSpPr>
          <a:xfrm>
            <a:off x="5793701" y="4112294"/>
            <a:ext cx="1693888" cy="1334713"/>
            <a:chOff x="6945443" y="1590358"/>
            <a:chExt cx="1693888" cy="133471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44875A6-7B22-4014-B406-596933C957EB}"/>
                </a:ext>
              </a:extLst>
            </p:cNvPr>
            <p:cNvGrpSpPr/>
            <p:nvPr/>
          </p:nvGrpSpPr>
          <p:grpSpPr>
            <a:xfrm>
              <a:off x="7466040" y="1590358"/>
              <a:ext cx="652696" cy="652696"/>
              <a:chOff x="1011118" y="3494109"/>
              <a:chExt cx="652696" cy="652696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67FE564-32E2-4017-A6BD-380D2B697285}"/>
                  </a:ext>
                </a:extLst>
              </p:cNvPr>
              <p:cNvSpPr/>
              <p:nvPr/>
            </p:nvSpPr>
            <p:spPr>
              <a:xfrm>
                <a:off x="1011118" y="3494109"/>
                <a:ext cx="652696" cy="6526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310EB58-1787-449F-BD4D-4B5C578834B6}"/>
                  </a:ext>
                </a:extLst>
              </p:cNvPr>
              <p:cNvSpPr txBox="1"/>
              <p:nvPr/>
            </p:nvSpPr>
            <p:spPr>
              <a:xfrm>
                <a:off x="1090128" y="3571488"/>
                <a:ext cx="494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28666D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03</a:t>
                </a:r>
                <a:endParaRPr lang="zh-CN" altLang="en-US" sz="2800" dirty="0">
                  <a:solidFill>
                    <a:srgbClr val="28666D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2D99962-9A02-4F9E-9F34-B0525E28493D}"/>
                </a:ext>
              </a:extLst>
            </p:cNvPr>
            <p:cNvSpPr txBox="1"/>
            <p:nvPr/>
          </p:nvSpPr>
          <p:spPr>
            <a:xfrm>
              <a:off x="6945443" y="2401851"/>
              <a:ext cx="16938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输入文字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8F543BE6-D3F0-4953-B65E-5B422012C32A}"/>
              </a:ext>
            </a:extLst>
          </p:cNvPr>
          <p:cNvSpPr txBox="1"/>
          <p:nvPr/>
        </p:nvSpPr>
        <p:spPr>
          <a:xfrm>
            <a:off x="8688483" y="2108630"/>
            <a:ext cx="2496677" cy="211474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别让生活耗尽了你的耐心和向往，你还有诗和远方。别让生活耗尽了你的耐心和向往，你还有诗和远方。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C8411B4-320A-4A61-BC09-8F43FE01AEDA}"/>
              </a:ext>
            </a:extLst>
          </p:cNvPr>
          <p:cNvSpPr/>
          <p:nvPr/>
        </p:nvSpPr>
        <p:spPr>
          <a:xfrm>
            <a:off x="9790367" y="4923787"/>
            <a:ext cx="1394793" cy="364050"/>
          </a:xfrm>
          <a:prstGeom prst="rect">
            <a:avLst/>
          </a:prstGeom>
          <a:solidFill>
            <a:srgbClr val="286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56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81EDC34-4051-4593-82FE-3FF8A42A95A6}"/>
              </a:ext>
            </a:extLst>
          </p:cNvPr>
          <p:cNvGrpSpPr/>
          <p:nvPr/>
        </p:nvGrpSpPr>
        <p:grpSpPr>
          <a:xfrm>
            <a:off x="1089247" y="2399421"/>
            <a:ext cx="2711174" cy="2421878"/>
            <a:chOff x="1109513" y="2571170"/>
            <a:chExt cx="2711174" cy="2421878"/>
          </a:xfrm>
        </p:grpSpPr>
        <p:sp>
          <p:nvSpPr>
            <p:cNvPr id="3" name="形状2">
              <a:extLst>
                <a:ext uri="{FF2B5EF4-FFF2-40B4-BE49-F238E27FC236}">
                  <a16:creationId xmlns:a16="http://schemas.microsoft.com/office/drawing/2014/main" id="{00066295-61AE-4481-BCAA-55CEECDA6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771" y="2613074"/>
              <a:ext cx="384916" cy="815926"/>
            </a:xfrm>
            <a:custGeom>
              <a:avLst/>
              <a:gdLst>
                <a:gd name="T0" fmla="*/ 0 w 643"/>
                <a:gd name="T1" fmla="*/ 1660 h 1660"/>
                <a:gd name="T2" fmla="*/ 0 w 643"/>
                <a:gd name="T3" fmla="*/ 0 h 1660"/>
                <a:gd name="T4" fmla="*/ 643 w 643"/>
                <a:gd name="T5" fmla="*/ 301 h 1660"/>
                <a:gd name="T6" fmla="*/ 643 w 643"/>
                <a:gd name="T7" fmla="*/ 1359 h 1660"/>
                <a:gd name="T8" fmla="*/ 0 w 643"/>
                <a:gd name="T9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3" h="1660">
                  <a:moveTo>
                    <a:pt x="0" y="1660"/>
                  </a:moveTo>
                  <a:lnTo>
                    <a:pt x="0" y="0"/>
                  </a:lnTo>
                  <a:lnTo>
                    <a:pt x="643" y="301"/>
                  </a:lnTo>
                  <a:lnTo>
                    <a:pt x="643" y="1359"/>
                  </a:lnTo>
                  <a:lnTo>
                    <a:pt x="0" y="166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4" name="形状2">
              <a:extLst>
                <a:ext uri="{FF2B5EF4-FFF2-40B4-BE49-F238E27FC236}">
                  <a16:creationId xmlns:a16="http://schemas.microsoft.com/office/drawing/2014/main" id="{F8AEEB4D-9170-477D-BFC1-2E50E44B0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546" y="2613074"/>
              <a:ext cx="2377141" cy="638135"/>
            </a:xfrm>
            <a:custGeom>
              <a:avLst/>
              <a:gdLst>
                <a:gd name="T0" fmla="*/ 4614 w 4614"/>
                <a:gd name="T1" fmla="*/ 1066 h 1066"/>
                <a:gd name="T2" fmla="*/ 0 w 4614"/>
                <a:gd name="T3" fmla="*/ 1066 h 1066"/>
                <a:gd name="T4" fmla="*/ 291 w 4614"/>
                <a:gd name="T5" fmla="*/ 535 h 1066"/>
                <a:gd name="T6" fmla="*/ 0 w 4614"/>
                <a:gd name="T7" fmla="*/ 0 h 1066"/>
                <a:gd name="T8" fmla="*/ 4614 w 4614"/>
                <a:gd name="T9" fmla="*/ 0 h 1066"/>
                <a:gd name="T10" fmla="*/ 4614 w 4614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14" h="1066">
                  <a:moveTo>
                    <a:pt x="4614" y="1066"/>
                  </a:moveTo>
                  <a:lnTo>
                    <a:pt x="0" y="1066"/>
                  </a:lnTo>
                  <a:lnTo>
                    <a:pt x="291" y="535"/>
                  </a:lnTo>
                  <a:lnTo>
                    <a:pt x="0" y="0"/>
                  </a:lnTo>
                  <a:lnTo>
                    <a:pt x="4614" y="0"/>
                  </a:lnTo>
                  <a:lnTo>
                    <a:pt x="4614" y="1066"/>
                  </a:lnTo>
                </a:path>
              </a:pathLst>
            </a:custGeom>
            <a:solidFill>
              <a:srgbClr val="2866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5" name="圆形1">
              <a:extLst>
                <a:ext uri="{FF2B5EF4-FFF2-40B4-BE49-F238E27FC236}">
                  <a16:creationId xmlns:a16="http://schemas.microsoft.com/office/drawing/2014/main" id="{8A8311DC-DFFB-43A5-B3FD-CEF7A7572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513" y="2571170"/>
              <a:ext cx="699194" cy="6997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8666D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92CEB1F-D697-413D-BC53-BDF9C7C512ED}"/>
                </a:ext>
              </a:extLst>
            </p:cNvPr>
            <p:cNvSpPr txBox="1"/>
            <p:nvPr/>
          </p:nvSpPr>
          <p:spPr>
            <a:xfrm>
              <a:off x="2235079" y="2670531"/>
              <a:ext cx="699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1963EFB-4A34-480C-A300-003724279DBF}"/>
                </a:ext>
              </a:extLst>
            </p:cNvPr>
            <p:cNvGrpSpPr/>
            <p:nvPr/>
          </p:nvGrpSpPr>
          <p:grpSpPr>
            <a:xfrm>
              <a:off x="1528706" y="3587038"/>
              <a:ext cx="2099523" cy="1406010"/>
              <a:chOff x="1336248" y="3606792"/>
              <a:chExt cx="2099523" cy="140601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7373532-BD0F-4FA3-A637-B2004B188692}"/>
                  </a:ext>
                </a:extLst>
              </p:cNvPr>
              <p:cNvSpPr/>
              <p:nvPr/>
            </p:nvSpPr>
            <p:spPr>
              <a:xfrm>
                <a:off x="1336248" y="3996883"/>
                <a:ext cx="2099523" cy="1015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别让生活耗尽了你的耐心和向往，你还有诗和远方。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96FF223-0DED-4E70-B7FA-60C75AC039BE}"/>
                  </a:ext>
                </a:extLst>
              </p:cNvPr>
              <p:cNvSpPr txBox="1"/>
              <p:nvPr/>
            </p:nvSpPr>
            <p:spPr>
              <a:xfrm>
                <a:off x="1818349" y="3606792"/>
                <a:ext cx="15326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输入标题</a:t>
                </a: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30A127B-7B86-4219-AADB-148F5BF83327}"/>
              </a:ext>
            </a:extLst>
          </p:cNvPr>
          <p:cNvGrpSpPr/>
          <p:nvPr/>
        </p:nvGrpSpPr>
        <p:grpSpPr>
          <a:xfrm>
            <a:off x="4755178" y="2399421"/>
            <a:ext cx="2711174" cy="2421878"/>
            <a:chOff x="1109513" y="2571170"/>
            <a:chExt cx="2711174" cy="2421878"/>
          </a:xfrm>
        </p:grpSpPr>
        <p:sp>
          <p:nvSpPr>
            <p:cNvPr id="11" name="形状2">
              <a:extLst>
                <a:ext uri="{FF2B5EF4-FFF2-40B4-BE49-F238E27FC236}">
                  <a16:creationId xmlns:a16="http://schemas.microsoft.com/office/drawing/2014/main" id="{EF48D2A1-35AA-4949-BDC5-A1D19B80B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771" y="2613074"/>
              <a:ext cx="384916" cy="815926"/>
            </a:xfrm>
            <a:custGeom>
              <a:avLst/>
              <a:gdLst>
                <a:gd name="T0" fmla="*/ 0 w 643"/>
                <a:gd name="T1" fmla="*/ 1660 h 1660"/>
                <a:gd name="T2" fmla="*/ 0 w 643"/>
                <a:gd name="T3" fmla="*/ 0 h 1660"/>
                <a:gd name="T4" fmla="*/ 643 w 643"/>
                <a:gd name="T5" fmla="*/ 301 h 1660"/>
                <a:gd name="T6" fmla="*/ 643 w 643"/>
                <a:gd name="T7" fmla="*/ 1359 h 1660"/>
                <a:gd name="T8" fmla="*/ 0 w 643"/>
                <a:gd name="T9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3" h="1660">
                  <a:moveTo>
                    <a:pt x="0" y="1660"/>
                  </a:moveTo>
                  <a:lnTo>
                    <a:pt x="0" y="0"/>
                  </a:lnTo>
                  <a:lnTo>
                    <a:pt x="643" y="301"/>
                  </a:lnTo>
                  <a:lnTo>
                    <a:pt x="643" y="1359"/>
                  </a:lnTo>
                  <a:lnTo>
                    <a:pt x="0" y="166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12" name="形状2">
              <a:extLst>
                <a:ext uri="{FF2B5EF4-FFF2-40B4-BE49-F238E27FC236}">
                  <a16:creationId xmlns:a16="http://schemas.microsoft.com/office/drawing/2014/main" id="{43D41245-7E80-4B93-A214-6E2E9FDC5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546" y="2613074"/>
              <a:ext cx="2377141" cy="638135"/>
            </a:xfrm>
            <a:custGeom>
              <a:avLst/>
              <a:gdLst>
                <a:gd name="T0" fmla="*/ 4614 w 4614"/>
                <a:gd name="T1" fmla="*/ 1066 h 1066"/>
                <a:gd name="T2" fmla="*/ 0 w 4614"/>
                <a:gd name="T3" fmla="*/ 1066 h 1066"/>
                <a:gd name="T4" fmla="*/ 291 w 4614"/>
                <a:gd name="T5" fmla="*/ 535 h 1066"/>
                <a:gd name="T6" fmla="*/ 0 w 4614"/>
                <a:gd name="T7" fmla="*/ 0 h 1066"/>
                <a:gd name="T8" fmla="*/ 4614 w 4614"/>
                <a:gd name="T9" fmla="*/ 0 h 1066"/>
                <a:gd name="T10" fmla="*/ 4614 w 4614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14" h="1066">
                  <a:moveTo>
                    <a:pt x="4614" y="1066"/>
                  </a:moveTo>
                  <a:lnTo>
                    <a:pt x="0" y="1066"/>
                  </a:lnTo>
                  <a:lnTo>
                    <a:pt x="291" y="535"/>
                  </a:lnTo>
                  <a:lnTo>
                    <a:pt x="0" y="0"/>
                  </a:lnTo>
                  <a:lnTo>
                    <a:pt x="4614" y="0"/>
                  </a:lnTo>
                  <a:lnTo>
                    <a:pt x="4614" y="1066"/>
                  </a:lnTo>
                </a:path>
              </a:pathLst>
            </a:custGeom>
            <a:solidFill>
              <a:srgbClr val="2866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13" name="圆形1">
              <a:extLst>
                <a:ext uri="{FF2B5EF4-FFF2-40B4-BE49-F238E27FC236}">
                  <a16:creationId xmlns:a16="http://schemas.microsoft.com/office/drawing/2014/main" id="{F430243C-5C9A-45E7-A874-D9012EC15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513" y="2571170"/>
              <a:ext cx="699194" cy="6997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8666D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5D5FD44-8BF3-4EC9-AC0E-3FD477DEBC61}"/>
                </a:ext>
              </a:extLst>
            </p:cNvPr>
            <p:cNvSpPr txBox="1"/>
            <p:nvPr/>
          </p:nvSpPr>
          <p:spPr>
            <a:xfrm>
              <a:off x="2235079" y="2670531"/>
              <a:ext cx="699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2AA62C4-3171-474D-93A4-5E59235B4410}"/>
                </a:ext>
              </a:extLst>
            </p:cNvPr>
            <p:cNvGrpSpPr/>
            <p:nvPr/>
          </p:nvGrpSpPr>
          <p:grpSpPr>
            <a:xfrm>
              <a:off x="1528706" y="3587038"/>
              <a:ext cx="2099523" cy="1406010"/>
              <a:chOff x="1336248" y="3606792"/>
              <a:chExt cx="2099523" cy="140601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744EA37-278B-4663-8935-7BA476880027}"/>
                  </a:ext>
                </a:extLst>
              </p:cNvPr>
              <p:cNvSpPr/>
              <p:nvPr/>
            </p:nvSpPr>
            <p:spPr>
              <a:xfrm>
                <a:off x="1336248" y="3996883"/>
                <a:ext cx="2099523" cy="1015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别让生活耗尽了你的耐心和向往，你还有诗和远方。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D89E5D1-B003-42FB-A781-E46F6D9E8F1B}"/>
                  </a:ext>
                </a:extLst>
              </p:cNvPr>
              <p:cNvSpPr txBox="1"/>
              <p:nvPr/>
            </p:nvSpPr>
            <p:spPr>
              <a:xfrm>
                <a:off x="1818349" y="3606792"/>
                <a:ext cx="15326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输入标题</a:t>
                </a: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CFA2C2F-64AF-410D-91C1-3DC468432CC1}"/>
              </a:ext>
            </a:extLst>
          </p:cNvPr>
          <p:cNvGrpSpPr/>
          <p:nvPr/>
        </p:nvGrpSpPr>
        <p:grpSpPr>
          <a:xfrm>
            <a:off x="8421108" y="2399421"/>
            <a:ext cx="2711174" cy="2421878"/>
            <a:chOff x="1109513" y="2571170"/>
            <a:chExt cx="2711174" cy="2421878"/>
          </a:xfrm>
        </p:grpSpPr>
        <p:sp>
          <p:nvSpPr>
            <p:cNvPr id="19" name="形状2">
              <a:extLst>
                <a:ext uri="{FF2B5EF4-FFF2-40B4-BE49-F238E27FC236}">
                  <a16:creationId xmlns:a16="http://schemas.microsoft.com/office/drawing/2014/main" id="{4FBB6839-F983-4195-86B7-245AB9D8C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771" y="2613074"/>
              <a:ext cx="384916" cy="815926"/>
            </a:xfrm>
            <a:custGeom>
              <a:avLst/>
              <a:gdLst>
                <a:gd name="T0" fmla="*/ 0 w 643"/>
                <a:gd name="T1" fmla="*/ 1660 h 1660"/>
                <a:gd name="T2" fmla="*/ 0 w 643"/>
                <a:gd name="T3" fmla="*/ 0 h 1660"/>
                <a:gd name="T4" fmla="*/ 643 w 643"/>
                <a:gd name="T5" fmla="*/ 301 h 1660"/>
                <a:gd name="T6" fmla="*/ 643 w 643"/>
                <a:gd name="T7" fmla="*/ 1359 h 1660"/>
                <a:gd name="T8" fmla="*/ 0 w 643"/>
                <a:gd name="T9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3" h="1660">
                  <a:moveTo>
                    <a:pt x="0" y="1660"/>
                  </a:moveTo>
                  <a:lnTo>
                    <a:pt x="0" y="0"/>
                  </a:lnTo>
                  <a:lnTo>
                    <a:pt x="643" y="301"/>
                  </a:lnTo>
                  <a:lnTo>
                    <a:pt x="643" y="1359"/>
                  </a:lnTo>
                  <a:lnTo>
                    <a:pt x="0" y="166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20" name="形状2">
              <a:extLst>
                <a:ext uri="{FF2B5EF4-FFF2-40B4-BE49-F238E27FC236}">
                  <a16:creationId xmlns:a16="http://schemas.microsoft.com/office/drawing/2014/main" id="{E76615E5-F3D3-4691-A5E3-9A785DCF5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546" y="2613074"/>
              <a:ext cx="2377141" cy="638135"/>
            </a:xfrm>
            <a:custGeom>
              <a:avLst/>
              <a:gdLst>
                <a:gd name="T0" fmla="*/ 4614 w 4614"/>
                <a:gd name="T1" fmla="*/ 1066 h 1066"/>
                <a:gd name="T2" fmla="*/ 0 w 4614"/>
                <a:gd name="T3" fmla="*/ 1066 h 1066"/>
                <a:gd name="T4" fmla="*/ 291 w 4614"/>
                <a:gd name="T5" fmla="*/ 535 h 1066"/>
                <a:gd name="T6" fmla="*/ 0 w 4614"/>
                <a:gd name="T7" fmla="*/ 0 h 1066"/>
                <a:gd name="T8" fmla="*/ 4614 w 4614"/>
                <a:gd name="T9" fmla="*/ 0 h 1066"/>
                <a:gd name="T10" fmla="*/ 4614 w 4614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14" h="1066">
                  <a:moveTo>
                    <a:pt x="4614" y="1066"/>
                  </a:moveTo>
                  <a:lnTo>
                    <a:pt x="0" y="1066"/>
                  </a:lnTo>
                  <a:lnTo>
                    <a:pt x="291" y="535"/>
                  </a:lnTo>
                  <a:lnTo>
                    <a:pt x="0" y="0"/>
                  </a:lnTo>
                  <a:lnTo>
                    <a:pt x="4614" y="0"/>
                  </a:lnTo>
                  <a:lnTo>
                    <a:pt x="4614" y="1066"/>
                  </a:lnTo>
                </a:path>
              </a:pathLst>
            </a:custGeom>
            <a:solidFill>
              <a:srgbClr val="2866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21" name="圆形1">
              <a:extLst>
                <a:ext uri="{FF2B5EF4-FFF2-40B4-BE49-F238E27FC236}">
                  <a16:creationId xmlns:a16="http://schemas.microsoft.com/office/drawing/2014/main" id="{5CF9D9D5-4A9F-4AF2-A3E2-EE91E641D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513" y="2571170"/>
              <a:ext cx="699194" cy="6997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8666D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F654BF3-8AB7-4FF6-9E5F-23BED29C02DD}"/>
                </a:ext>
              </a:extLst>
            </p:cNvPr>
            <p:cNvSpPr txBox="1"/>
            <p:nvPr/>
          </p:nvSpPr>
          <p:spPr>
            <a:xfrm>
              <a:off x="2235079" y="2670531"/>
              <a:ext cx="699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B22B930-8C1E-40C3-81A6-CE9DF3A4F40A}"/>
                </a:ext>
              </a:extLst>
            </p:cNvPr>
            <p:cNvGrpSpPr/>
            <p:nvPr/>
          </p:nvGrpSpPr>
          <p:grpSpPr>
            <a:xfrm>
              <a:off x="1528706" y="3587038"/>
              <a:ext cx="2099523" cy="1406010"/>
              <a:chOff x="1336248" y="3606792"/>
              <a:chExt cx="2099523" cy="140601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2FB8C55-1E9D-4A63-B685-3FB6ACFCBCC9}"/>
                  </a:ext>
                </a:extLst>
              </p:cNvPr>
              <p:cNvSpPr/>
              <p:nvPr/>
            </p:nvSpPr>
            <p:spPr>
              <a:xfrm>
                <a:off x="1336248" y="3996883"/>
                <a:ext cx="2099523" cy="1015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别让生活耗尽了你的耐心和向往，你还有诗和远方。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90A0F6C-DDEA-4903-A135-5274AD4571CD}"/>
                  </a:ext>
                </a:extLst>
              </p:cNvPr>
              <p:cNvSpPr txBox="1"/>
              <p:nvPr/>
            </p:nvSpPr>
            <p:spPr>
              <a:xfrm>
                <a:off x="1818349" y="3606792"/>
                <a:ext cx="15326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输入标题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0755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CB75343-06E9-4B2B-81A7-50DF9F4CB05C}"/>
              </a:ext>
            </a:extLst>
          </p:cNvPr>
          <p:cNvGrpSpPr/>
          <p:nvPr/>
        </p:nvGrpSpPr>
        <p:grpSpPr>
          <a:xfrm>
            <a:off x="1066800" y="978455"/>
            <a:ext cx="2576945" cy="4070796"/>
            <a:chOff x="1052945" y="1076900"/>
            <a:chExt cx="2576945" cy="407079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ACA005A-8358-49B6-A38B-E5F03D637655}"/>
                </a:ext>
              </a:extLst>
            </p:cNvPr>
            <p:cNvSpPr/>
            <p:nvPr/>
          </p:nvSpPr>
          <p:spPr>
            <a:xfrm>
              <a:off x="1052945" y="1690254"/>
              <a:ext cx="2576945" cy="2812473"/>
            </a:xfrm>
            <a:prstGeom prst="rect">
              <a:avLst/>
            </a:prstGeom>
            <a:noFill/>
            <a:ln>
              <a:solidFill>
                <a:srgbClr val="2866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5BBA2D9-D510-4C18-A2F1-F3C202876C27}"/>
                </a:ext>
              </a:extLst>
            </p:cNvPr>
            <p:cNvGrpSpPr/>
            <p:nvPr/>
          </p:nvGrpSpPr>
          <p:grpSpPr>
            <a:xfrm>
              <a:off x="1330029" y="2498474"/>
              <a:ext cx="2161320" cy="1593065"/>
              <a:chOff x="1067209" y="3380854"/>
              <a:chExt cx="2161320" cy="159306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B9B742C-4321-4F18-A85F-7D8E8BC82598}"/>
                  </a:ext>
                </a:extLst>
              </p:cNvPr>
              <p:cNvSpPr/>
              <p:nvPr/>
            </p:nvSpPr>
            <p:spPr>
              <a:xfrm>
                <a:off x="1067209" y="3380854"/>
                <a:ext cx="20313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输入相关标题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0B6C44-3891-41DE-A790-F895E952B14E}"/>
                  </a:ext>
                </a:extLst>
              </p:cNvPr>
              <p:cNvSpPr/>
              <p:nvPr/>
            </p:nvSpPr>
            <p:spPr>
              <a:xfrm>
                <a:off x="1067209" y="3842519"/>
                <a:ext cx="2161320" cy="1131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别让生活耗尽了你的耐心和向往，你还有诗和远方。</a:t>
                </a:r>
              </a:p>
            </p:txBody>
          </p:sp>
        </p:grp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2AE52C9-0A13-48AD-8CD2-75022E963DBF}"/>
                </a:ext>
              </a:extLst>
            </p:cNvPr>
            <p:cNvSpPr/>
            <p:nvPr/>
          </p:nvSpPr>
          <p:spPr>
            <a:xfrm>
              <a:off x="1884217" y="1076900"/>
              <a:ext cx="914400" cy="914400"/>
            </a:xfrm>
            <a:prstGeom prst="ellipse">
              <a:avLst/>
            </a:prstGeom>
            <a:solidFill>
              <a:srgbClr val="286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F1DD708-BD52-4CF0-A3E1-3D9AD986DA5E}"/>
                </a:ext>
              </a:extLst>
            </p:cNvPr>
            <p:cNvSpPr txBox="1"/>
            <p:nvPr/>
          </p:nvSpPr>
          <p:spPr>
            <a:xfrm>
              <a:off x="2085107" y="1259217"/>
              <a:ext cx="512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7" name="燕尾形 36">
              <a:extLst>
                <a:ext uri="{FF2B5EF4-FFF2-40B4-BE49-F238E27FC236}">
                  <a16:creationId xmlns:a16="http://schemas.microsoft.com/office/drawing/2014/main" id="{1AEEA582-6627-4160-A912-DE2B8515AA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 flipV="1">
              <a:off x="2148202" y="4630920"/>
              <a:ext cx="386427" cy="647126"/>
            </a:xfrm>
            <a:prstGeom prst="chevron">
              <a:avLst>
                <a:gd name="adj" fmla="val 39398"/>
              </a:avLst>
            </a:prstGeom>
            <a:solidFill>
              <a:srgbClr val="28666D"/>
            </a:solidFill>
            <a:ln w="9525">
              <a:noFill/>
              <a:round/>
              <a:headEnd/>
              <a:tailEnd/>
            </a:ln>
          </p:spPr>
          <p:txBody>
            <a:bodyPr lIns="62119" tIns="31059" rIns="62119" bIns="31059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8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66E5080-0869-4075-ABE2-30631FFD1288}"/>
              </a:ext>
            </a:extLst>
          </p:cNvPr>
          <p:cNvGrpSpPr/>
          <p:nvPr/>
        </p:nvGrpSpPr>
        <p:grpSpPr>
          <a:xfrm>
            <a:off x="4807527" y="978455"/>
            <a:ext cx="2576945" cy="4070796"/>
            <a:chOff x="1052945" y="1076900"/>
            <a:chExt cx="2576945" cy="407079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C4E7D0D-045D-46A6-8EDF-C9F99F26D476}"/>
                </a:ext>
              </a:extLst>
            </p:cNvPr>
            <p:cNvSpPr/>
            <p:nvPr/>
          </p:nvSpPr>
          <p:spPr>
            <a:xfrm>
              <a:off x="1052945" y="1690254"/>
              <a:ext cx="2576945" cy="2812473"/>
            </a:xfrm>
            <a:prstGeom prst="rect">
              <a:avLst/>
            </a:prstGeom>
            <a:noFill/>
            <a:ln>
              <a:solidFill>
                <a:srgbClr val="2866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F39388C-488F-4310-B0C0-B15086B20F3B}"/>
                </a:ext>
              </a:extLst>
            </p:cNvPr>
            <p:cNvGrpSpPr/>
            <p:nvPr/>
          </p:nvGrpSpPr>
          <p:grpSpPr>
            <a:xfrm>
              <a:off x="1330029" y="2498474"/>
              <a:ext cx="2161320" cy="1593065"/>
              <a:chOff x="1067209" y="3380854"/>
              <a:chExt cx="2161320" cy="1593065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A9D1C6A-4ED8-40FC-A61D-74B904E7E5AD}"/>
                  </a:ext>
                </a:extLst>
              </p:cNvPr>
              <p:cNvSpPr/>
              <p:nvPr/>
            </p:nvSpPr>
            <p:spPr>
              <a:xfrm>
                <a:off x="1067209" y="3380854"/>
                <a:ext cx="20313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输入相关标题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79CA94A-4864-4B49-881B-40DCC4B4570B}"/>
                  </a:ext>
                </a:extLst>
              </p:cNvPr>
              <p:cNvSpPr/>
              <p:nvPr/>
            </p:nvSpPr>
            <p:spPr>
              <a:xfrm>
                <a:off x="1067209" y="3842519"/>
                <a:ext cx="2161320" cy="1131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别让生活耗尽了你的耐心和向往，你还有诗和远方。</a:t>
                </a:r>
              </a:p>
            </p:txBody>
          </p:sp>
        </p:grp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D584673-6A87-49F2-8351-CB6129273D6C}"/>
                </a:ext>
              </a:extLst>
            </p:cNvPr>
            <p:cNvSpPr/>
            <p:nvPr/>
          </p:nvSpPr>
          <p:spPr>
            <a:xfrm>
              <a:off x="1884217" y="1076900"/>
              <a:ext cx="914400" cy="914400"/>
            </a:xfrm>
            <a:prstGeom prst="ellipse">
              <a:avLst/>
            </a:prstGeom>
            <a:solidFill>
              <a:srgbClr val="286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ABC612D-F2F6-4A0C-BFF6-20E8224D3C24}"/>
                </a:ext>
              </a:extLst>
            </p:cNvPr>
            <p:cNvSpPr txBox="1"/>
            <p:nvPr/>
          </p:nvSpPr>
          <p:spPr>
            <a:xfrm>
              <a:off x="2085107" y="1259217"/>
              <a:ext cx="6303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15" name="燕尾形 36">
              <a:extLst>
                <a:ext uri="{FF2B5EF4-FFF2-40B4-BE49-F238E27FC236}">
                  <a16:creationId xmlns:a16="http://schemas.microsoft.com/office/drawing/2014/main" id="{E24D0D3E-090D-471D-B0AE-DA771EB630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 flipV="1">
              <a:off x="2148202" y="4630920"/>
              <a:ext cx="386427" cy="647126"/>
            </a:xfrm>
            <a:prstGeom prst="chevron">
              <a:avLst>
                <a:gd name="adj" fmla="val 39398"/>
              </a:avLst>
            </a:prstGeom>
            <a:solidFill>
              <a:srgbClr val="28666D"/>
            </a:solidFill>
            <a:ln w="9525">
              <a:noFill/>
              <a:round/>
              <a:headEnd/>
              <a:tailEnd/>
            </a:ln>
          </p:spPr>
          <p:txBody>
            <a:bodyPr lIns="62119" tIns="31059" rIns="62119" bIns="31059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8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513CE3D-0F4D-4E24-A70C-7BBC64C9F01F}"/>
              </a:ext>
            </a:extLst>
          </p:cNvPr>
          <p:cNvGrpSpPr/>
          <p:nvPr/>
        </p:nvGrpSpPr>
        <p:grpSpPr>
          <a:xfrm>
            <a:off x="8548254" y="978455"/>
            <a:ext cx="2576945" cy="4070796"/>
            <a:chOff x="1052945" y="1076900"/>
            <a:chExt cx="2576945" cy="407079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80DB810-2D3B-41A9-8DF7-01A0A665F506}"/>
                </a:ext>
              </a:extLst>
            </p:cNvPr>
            <p:cNvSpPr/>
            <p:nvPr/>
          </p:nvSpPr>
          <p:spPr>
            <a:xfrm>
              <a:off x="1052945" y="1690254"/>
              <a:ext cx="2576945" cy="2812473"/>
            </a:xfrm>
            <a:prstGeom prst="rect">
              <a:avLst/>
            </a:prstGeom>
            <a:noFill/>
            <a:ln>
              <a:solidFill>
                <a:srgbClr val="2866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D0C405D-A2D1-48A4-AA4C-D8F1291AF49E}"/>
                </a:ext>
              </a:extLst>
            </p:cNvPr>
            <p:cNvGrpSpPr/>
            <p:nvPr/>
          </p:nvGrpSpPr>
          <p:grpSpPr>
            <a:xfrm>
              <a:off x="1330029" y="2498474"/>
              <a:ext cx="2161320" cy="1593065"/>
              <a:chOff x="1067209" y="3380854"/>
              <a:chExt cx="2161320" cy="159306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B01AA27-00B9-4340-AB28-920F9C47D0FC}"/>
                  </a:ext>
                </a:extLst>
              </p:cNvPr>
              <p:cNvSpPr/>
              <p:nvPr/>
            </p:nvSpPr>
            <p:spPr>
              <a:xfrm>
                <a:off x="1067209" y="3380854"/>
                <a:ext cx="20313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输入相关标题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038CF21-C67F-4C24-969B-E131A571F7C7}"/>
                  </a:ext>
                </a:extLst>
              </p:cNvPr>
              <p:cNvSpPr/>
              <p:nvPr/>
            </p:nvSpPr>
            <p:spPr>
              <a:xfrm>
                <a:off x="1067209" y="3842519"/>
                <a:ext cx="2161320" cy="1131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别让生活耗尽了你的耐心和向往，你还有诗和远方。</a:t>
                </a:r>
              </a:p>
            </p:txBody>
          </p:sp>
        </p:grp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23EA318-C4F9-4C3B-BD1A-08AB1F0F92CD}"/>
                </a:ext>
              </a:extLst>
            </p:cNvPr>
            <p:cNvSpPr/>
            <p:nvPr/>
          </p:nvSpPr>
          <p:spPr>
            <a:xfrm>
              <a:off x="1884217" y="1076900"/>
              <a:ext cx="914400" cy="914400"/>
            </a:xfrm>
            <a:prstGeom prst="ellipse">
              <a:avLst/>
            </a:prstGeom>
            <a:solidFill>
              <a:srgbClr val="286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EB9EED2-BFB1-486C-923A-DA3F7093B762}"/>
                </a:ext>
              </a:extLst>
            </p:cNvPr>
            <p:cNvSpPr txBox="1"/>
            <p:nvPr/>
          </p:nvSpPr>
          <p:spPr>
            <a:xfrm>
              <a:off x="2085107" y="1259217"/>
              <a:ext cx="6303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23" name="燕尾形 36">
              <a:extLst>
                <a:ext uri="{FF2B5EF4-FFF2-40B4-BE49-F238E27FC236}">
                  <a16:creationId xmlns:a16="http://schemas.microsoft.com/office/drawing/2014/main" id="{9F400781-4365-44D6-8401-0280FDB899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 flipV="1">
              <a:off x="2148202" y="4630920"/>
              <a:ext cx="386427" cy="647126"/>
            </a:xfrm>
            <a:prstGeom prst="chevron">
              <a:avLst>
                <a:gd name="adj" fmla="val 39398"/>
              </a:avLst>
            </a:prstGeom>
            <a:solidFill>
              <a:srgbClr val="28666D"/>
            </a:solidFill>
            <a:ln w="9525">
              <a:noFill/>
              <a:round/>
              <a:headEnd/>
              <a:tailEnd/>
            </a:ln>
          </p:spPr>
          <p:txBody>
            <a:bodyPr lIns="62119" tIns="31059" rIns="62119" bIns="31059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8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</p:grpSp>
      <p:sp>
        <p:nvSpPr>
          <p:cNvPr id="26" name="文本 20">
            <a:extLst>
              <a:ext uri="{FF2B5EF4-FFF2-40B4-BE49-F238E27FC236}">
                <a16:creationId xmlns:a16="http://schemas.microsoft.com/office/drawing/2014/main" id="{BA7AA102-6688-41A6-89AA-027935601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742" y="5262979"/>
            <a:ext cx="7674057" cy="642519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lIns="62119" tIns="31059" rIns="62119" bIns="31059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8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46C5CE9-B2DD-44CF-B740-FD9C105928AA}"/>
              </a:ext>
            </a:extLst>
          </p:cNvPr>
          <p:cNvSpPr/>
          <p:nvPr/>
        </p:nvSpPr>
        <p:spPr bwMode="auto">
          <a:xfrm>
            <a:off x="1078254" y="5408025"/>
            <a:ext cx="10044113" cy="339724"/>
          </a:xfrm>
          <a:prstGeom prst="rect">
            <a:avLst/>
          </a:prstGeom>
          <a:solidFill>
            <a:srgbClr val="28666D"/>
          </a:solidFill>
          <a:ln w="28575">
            <a:noFill/>
          </a:ln>
          <a:scene3d>
            <a:camera prst="orthographicFront"/>
            <a:lightRig rig="threePt" dir="t"/>
          </a:scene3d>
          <a:sp3d/>
        </p:spPr>
        <p:txBody>
          <a:bodyPr wrap="square" lIns="62119" tIns="31059" rIns="62119" bIns="31059">
            <a:spAutoFit/>
          </a:bodyPr>
          <a:lstStyle/>
          <a:p>
            <a:pPr marL="0" marR="0" lvl="0" indent="0" algn="ctr" defTabSz="-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88943" algn="r"/>
              </a:tabLst>
              <a:defRPr/>
            </a:pPr>
            <a:r>
              <a:rPr kumimoji="0" lang="zh-CN" altLang="en-US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单击此处输入标题</a:t>
            </a:r>
          </a:p>
        </p:txBody>
      </p:sp>
    </p:spTree>
    <p:extLst>
      <p:ext uri="{BB962C8B-B14F-4D97-AF65-F5344CB8AC3E}">
        <p14:creationId xmlns:p14="http://schemas.microsoft.com/office/powerpoint/2010/main" val="31945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EA361A-2FD4-4DFC-87B4-28D016A5A8E6}"/>
              </a:ext>
            </a:extLst>
          </p:cNvPr>
          <p:cNvSpPr/>
          <p:nvPr/>
        </p:nvSpPr>
        <p:spPr>
          <a:xfrm>
            <a:off x="3594165" y="2352758"/>
            <a:ext cx="5003670" cy="19541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E9BDD0-7ED8-48AC-B0C8-2C1B05F780D4}"/>
              </a:ext>
            </a:extLst>
          </p:cNvPr>
          <p:cNvSpPr txBox="1"/>
          <p:nvPr/>
        </p:nvSpPr>
        <p:spPr>
          <a:xfrm>
            <a:off x="5743032" y="2930740"/>
            <a:ext cx="2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论文致谢</a:t>
            </a:r>
          </a:p>
        </p:txBody>
      </p:sp>
      <p:sp>
        <p:nvSpPr>
          <p:cNvPr id="8" name="圆角矩形1">
            <a:extLst>
              <a:ext uri="{FF2B5EF4-FFF2-40B4-BE49-F238E27FC236}">
                <a16:creationId xmlns:a16="http://schemas.microsoft.com/office/drawing/2014/main" id="{98704D51-8C3A-407A-B02E-4E7520660843}"/>
              </a:ext>
            </a:extLst>
          </p:cNvPr>
          <p:cNvSpPr/>
          <p:nvPr/>
        </p:nvSpPr>
        <p:spPr bwMode="auto">
          <a:xfrm rot="18900000" flipV="1">
            <a:off x="4581089" y="2910798"/>
            <a:ext cx="686216" cy="686216"/>
          </a:xfrm>
          <a:prstGeom prst="roundRect">
            <a:avLst>
              <a:gd name="adj" fmla="val 9646"/>
            </a:avLst>
          </a:prstGeom>
          <a:solidFill>
            <a:srgbClr val="28666D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0A19FD-8FFE-4957-A237-A5F789E72954}"/>
              </a:ext>
            </a:extLst>
          </p:cNvPr>
          <p:cNvSpPr txBox="1"/>
          <p:nvPr/>
        </p:nvSpPr>
        <p:spPr>
          <a:xfrm>
            <a:off x="4537211" y="2930740"/>
            <a:ext cx="77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04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728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形状6">
            <a:extLst>
              <a:ext uri="{FF2B5EF4-FFF2-40B4-BE49-F238E27FC236}">
                <a16:creationId xmlns:a16="http://schemas.microsoft.com/office/drawing/2014/main" id="{168D6A28-CE1D-4B92-8A19-B445A0CA2E41}"/>
              </a:ext>
            </a:extLst>
          </p:cNvPr>
          <p:cNvSpPr>
            <a:spLocks/>
          </p:cNvSpPr>
          <p:nvPr/>
        </p:nvSpPr>
        <p:spPr bwMode="auto">
          <a:xfrm>
            <a:off x="5510196" y="1283947"/>
            <a:ext cx="1170173" cy="4480456"/>
          </a:xfrm>
          <a:custGeom>
            <a:avLst/>
            <a:gdLst>
              <a:gd name="T0" fmla="*/ 0 w 777"/>
              <a:gd name="T1" fmla="*/ 2974 h 2974"/>
              <a:gd name="T2" fmla="*/ 507 w 777"/>
              <a:gd name="T3" fmla="*/ 2467 h 2974"/>
              <a:gd name="T4" fmla="*/ 388 w 777"/>
              <a:gd name="T5" fmla="*/ 2138 h 2974"/>
              <a:gd name="T6" fmla="*/ 277 w 777"/>
              <a:gd name="T7" fmla="*/ 1818 h 2974"/>
              <a:gd name="T8" fmla="*/ 398 w 777"/>
              <a:gd name="T9" fmla="*/ 1488 h 2974"/>
              <a:gd name="T10" fmla="*/ 507 w 777"/>
              <a:gd name="T11" fmla="*/ 1171 h 2974"/>
              <a:gd name="T12" fmla="*/ 390 w 777"/>
              <a:gd name="T13" fmla="*/ 844 h 2974"/>
              <a:gd name="T14" fmla="*/ 267 w 777"/>
              <a:gd name="T15" fmla="*/ 511 h 2974"/>
              <a:gd name="T16" fmla="*/ 777 w 777"/>
              <a:gd name="T17" fmla="*/ 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2974">
                <a:moveTo>
                  <a:pt x="0" y="2974"/>
                </a:moveTo>
                <a:cubicBezTo>
                  <a:pt x="280" y="2974"/>
                  <a:pt x="507" y="2747"/>
                  <a:pt x="507" y="2467"/>
                </a:cubicBezTo>
                <a:cubicBezTo>
                  <a:pt x="507" y="2342"/>
                  <a:pt x="459" y="2227"/>
                  <a:pt x="388" y="2138"/>
                </a:cubicBezTo>
                <a:cubicBezTo>
                  <a:pt x="317" y="2049"/>
                  <a:pt x="277" y="1939"/>
                  <a:pt x="277" y="1818"/>
                </a:cubicBezTo>
                <a:cubicBezTo>
                  <a:pt x="277" y="1692"/>
                  <a:pt x="326" y="1577"/>
                  <a:pt x="398" y="1488"/>
                </a:cubicBezTo>
                <a:cubicBezTo>
                  <a:pt x="469" y="1400"/>
                  <a:pt x="507" y="1290"/>
                  <a:pt x="507" y="1171"/>
                </a:cubicBezTo>
                <a:cubicBezTo>
                  <a:pt x="507" y="1047"/>
                  <a:pt x="465" y="933"/>
                  <a:pt x="390" y="844"/>
                </a:cubicBezTo>
                <a:cubicBezTo>
                  <a:pt x="315" y="754"/>
                  <a:pt x="267" y="638"/>
                  <a:pt x="267" y="511"/>
                </a:cubicBezTo>
                <a:cubicBezTo>
                  <a:pt x="267" y="229"/>
                  <a:pt x="496" y="0"/>
                  <a:pt x="777" y="0"/>
                </a:cubicBezTo>
              </a:path>
            </a:pathLst>
          </a:custGeom>
          <a:noFill/>
          <a:ln w="12700" cap="flat">
            <a:solidFill>
              <a:srgbClr val="28666D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sym typeface="Bebas" pitchFamily="2" charset="0"/>
            </a:endParaRPr>
          </a:p>
        </p:txBody>
      </p:sp>
      <p:sp>
        <p:nvSpPr>
          <p:cNvPr id="3" name="形状3">
            <a:extLst>
              <a:ext uri="{FF2B5EF4-FFF2-40B4-BE49-F238E27FC236}">
                <a16:creationId xmlns:a16="http://schemas.microsoft.com/office/drawing/2014/main" id="{CB9649ED-ECD5-4D63-AAFF-36A595773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001" y="1757118"/>
            <a:ext cx="163888" cy="164526"/>
          </a:xfrm>
          <a:prstGeom prst="ellipse">
            <a:avLst/>
          </a:prstGeom>
          <a:solidFill>
            <a:srgbClr val="28666D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sym typeface="Bebas" pitchFamily="2" charset="0"/>
            </a:endParaRPr>
          </a:p>
        </p:txBody>
      </p:sp>
      <p:sp>
        <p:nvSpPr>
          <p:cNvPr id="4" name="形状3">
            <a:extLst>
              <a:ext uri="{FF2B5EF4-FFF2-40B4-BE49-F238E27FC236}">
                <a16:creationId xmlns:a16="http://schemas.microsoft.com/office/drawing/2014/main" id="{CA4BB802-9C7E-4272-9D93-3FB2CA3C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314" y="2978945"/>
            <a:ext cx="164526" cy="163888"/>
          </a:xfrm>
          <a:prstGeom prst="ellipse">
            <a:avLst/>
          </a:prstGeom>
          <a:solidFill>
            <a:srgbClr val="28666D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sym typeface="Bebas" pitchFamily="2" charset="0"/>
            </a:endParaRPr>
          </a:p>
        </p:txBody>
      </p:sp>
      <p:sp>
        <p:nvSpPr>
          <p:cNvPr id="5" name="形状3">
            <a:extLst>
              <a:ext uri="{FF2B5EF4-FFF2-40B4-BE49-F238E27FC236}">
                <a16:creationId xmlns:a16="http://schemas.microsoft.com/office/drawing/2014/main" id="{611775E2-A24C-4237-91FE-3C376049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073" y="3901054"/>
            <a:ext cx="163888" cy="163888"/>
          </a:xfrm>
          <a:prstGeom prst="ellipse">
            <a:avLst/>
          </a:prstGeom>
          <a:solidFill>
            <a:srgbClr val="28666D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sym typeface="Bebas" pitchFamily="2" charset="0"/>
            </a:endParaRPr>
          </a:p>
        </p:txBody>
      </p:sp>
      <p:sp>
        <p:nvSpPr>
          <p:cNvPr id="6" name="形状3">
            <a:extLst>
              <a:ext uri="{FF2B5EF4-FFF2-40B4-BE49-F238E27FC236}">
                <a16:creationId xmlns:a16="http://schemas.microsoft.com/office/drawing/2014/main" id="{250D153D-EFC3-4196-9356-EBA14645B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038" y="5191752"/>
            <a:ext cx="164526" cy="163888"/>
          </a:xfrm>
          <a:prstGeom prst="ellipse">
            <a:avLst/>
          </a:prstGeom>
          <a:solidFill>
            <a:srgbClr val="28666D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sym typeface="Bebas" pitchFamily="2" charset="0"/>
            </a:endParaRPr>
          </a:p>
        </p:txBody>
      </p:sp>
      <p:sp>
        <p:nvSpPr>
          <p:cNvPr id="7" name="线条2">
            <a:extLst>
              <a:ext uri="{FF2B5EF4-FFF2-40B4-BE49-F238E27FC236}">
                <a16:creationId xmlns:a16="http://schemas.microsoft.com/office/drawing/2014/main" id="{51CDB871-1438-4F00-BFBB-628D0DDB53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3396" y="1840019"/>
            <a:ext cx="1028605" cy="0"/>
          </a:xfrm>
          <a:prstGeom prst="line">
            <a:avLst/>
          </a:prstGeom>
          <a:noFill/>
          <a:ln w="12700" cap="flat">
            <a:solidFill>
              <a:srgbClr val="28666D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sym typeface="Bebas" pitchFamily="2" charset="0"/>
            </a:endParaRPr>
          </a:p>
        </p:txBody>
      </p:sp>
      <p:sp>
        <p:nvSpPr>
          <p:cNvPr id="8" name="线条2">
            <a:extLst>
              <a:ext uri="{FF2B5EF4-FFF2-40B4-BE49-F238E27FC236}">
                <a16:creationId xmlns:a16="http://schemas.microsoft.com/office/drawing/2014/main" id="{ADEC91FC-8DDD-4108-9F88-9656457AD6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3840" y="3059932"/>
            <a:ext cx="1028605" cy="0"/>
          </a:xfrm>
          <a:prstGeom prst="line">
            <a:avLst/>
          </a:prstGeom>
          <a:noFill/>
          <a:ln w="12700" cap="flat">
            <a:solidFill>
              <a:srgbClr val="28666D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sym typeface="Bebas" pitchFamily="2" charset="0"/>
            </a:endParaRPr>
          </a:p>
        </p:txBody>
      </p:sp>
      <p:sp>
        <p:nvSpPr>
          <p:cNvPr id="9" name="线条2">
            <a:extLst>
              <a:ext uri="{FF2B5EF4-FFF2-40B4-BE49-F238E27FC236}">
                <a16:creationId xmlns:a16="http://schemas.microsoft.com/office/drawing/2014/main" id="{E2772258-B480-475E-B43F-68CDDA9407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6574" y="3983317"/>
            <a:ext cx="1457775" cy="0"/>
          </a:xfrm>
          <a:prstGeom prst="line">
            <a:avLst/>
          </a:prstGeom>
          <a:noFill/>
          <a:ln w="12700" cap="flat">
            <a:solidFill>
              <a:srgbClr val="28666D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sym typeface="Bebas" pitchFamily="2" charset="0"/>
            </a:endParaRPr>
          </a:p>
        </p:txBody>
      </p:sp>
      <p:sp>
        <p:nvSpPr>
          <p:cNvPr id="10" name="线条2">
            <a:extLst>
              <a:ext uri="{FF2B5EF4-FFF2-40B4-BE49-F238E27FC236}">
                <a16:creationId xmlns:a16="http://schemas.microsoft.com/office/drawing/2014/main" id="{EB37CBAC-2502-4FEF-BA69-F0E3DBA347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6650" y="5274653"/>
            <a:ext cx="1542833" cy="0"/>
          </a:xfrm>
          <a:prstGeom prst="line">
            <a:avLst/>
          </a:prstGeom>
          <a:noFill/>
          <a:ln w="12700" cap="flat">
            <a:solidFill>
              <a:srgbClr val="28666D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sym typeface="Bebas" pitchFamily="2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BB76F74-0B5E-4E49-B241-62060FFF3213}"/>
              </a:ext>
            </a:extLst>
          </p:cNvPr>
          <p:cNvSpPr/>
          <p:nvPr/>
        </p:nvSpPr>
        <p:spPr>
          <a:xfrm>
            <a:off x="6096000" y="1460534"/>
            <a:ext cx="1186434" cy="1186862"/>
          </a:xfrm>
          <a:prstGeom prst="ellipse">
            <a:avLst/>
          </a:prstGeom>
          <a:solidFill>
            <a:srgbClr val="28666D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sym typeface="Bebas" pitchFamily="2" charset="0"/>
              </a:rPr>
              <a:t>01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sym typeface="Bebas" pitchFamily="2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6850744-61CB-4241-AA3E-5CCDB5E3E2EB}"/>
              </a:ext>
            </a:extLst>
          </p:cNvPr>
          <p:cNvSpPr/>
          <p:nvPr/>
        </p:nvSpPr>
        <p:spPr>
          <a:xfrm>
            <a:off x="4918650" y="2453747"/>
            <a:ext cx="1186434" cy="1186862"/>
          </a:xfrm>
          <a:prstGeom prst="ellipse">
            <a:avLst/>
          </a:prstGeom>
          <a:solidFill>
            <a:srgbClr val="28666D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sym typeface="Bebas" pitchFamily="2" charset="0"/>
              </a:rPr>
              <a:t>02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91D0D09-F23D-4C37-98DF-E56C3AAE43EA}"/>
              </a:ext>
            </a:extLst>
          </p:cNvPr>
          <p:cNvSpPr/>
          <p:nvPr/>
        </p:nvSpPr>
        <p:spPr>
          <a:xfrm>
            <a:off x="6095282" y="3389567"/>
            <a:ext cx="1186434" cy="1186862"/>
          </a:xfrm>
          <a:prstGeom prst="ellipse">
            <a:avLst/>
          </a:prstGeom>
          <a:solidFill>
            <a:srgbClr val="28666D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sym typeface="Bebas" pitchFamily="2" charset="0"/>
              </a:rPr>
              <a:t>03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FF0E096-A369-4D81-AC73-F9B8940CA1DE}"/>
              </a:ext>
            </a:extLst>
          </p:cNvPr>
          <p:cNvSpPr/>
          <p:nvPr/>
        </p:nvSpPr>
        <p:spPr>
          <a:xfrm>
            <a:off x="4916461" y="4407649"/>
            <a:ext cx="1186434" cy="1186862"/>
          </a:xfrm>
          <a:prstGeom prst="ellipse">
            <a:avLst/>
          </a:prstGeom>
          <a:solidFill>
            <a:srgbClr val="28666D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sym typeface="Bebas" pitchFamily="2" charset="0"/>
              </a:rPr>
              <a:t>04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E6E58E3-91AB-481C-AE32-55C0EB0C8FBA}"/>
              </a:ext>
            </a:extLst>
          </p:cNvPr>
          <p:cNvGrpSpPr/>
          <p:nvPr/>
        </p:nvGrpSpPr>
        <p:grpSpPr>
          <a:xfrm>
            <a:off x="1825954" y="1299259"/>
            <a:ext cx="2757957" cy="1080244"/>
            <a:chOff x="1047538" y="1907112"/>
            <a:chExt cx="2757957" cy="1080244"/>
          </a:xfrm>
        </p:grpSpPr>
        <p:sp>
          <p:nvSpPr>
            <p:cNvPr id="16" name="文本框3">
              <a:extLst>
                <a:ext uri="{FF2B5EF4-FFF2-40B4-BE49-F238E27FC236}">
                  <a16:creationId xmlns:a16="http://schemas.microsoft.com/office/drawing/2014/main" id="{71363268-6587-498E-812A-6604E321C721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别让生活耗尽了你的耐心和向往，你还有诗和远方。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3BBD8B2-CF64-4B23-A9D0-939F6D08A2D9}"/>
                </a:ext>
              </a:extLst>
            </p:cNvPr>
            <p:cNvSpPr txBox="1"/>
            <p:nvPr/>
          </p:nvSpPr>
          <p:spPr>
            <a:xfrm>
              <a:off x="2386595" y="1907112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输入标题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636471D-8688-48E1-BE93-E0F1968146A6}"/>
              </a:ext>
            </a:extLst>
          </p:cNvPr>
          <p:cNvGrpSpPr/>
          <p:nvPr/>
        </p:nvGrpSpPr>
        <p:grpSpPr>
          <a:xfrm>
            <a:off x="7737171" y="2545542"/>
            <a:ext cx="2821266" cy="1027082"/>
            <a:chOff x="929934" y="1960274"/>
            <a:chExt cx="2821266" cy="1027082"/>
          </a:xfrm>
        </p:grpSpPr>
        <p:sp>
          <p:nvSpPr>
            <p:cNvPr id="19" name="文本框3">
              <a:extLst>
                <a:ext uri="{FF2B5EF4-FFF2-40B4-BE49-F238E27FC236}">
                  <a16:creationId xmlns:a16="http://schemas.microsoft.com/office/drawing/2014/main" id="{53436908-A0AA-4175-8AFA-F0252C1D7FDD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别让生活耗尽了你的耐心和向往，你还有诗和远方。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D06819B-74D0-4658-81BE-DF000A517952}"/>
                </a:ext>
              </a:extLst>
            </p:cNvPr>
            <p:cNvSpPr txBox="1"/>
            <p:nvPr/>
          </p:nvSpPr>
          <p:spPr>
            <a:xfrm>
              <a:off x="929934" y="1960274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输入标题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A1185C5-5E0B-4B61-B79E-3E7A37F6ABD6}"/>
              </a:ext>
            </a:extLst>
          </p:cNvPr>
          <p:cNvGrpSpPr/>
          <p:nvPr/>
        </p:nvGrpSpPr>
        <p:grpSpPr>
          <a:xfrm>
            <a:off x="1120152" y="3360932"/>
            <a:ext cx="2757957" cy="1080244"/>
            <a:chOff x="1047538" y="1907112"/>
            <a:chExt cx="2757957" cy="1080244"/>
          </a:xfrm>
        </p:grpSpPr>
        <p:sp>
          <p:nvSpPr>
            <p:cNvPr id="22" name="文本框3">
              <a:extLst>
                <a:ext uri="{FF2B5EF4-FFF2-40B4-BE49-F238E27FC236}">
                  <a16:creationId xmlns:a16="http://schemas.microsoft.com/office/drawing/2014/main" id="{E0210A0F-A5CB-4044-9296-1891966008C2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别让生活耗尽了你的耐心和向往，你还有诗和远方。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22701FC-EC94-41EF-AC7C-2AEE79D37672}"/>
                </a:ext>
              </a:extLst>
            </p:cNvPr>
            <p:cNvSpPr txBox="1"/>
            <p:nvPr/>
          </p:nvSpPr>
          <p:spPr>
            <a:xfrm>
              <a:off x="2386595" y="1907112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输入标题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3AD06FA-C749-4A06-94B4-1C59FB811FF6}"/>
              </a:ext>
            </a:extLst>
          </p:cNvPr>
          <p:cNvGrpSpPr/>
          <p:nvPr/>
        </p:nvGrpSpPr>
        <p:grpSpPr>
          <a:xfrm>
            <a:off x="8310567" y="4678211"/>
            <a:ext cx="2821266" cy="1027082"/>
            <a:chOff x="929934" y="1960274"/>
            <a:chExt cx="2821266" cy="1027082"/>
          </a:xfrm>
        </p:grpSpPr>
        <p:sp>
          <p:nvSpPr>
            <p:cNvPr id="25" name="文本框3">
              <a:extLst>
                <a:ext uri="{FF2B5EF4-FFF2-40B4-BE49-F238E27FC236}">
                  <a16:creationId xmlns:a16="http://schemas.microsoft.com/office/drawing/2014/main" id="{AA6EDC85-6832-47DF-971F-D691F471B035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别让生活耗尽了你的耐心和向往，你还有诗和远方。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7766983-CDBF-41FD-BF15-6952ACABD98D}"/>
                </a:ext>
              </a:extLst>
            </p:cNvPr>
            <p:cNvSpPr txBox="1"/>
            <p:nvPr/>
          </p:nvSpPr>
          <p:spPr>
            <a:xfrm>
              <a:off x="929934" y="1960274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894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392675F5-BF9C-4554-ACF8-D83FCF029AB3}"/>
              </a:ext>
            </a:extLst>
          </p:cNvPr>
          <p:cNvSpPr/>
          <p:nvPr/>
        </p:nvSpPr>
        <p:spPr>
          <a:xfrm flipH="1">
            <a:off x="7447721" y="2113721"/>
            <a:ext cx="4744279" cy="4744279"/>
          </a:xfrm>
          <a:prstGeom prst="rtTriangle">
            <a:avLst/>
          </a:prstGeom>
          <a:solidFill>
            <a:srgbClr val="286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桌子上摆放着银色笔记本电脑&#10;&#10;描述已自动生成">
            <a:extLst>
              <a:ext uri="{FF2B5EF4-FFF2-40B4-BE49-F238E27FC236}">
                <a16:creationId xmlns:a16="http://schemas.microsoft.com/office/drawing/2014/main" id="{0D489145-A33B-4BAD-B267-4B78C3398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0" t="332" r="3600" b="986"/>
          <a:stretch>
            <a:fillRect/>
          </a:stretch>
        </p:blipFill>
        <p:spPr>
          <a:xfrm>
            <a:off x="8405446" y="1219200"/>
            <a:ext cx="2532590" cy="4375879"/>
          </a:xfrm>
          <a:custGeom>
            <a:avLst/>
            <a:gdLst>
              <a:gd name="connsiteX0" fmla="*/ 0 w 2532590"/>
              <a:gd name="connsiteY0" fmla="*/ 0 h 4375879"/>
              <a:gd name="connsiteX1" fmla="*/ 2532590 w 2532590"/>
              <a:gd name="connsiteY1" fmla="*/ 0 h 4375879"/>
              <a:gd name="connsiteX2" fmla="*/ 2532590 w 2532590"/>
              <a:gd name="connsiteY2" fmla="*/ 4375879 h 4375879"/>
              <a:gd name="connsiteX3" fmla="*/ 0 w 2532590"/>
              <a:gd name="connsiteY3" fmla="*/ 4375879 h 437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2590" h="4375879">
                <a:moveTo>
                  <a:pt x="0" y="0"/>
                </a:moveTo>
                <a:lnTo>
                  <a:pt x="2532590" y="0"/>
                </a:lnTo>
                <a:lnTo>
                  <a:pt x="2532590" y="4375879"/>
                </a:lnTo>
                <a:lnTo>
                  <a:pt x="0" y="4375879"/>
                </a:lnTo>
                <a:close/>
              </a:path>
            </a:pathLst>
          </a:cu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B63091F-CC69-4ACF-A5DD-2F9F88C2E91D}"/>
              </a:ext>
            </a:extLst>
          </p:cNvPr>
          <p:cNvGrpSpPr/>
          <p:nvPr/>
        </p:nvGrpSpPr>
        <p:grpSpPr>
          <a:xfrm>
            <a:off x="1089590" y="1422473"/>
            <a:ext cx="5006410" cy="1814447"/>
            <a:chOff x="599802" y="1339154"/>
            <a:chExt cx="5006410" cy="181444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B18918C-38A7-4244-B5F3-5B19A709E8CE}"/>
                </a:ext>
              </a:extLst>
            </p:cNvPr>
            <p:cNvGrpSpPr/>
            <p:nvPr/>
          </p:nvGrpSpPr>
          <p:grpSpPr>
            <a:xfrm>
              <a:off x="599802" y="1339154"/>
              <a:ext cx="1640115" cy="566057"/>
              <a:chOff x="631371" y="1217234"/>
              <a:chExt cx="1640115" cy="566057"/>
            </a:xfrm>
          </p:grpSpPr>
          <p:sp>
            <p:nvSpPr>
              <p:cNvPr id="5" name="圆角矩形 10">
                <a:extLst>
                  <a:ext uri="{FF2B5EF4-FFF2-40B4-BE49-F238E27FC236}">
                    <a16:creationId xmlns:a16="http://schemas.microsoft.com/office/drawing/2014/main" id="{9FCE42E6-ABA0-4579-83F9-09F004D26E81}"/>
                  </a:ext>
                </a:extLst>
              </p:cNvPr>
              <p:cNvSpPr/>
              <p:nvPr/>
            </p:nvSpPr>
            <p:spPr>
              <a:xfrm>
                <a:off x="631371" y="1217234"/>
                <a:ext cx="1640115" cy="566057"/>
              </a:xfrm>
              <a:prstGeom prst="roundRect">
                <a:avLst>
                  <a:gd name="adj" fmla="val 0"/>
                </a:avLst>
              </a:prstGeom>
              <a:solidFill>
                <a:srgbClr val="286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806CD9-2F66-4B30-8B27-01AFE208F691}"/>
                  </a:ext>
                </a:extLst>
              </p:cNvPr>
              <p:cNvSpPr txBox="1"/>
              <p:nvPr/>
            </p:nvSpPr>
            <p:spPr>
              <a:xfrm>
                <a:off x="795745" y="1300207"/>
                <a:ext cx="13073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输入标题</a:t>
                </a:r>
              </a:p>
            </p:txBody>
          </p:sp>
        </p:grpSp>
        <p:sp>
          <p:nvSpPr>
            <p:cNvPr id="4" name="文本占位符 11">
              <a:extLst>
                <a:ext uri="{FF2B5EF4-FFF2-40B4-BE49-F238E27FC236}">
                  <a16:creationId xmlns:a16="http://schemas.microsoft.com/office/drawing/2014/main" id="{304BE9A3-1D9C-4EA6-94F5-E3A59E19DAA2}"/>
                </a:ext>
              </a:extLst>
            </p:cNvPr>
            <p:cNvSpPr txBox="1">
              <a:spLocks/>
            </p:cNvSpPr>
            <p:nvPr/>
          </p:nvSpPr>
          <p:spPr>
            <a:xfrm>
              <a:off x="599802" y="1992823"/>
              <a:ext cx="5006410" cy="116077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3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别让生活耗尽了你的耐心和向往，你还有诗和远方。别让生活耗尽了你的耐心和向往，你还有诗和远方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0AA05AD-1DD2-4D93-A65E-E851DEDD4D74}"/>
              </a:ext>
            </a:extLst>
          </p:cNvPr>
          <p:cNvGrpSpPr/>
          <p:nvPr/>
        </p:nvGrpSpPr>
        <p:grpSpPr>
          <a:xfrm>
            <a:off x="1089590" y="3780632"/>
            <a:ext cx="5006410" cy="1814447"/>
            <a:chOff x="599802" y="1339154"/>
            <a:chExt cx="5006410" cy="181444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20EEABB-9DCB-46BD-B747-57DEE2D4B564}"/>
                </a:ext>
              </a:extLst>
            </p:cNvPr>
            <p:cNvGrpSpPr/>
            <p:nvPr/>
          </p:nvGrpSpPr>
          <p:grpSpPr>
            <a:xfrm>
              <a:off x="599802" y="1339154"/>
              <a:ext cx="1640115" cy="566057"/>
              <a:chOff x="631371" y="1217234"/>
              <a:chExt cx="1640115" cy="566057"/>
            </a:xfrm>
          </p:grpSpPr>
          <p:sp>
            <p:nvSpPr>
              <p:cNvPr id="10" name="圆角矩形 10">
                <a:extLst>
                  <a:ext uri="{FF2B5EF4-FFF2-40B4-BE49-F238E27FC236}">
                    <a16:creationId xmlns:a16="http://schemas.microsoft.com/office/drawing/2014/main" id="{E8CE1B3D-7669-4C63-8EB4-016DA025EEE7}"/>
                  </a:ext>
                </a:extLst>
              </p:cNvPr>
              <p:cNvSpPr/>
              <p:nvPr/>
            </p:nvSpPr>
            <p:spPr>
              <a:xfrm>
                <a:off x="631371" y="1217234"/>
                <a:ext cx="1640115" cy="566057"/>
              </a:xfrm>
              <a:prstGeom prst="roundRect">
                <a:avLst>
                  <a:gd name="adj" fmla="val 0"/>
                </a:avLst>
              </a:prstGeom>
              <a:solidFill>
                <a:srgbClr val="286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DE2FE4E-6A85-4EF6-B441-278698817B0C}"/>
                  </a:ext>
                </a:extLst>
              </p:cNvPr>
              <p:cNvSpPr txBox="1"/>
              <p:nvPr/>
            </p:nvSpPr>
            <p:spPr>
              <a:xfrm>
                <a:off x="795745" y="1300207"/>
                <a:ext cx="13073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输入标题</a:t>
                </a:r>
              </a:p>
            </p:txBody>
          </p:sp>
        </p:grpSp>
        <p:sp>
          <p:nvSpPr>
            <p:cNvPr id="9" name="文本占位符 11">
              <a:extLst>
                <a:ext uri="{FF2B5EF4-FFF2-40B4-BE49-F238E27FC236}">
                  <a16:creationId xmlns:a16="http://schemas.microsoft.com/office/drawing/2014/main" id="{4FB56EA6-4504-4448-A6F6-9D5BBE679E26}"/>
                </a:ext>
              </a:extLst>
            </p:cNvPr>
            <p:cNvSpPr txBox="1">
              <a:spLocks/>
            </p:cNvSpPr>
            <p:nvPr/>
          </p:nvSpPr>
          <p:spPr>
            <a:xfrm>
              <a:off x="599802" y="1992823"/>
              <a:ext cx="5006410" cy="116077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3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别让生活耗尽了你的耐心和向往，你还有诗和远方。别让生活耗尽了你的耐心和向往，你还有诗和远方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8E2AC586-3DE6-4734-A2EE-45BFFF983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46426" y="799326"/>
            <a:ext cx="2855984" cy="5486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0A2227B-6329-4D97-B267-F05C4F60A6D6}"/>
              </a:ext>
            </a:extLst>
          </p:cNvPr>
          <p:cNvSpPr txBox="1"/>
          <p:nvPr/>
        </p:nvSpPr>
        <p:spPr>
          <a:xfrm>
            <a:off x="6700964" y="2921168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28666D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30%</a:t>
            </a:r>
            <a:endParaRPr lang="zh-CN" altLang="en-US" sz="6000" dirty="0">
              <a:solidFill>
                <a:srgbClr val="28666D"/>
              </a:solidFill>
              <a:latin typeface="站酷小薇LOGO体" panose="02010600010101010101" pitchFamily="2" charset="-122"/>
              <a:ea typeface="站酷小薇LOGO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25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BAF4173-F580-48C1-B8EB-90ECDD1967A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286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401D01F-5C15-4C91-83FE-5E853121A925}"/>
              </a:ext>
            </a:extLst>
          </p:cNvPr>
          <p:cNvSpPr/>
          <p:nvPr/>
        </p:nvSpPr>
        <p:spPr>
          <a:xfrm>
            <a:off x="1013583" y="538842"/>
            <a:ext cx="10164835" cy="5747657"/>
          </a:xfrm>
          <a:prstGeom prst="roundRect">
            <a:avLst>
              <a:gd name="adj" fmla="val 325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337ED4B-BAA4-43BC-8FCF-5B6DDD268129}"/>
              </a:ext>
            </a:extLst>
          </p:cNvPr>
          <p:cNvSpPr/>
          <p:nvPr/>
        </p:nvSpPr>
        <p:spPr>
          <a:xfrm>
            <a:off x="4882113" y="1"/>
            <a:ext cx="2427772" cy="1712680"/>
          </a:xfrm>
          <a:custGeom>
            <a:avLst/>
            <a:gdLst>
              <a:gd name="connsiteX0" fmla="*/ 109666 w 2427772"/>
              <a:gd name="connsiteY0" fmla="*/ 0 h 1712680"/>
              <a:gd name="connsiteX1" fmla="*/ 2318107 w 2427772"/>
              <a:gd name="connsiteY1" fmla="*/ 0 h 1712680"/>
              <a:gd name="connsiteX2" fmla="*/ 2332379 w 2427772"/>
              <a:gd name="connsiteY2" fmla="*/ 26295 h 1712680"/>
              <a:gd name="connsiteX3" fmla="*/ 2427772 w 2427772"/>
              <a:gd name="connsiteY3" fmla="*/ 498794 h 1712680"/>
              <a:gd name="connsiteX4" fmla="*/ 1213886 w 2427772"/>
              <a:gd name="connsiteY4" fmla="*/ 1712680 h 1712680"/>
              <a:gd name="connsiteX5" fmla="*/ 0 w 2427772"/>
              <a:gd name="connsiteY5" fmla="*/ 498794 h 1712680"/>
              <a:gd name="connsiteX6" fmla="*/ 95394 w 2427772"/>
              <a:gd name="connsiteY6" fmla="*/ 26295 h 171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7772" h="1712680">
                <a:moveTo>
                  <a:pt x="109666" y="0"/>
                </a:moveTo>
                <a:lnTo>
                  <a:pt x="2318107" y="0"/>
                </a:lnTo>
                <a:lnTo>
                  <a:pt x="2332379" y="26295"/>
                </a:lnTo>
                <a:cubicBezTo>
                  <a:pt x="2393805" y="171522"/>
                  <a:pt x="2427772" y="331191"/>
                  <a:pt x="2427772" y="498794"/>
                </a:cubicBezTo>
                <a:cubicBezTo>
                  <a:pt x="2427772" y="1169205"/>
                  <a:pt x="1884297" y="1712680"/>
                  <a:pt x="1213886" y="1712680"/>
                </a:cubicBezTo>
                <a:cubicBezTo>
                  <a:pt x="543475" y="1712680"/>
                  <a:pt x="0" y="1169205"/>
                  <a:pt x="0" y="498794"/>
                </a:cubicBezTo>
                <a:cubicBezTo>
                  <a:pt x="0" y="331191"/>
                  <a:pt x="33968" y="171522"/>
                  <a:pt x="95394" y="26295"/>
                </a:cubicBezTo>
                <a:close/>
              </a:path>
            </a:pathLst>
          </a:custGeom>
          <a:solidFill>
            <a:srgbClr val="286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1D900C-B6F4-4643-AF72-06940BF2F0DF}"/>
              </a:ext>
            </a:extLst>
          </p:cNvPr>
          <p:cNvSpPr txBox="1"/>
          <p:nvPr/>
        </p:nvSpPr>
        <p:spPr>
          <a:xfrm>
            <a:off x="3289489" y="2722842"/>
            <a:ext cx="5359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spc="-2000" dirty="0">
                <a:solidFill>
                  <a:prstClr val="black">
                    <a:lumMod val="85000"/>
                    <a:lumOff val="15000"/>
                  </a:prstClr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感</a:t>
            </a:r>
            <a:r>
              <a:rPr kumimoji="0" lang="zh-CN" altLang="en-US" sz="7200" b="0" i="0" u="none" strike="noStrike" kern="1200" cap="none" spc="-20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丨谢丨观丨看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075255-4687-4C14-9EC7-B23316474E40}"/>
              </a:ext>
            </a:extLst>
          </p:cNvPr>
          <p:cNvSpPr txBox="1"/>
          <p:nvPr/>
        </p:nvSpPr>
        <p:spPr>
          <a:xfrm>
            <a:off x="3394217" y="4101256"/>
            <a:ext cx="5389995" cy="44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8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指导老师：稻壳儿     汇报人：佳佳</a:t>
            </a:r>
            <a:r>
              <a:rPr kumimoji="0" lang="en-US" altLang="zh-CN" sz="2000" b="0" i="0" u="none" strike="noStrike" kern="8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PPT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BB6BEDD-6D24-43BA-8C9D-DB344FCE55AA}"/>
              </a:ext>
            </a:extLst>
          </p:cNvPr>
          <p:cNvCxnSpPr/>
          <p:nvPr/>
        </p:nvCxnSpPr>
        <p:spPr>
          <a:xfrm>
            <a:off x="3394218" y="3923171"/>
            <a:ext cx="5320435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BE032F7E-1D41-4F28-A6E8-D2B005168490}"/>
              </a:ext>
            </a:extLst>
          </p:cNvPr>
          <p:cNvSpPr/>
          <p:nvPr/>
        </p:nvSpPr>
        <p:spPr>
          <a:xfrm>
            <a:off x="4882114" y="0"/>
            <a:ext cx="2427772" cy="542442"/>
          </a:xfrm>
          <a:custGeom>
            <a:avLst/>
            <a:gdLst>
              <a:gd name="connsiteX0" fmla="*/ 0 w 2427772"/>
              <a:gd name="connsiteY0" fmla="*/ 0 h 542442"/>
              <a:gd name="connsiteX1" fmla="*/ 2427772 w 2427772"/>
              <a:gd name="connsiteY1" fmla="*/ 0 h 542442"/>
              <a:gd name="connsiteX2" fmla="*/ 2427772 w 2427772"/>
              <a:gd name="connsiteY2" fmla="*/ 542442 h 542442"/>
              <a:gd name="connsiteX3" fmla="*/ 0 w 2427772"/>
              <a:gd name="connsiteY3" fmla="*/ 542442 h 54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772" h="542442">
                <a:moveTo>
                  <a:pt x="0" y="0"/>
                </a:moveTo>
                <a:lnTo>
                  <a:pt x="2427772" y="0"/>
                </a:lnTo>
                <a:lnTo>
                  <a:pt x="2427772" y="542442"/>
                </a:lnTo>
                <a:lnTo>
                  <a:pt x="0" y="542442"/>
                </a:lnTo>
                <a:close/>
              </a:path>
            </a:pathLst>
          </a:custGeom>
          <a:solidFill>
            <a:srgbClr val="286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E5C1A20-7F5D-40F4-B3CA-7727C332F369}"/>
              </a:ext>
            </a:extLst>
          </p:cNvPr>
          <p:cNvGrpSpPr/>
          <p:nvPr/>
        </p:nvGrpSpPr>
        <p:grpSpPr>
          <a:xfrm>
            <a:off x="5352838" y="720526"/>
            <a:ext cx="1486326" cy="1486326"/>
            <a:chOff x="5147619" y="1096170"/>
            <a:chExt cx="1896762" cy="189676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8B120AB-2A26-4740-8BAF-0919D3083644}"/>
                </a:ext>
              </a:extLst>
            </p:cNvPr>
            <p:cNvSpPr/>
            <p:nvPr/>
          </p:nvSpPr>
          <p:spPr>
            <a:xfrm>
              <a:off x="5147619" y="1096170"/>
              <a:ext cx="1896762" cy="18967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866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0CCA095-CA1E-4D84-B4EF-6473A3B026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2247" y="1569084"/>
              <a:ext cx="1567506" cy="911043"/>
            </a:xfrm>
            <a:custGeom>
              <a:avLst/>
              <a:gdLst>
                <a:gd name="T0" fmla="*/ 135 w 139"/>
                <a:gd name="T1" fmla="*/ 61 h 81"/>
                <a:gd name="T2" fmla="*/ 131 w 139"/>
                <a:gd name="T3" fmla="*/ 56 h 81"/>
                <a:gd name="T4" fmla="*/ 131 w 139"/>
                <a:gd name="T5" fmla="*/ 27 h 81"/>
                <a:gd name="T6" fmla="*/ 139 w 139"/>
                <a:gd name="T7" fmla="*/ 24 h 81"/>
                <a:gd name="T8" fmla="*/ 70 w 139"/>
                <a:gd name="T9" fmla="*/ 0 h 81"/>
                <a:gd name="T10" fmla="*/ 0 w 139"/>
                <a:gd name="T11" fmla="*/ 24 h 81"/>
                <a:gd name="T12" fmla="*/ 70 w 139"/>
                <a:gd name="T13" fmla="*/ 48 h 81"/>
                <a:gd name="T14" fmla="*/ 127 w 139"/>
                <a:gd name="T15" fmla="*/ 28 h 81"/>
                <a:gd name="T16" fmla="*/ 127 w 139"/>
                <a:gd name="T17" fmla="*/ 56 h 81"/>
                <a:gd name="T18" fmla="*/ 123 w 139"/>
                <a:gd name="T19" fmla="*/ 61 h 81"/>
                <a:gd name="T20" fmla="*/ 126 w 139"/>
                <a:gd name="T21" fmla="*/ 64 h 81"/>
                <a:gd name="T22" fmla="*/ 123 w 139"/>
                <a:gd name="T23" fmla="*/ 81 h 81"/>
                <a:gd name="T24" fmla="*/ 135 w 139"/>
                <a:gd name="T25" fmla="*/ 81 h 81"/>
                <a:gd name="T26" fmla="*/ 132 w 139"/>
                <a:gd name="T27" fmla="*/ 64 h 81"/>
                <a:gd name="T28" fmla="*/ 135 w 139"/>
                <a:gd name="T29" fmla="*/ 61 h 81"/>
                <a:gd name="T30" fmla="*/ 28 w 139"/>
                <a:gd name="T31" fmla="*/ 42 h 81"/>
                <a:gd name="T32" fmla="*/ 28 w 139"/>
                <a:gd name="T33" fmla="*/ 69 h 81"/>
                <a:gd name="T34" fmla="*/ 70 w 139"/>
                <a:gd name="T35" fmla="*/ 81 h 81"/>
                <a:gd name="T36" fmla="*/ 111 w 139"/>
                <a:gd name="T37" fmla="*/ 69 h 81"/>
                <a:gd name="T38" fmla="*/ 111 w 139"/>
                <a:gd name="T39" fmla="*/ 42 h 81"/>
                <a:gd name="T40" fmla="*/ 70 w 139"/>
                <a:gd name="T41" fmla="*/ 56 h 81"/>
                <a:gd name="T42" fmla="*/ 28 w 139"/>
                <a:gd name="T43" fmla="*/ 4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81">
                  <a:moveTo>
                    <a:pt x="135" y="61"/>
                  </a:moveTo>
                  <a:cubicBezTo>
                    <a:pt x="135" y="58"/>
                    <a:pt x="134" y="56"/>
                    <a:pt x="131" y="56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9" y="24"/>
                    <a:pt x="139" y="24"/>
                    <a:pt x="139" y="2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5" y="56"/>
                    <a:pt x="123" y="58"/>
                    <a:pt x="123" y="61"/>
                  </a:cubicBezTo>
                  <a:cubicBezTo>
                    <a:pt x="123" y="63"/>
                    <a:pt x="125" y="64"/>
                    <a:pt x="126" y="64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4" y="64"/>
                    <a:pt x="135" y="63"/>
                    <a:pt x="135" y="61"/>
                  </a:cubicBezTo>
                  <a:close/>
                  <a:moveTo>
                    <a:pt x="28" y="4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8" y="76"/>
                    <a:pt x="47" y="81"/>
                    <a:pt x="70" y="81"/>
                  </a:cubicBezTo>
                  <a:cubicBezTo>
                    <a:pt x="92" y="81"/>
                    <a:pt x="111" y="76"/>
                    <a:pt x="111" y="69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70" y="56"/>
                    <a:pt x="70" y="56"/>
                    <a:pt x="70" y="56"/>
                  </a:cubicBezTo>
                  <a:lnTo>
                    <a:pt x="28" y="42"/>
                  </a:lnTo>
                  <a:close/>
                </a:path>
              </a:pathLst>
            </a:custGeom>
            <a:solidFill>
              <a:srgbClr val="28666D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38" tIns="45719" rIns="91438" b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7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63683B0-D5F0-47F5-A58A-7BCD497C23F0}"/>
              </a:ext>
            </a:extLst>
          </p:cNvPr>
          <p:cNvSpPr/>
          <p:nvPr/>
        </p:nvSpPr>
        <p:spPr>
          <a:xfrm>
            <a:off x="0" y="2494796"/>
            <a:ext cx="12192000" cy="3525079"/>
          </a:xfrm>
          <a:prstGeom prst="rect">
            <a:avLst/>
          </a:prstGeom>
          <a:solidFill>
            <a:srgbClr val="286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1">
            <a:extLst>
              <a:ext uri="{FF2B5EF4-FFF2-40B4-BE49-F238E27FC236}">
                <a16:creationId xmlns:a16="http://schemas.microsoft.com/office/drawing/2014/main" id="{E7E7EC33-E9E2-4DA6-9E4E-9BAD01E821B1}"/>
              </a:ext>
            </a:extLst>
          </p:cNvPr>
          <p:cNvSpPr/>
          <p:nvPr/>
        </p:nvSpPr>
        <p:spPr bwMode="auto">
          <a:xfrm rot="18900000" flipV="1">
            <a:off x="1525449" y="3429000"/>
            <a:ext cx="686216" cy="686216"/>
          </a:xfrm>
          <a:prstGeom prst="roundRect">
            <a:avLst>
              <a:gd name="adj" fmla="val 9646"/>
            </a:avLst>
          </a:pr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 dirty="0">
              <a:latin typeface="微软雅黑" panose="020B050302020402020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CA5D60-3D71-4FC7-B39D-4CA63864A1DB}"/>
              </a:ext>
            </a:extLst>
          </p:cNvPr>
          <p:cNvSpPr txBox="1"/>
          <p:nvPr/>
        </p:nvSpPr>
        <p:spPr>
          <a:xfrm>
            <a:off x="1481571" y="3448942"/>
            <a:ext cx="77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28666D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01</a:t>
            </a:r>
            <a:endParaRPr lang="zh-CN" altLang="en-US" sz="3600" dirty="0">
              <a:solidFill>
                <a:srgbClr val="28666D"/>
              </a:solidFill>
              <a:latin typeface="站酷小薇LOGO体" panose="02010600010101010101" pitchFamily="2" charset="-122"/>
              <a:ea typeface="站酷小薇LOGO体" panose="0201060001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11FDAB-9070-4833-B39D-F38D826E0DD7}"/>
              </a:ext>
            </a:extLst>
          </p:cNvPr>
          <p:cNvSpPr/>
          <p:nvPr/>
        </p:nvSpPr>
        <p:spPr>
          <a:xfrm flipV="1">
            <a:off x="1666083" y="4503492"/>
            <a:ext cx="40494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1C56B-991D-4ECB-A424-4E17F086858B}"/>
              </a:ext>
            </a:extLst>
          </p:cNvPr>
          <p:cNvSpPr txBox="1"/>
          <p:nvPr/>
        </p:nvSpPr>
        <p:spPr>
          <a:xfrm>
            <a:off x="934278" y="4860430"/>
            <a:ext cx="1868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论文背景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277D67F-CDAA-49B7-9829-9190F533DF50}"/>
              </a:ext>
            </a:extLst>
          </p:cNvPr>
          <p:cNvGrpSpPr/>
          <p:nvPr/>
        </p:nvGrpSpPr>
        <p:grpSpPr>
          <a:xfrm>
            <a:off x="3778062" y="3429000"/>
            <a:ext cx="1868556" cy="1954650"/>
            <a:chOff x="974034" y="3206624"/>
            <a:chExt cx="1868556" cy="195465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8676502-60C7-4333-A103-4FFEC665D86A}"/>
                </a:ext>
              </a:extLst>
            </p:cNvPr>
            <p:cNvGrpSpPr/>
            <p:nvPr/>
          </p:nvGrpSpPr>
          <p:grpSpPr>
            <a:xfrm>
              <a:off x="1521327" y="3206624"/>
              <a:ext cx="773971" cy="1120211"/>
              <a:chOff x="5709014" y="2472074"/>
              <a:chExt cx="773971" cy="1120211"/>
            </a:xfrm>
          </p:grpSpPr>
          <p:sp>
            <p:nvSpPr>
              <p:cNvPr id="12" name="圆角矩形1">
                <a:extLst>
                  <a:ext uri="{FF2B5EF4-FFF2-40B4-BE49-F238E27FC236}">
                    <a16:creationId xmlns:a16="http://schemas.microsoft.com/office/drawing/2014/main" id="{70338E76-101E-4FDF-A4C4-923F67C4FD6D}"/>
                  </a:ext>
                </a:extLst>
              </p:cNvPr>
              <p:cNvSpPr/>
              <p:nvPr/>
            </p:nvSpPr>
            <p:spPr bwMode="auto">
              <a:xfrm rot="18900000" flipV="1">
                <a:off x="5752892" y="2472074"/>
                <a:ext cx="686216" cy="686216"/>
              </a:xfrm>
              <a:prstGeom prst="roundRect">
                <a:avLst>
                  <a:gd name="adj" fmla="val 9646"/>
                </a:avLst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endParaRPr lang="en-US" dirty="0">
                  <a:latin typeface="微软雅黑" panose="020B0503020204020204" charset="-122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52E684-198D-40BA-A585-AC007D403D96}"/>
                  </a:ext>
                </a:extLst>
              </p:cNvPr>
              <p:cNvSpPr txBox="1"/>
              <p:nvPr/>
            </p:nvSpPr>
            <p:spPr>
              <a:xfrm>
                <a:off x="5709014" y="2492016"/>
                <a:ext cx="7739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solidFill>
                      <a:srgbClr val="28666D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02</a:t>
                </a:r>
                <a:endParaRPr lang="zh-CN" altLang="en-US" sz="3600" dirty="0">
                  <a:solidFill>
                    <a:srgbClr val="28666D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ACD9687-DA2A-4B4B-BC23-E71F0C77E968}"/>
                  </a:ext>
                </a:extLst>
              </p:cNvPr>
              <p:cNvSpPr/>
              <p:nvPr/>
            </p:nvSpPr>
            <p:spPr>
              <a:xfrm flipV="1">
                <a:off x="5893526" y="3546566"/>
                <a:ext cx="404948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8B3F1CC-2D7A-4C74-9981-52451E499147}"/>
                </a:ext>
              </a:extLst>
            </p:cNvPr>
            <p:cNvSpPr txBox="1"/>
            <p:nvPr/>
          </p:nvSpPr>
          <p:spPr>
            <a:xfrm>
              <a:off x="974034" y="4638054"/>
              <a:ext cx="1868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研究内容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E47E4B8-9FB8-49F9-AECF-C02E2FF43708}"/>
              </a:ext>
            </a:extLst>
          </p:cNvPr>
          <p:cNvGrpSpPr/>
          <p:nvPr/>
        </p:nvGrpSpPr>
        <p:grpSpPr>
          <a:xfrm>
            <a:off x="6621846" y="3429000"/>
            <a:ext cx="1868556" cy="1954650"/>
            <a:chOff x="974034" y="3206624"/>
            <a:chExt cx="1868556" cy="195465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2C21F54-DA26-41E8-A77A-D221E377D25F}"/>
                </a:ext>
              </a:extLst>
            </p:cNvPr>
            <p:cNvGrpSpPr/>
            <p:nvPr/>
          </p:nvGrpSpPr>
          <p:grpSpPr>
            <a:xfrm>
              <a:off x="1521327" y="3206624"/>
              <a:ext cx="773971" cy="1120211"/>
              <a:chOff x="5709014" y="2472074"/>
              <a:chExt cx="773971" cy="1120211"/>
            </a:xfrm>
          </p:grpSpPr>
          <p:sp>
            <p:nvSpPr>
              <p:cNvPr id="18" name="圆角矩形1">
                <a:extLst>
                  <a:ext uri="{FF2B5EF4-FFF2-40B4-BE49-F238E27FC236}">
                    <a16:creationId xmlns:a16="http://schemas.microsoft.com/office/drawing/2014/main" id="{1521F648-5848-4D2B-9F1E-3C086268CEA1}"/>
                  </a:ext>
                </a:extLst>
              </p:cNvPr>
              <p:cNvSpPr/>
              <p:nvPr/>
            </p:nvSpPr>
            <p:spPr bwMode="auto">
              <a:xfrm rot="18900000" flipV="1">
                <a:off x="5752892" y="2472074"/>
                <a:ext cx="686216" cy="686216"/>
              </a:xfrm>
              <a:prstGeom prst="roundRect">
                <a:avLst>
                  <a:gd name="adj" fmla="val 9646"/>
                </a:avLst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endParaRPr lang="en-US" dirty="0">
                  <a:latin typeface="微软雅黑" panose="020B0503020204020204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D4903B5-5A7F-4266-BE17-BCFAFDFEDAA0}"/>
                  </a:ext>
                </a:extLst>
              </p:cNvPr>
              <p:cNvSpPr txBox="1"/>
              <p:nvPr/>
            </p:nvSpPr>
            <p:spPr>
              <a:xfrm>
                <a:off x="5709014" y="2492016"/>
                <a:ext cx="7739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solidFill>
                      <a:srgbClr val="28666D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03</a:t>
                </a:r>
                <a:endParaRPr lang="zh-CN" altLang="en-US" sz="3600" dirty="0">
                  <a:solidFill>
                    <a:srgbClr val="28666D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C2D32D5-C376-4C11-9CBB-BFB5E31D78FD}"/>
                  </a:ext>
                </a:extLst>
              </p:cNvPr>
              <p:cNvSpPr/>
              <p:nvPr/>
            </p:nvSpPr>
            <p:spPr>
              <a:xfrm flipV="1">
                <a:off x="5893526" y="3546566"/>
                <a:ext cx="404948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14A145D-5EFB-4153-B3CC-E265B11949DB}"/>
                </a:ext>
              </a:extLst>
            </p:cNvPr>
            <p:cNvSpPr txBox="1"/>
            <p:nvPr/>
          </p:nvSpPr>
          <p:spPr>
            <a:xfrm>
              <a:off x="974034" y="4638054"/>
              <a:ext cx="1868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运用方向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2847692-17FE-4FA8-BEF0-102143C8ABB6}"/>
              </a:ext>
            </a:extLst>
          </p:cNvPr>
          <p:cNvGrpSpPr/>
          <p:nvPr/>
        </p:nvGrpSpPr>
        <p:grpSpPr>
          <a:xfrm>
            <a:off x="9465631" y="3429000"/>
            <a:ext cx="1868556" cy="1954650"/>
            <a:chOff x="974034" y="3206624"/>
            <a:chExt cx="1868556" cy="195465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493B6D2-5BB8-4E8A-881C-5C52A97272AF}"/>
                </a:ext>
              </a:extLst>
            </p:cNvPr>
            <p:cNvGrpSpPr/>
            <p:nvPr/>
          </p:nvGrpSpPr>
          <p:grpSpPr>
            <a:xfrm>
              <a:off x="1521327" y="3206624"/>
              <a:ext cx="773971" cy="1120211"/>
              <a:chOff x="5709014" y="2472074"/>
              <a:chExt cx="773971" cy="1120211"/>
            </a:xfrm>
          </p:grpSpPr>
          <p:sp>
            <p:nvSpPr>
              <p:cNvPr id="24" name="圆角矩形1">
                <a:extLst>
                  <a:ext uri="{FF2B5EF4-FFF2-40B4-BE49-F238E27FC236}">
                    <a16:creationId xmlns:a16="http://schemas.microsoft.com/office/drawing/2014/main" id="{7DA29B21-557C-432B-8BF0-E859B052545E}"/>
                  </a:ext>
                </a:extLst>
              </p:cNvPr>
              <p:cNvSpPr/>
              <p:nvPr/>
            </p:nvSpPr>
            <p:spPr bwMode="auto">
              <a:xfrm rot="18900000" flipV="1">
                <a:off x="5752892" y="2472074"/>
                <a:ext cx="686216" cy="686216"/>
              </a:xfrm>
              <a:prstGeom prst="roundRect">
                <a:avLst>
                  <a:gd name="adj" fmla="val 9646"/>
                </a:avLst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endParaRPr lang="en-US" dirty="0">
                  <a:latin typeface="微软雅黑" panose="020B050302020402020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250BF17-F6FF-4EE8-AE46-B6AF477C1828}"/>
                  </a:ext>
                </a:extLst>
              </p:cNvPr>
              <p:cNvSpPr txBox="1"/>
              <p:nvPr/>
            </p:nvSpPr>
            <p:spPr>
              <a:xfrm>
                <a:off x="5709014" y="2492016"/>
                <a:ext cx="7739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solidFill>
                      <a:srgbClr val="28666D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04</a:t>
                </a:r>
                <a:endParaRPr lang="zh-CN" altLang="en-US" sz="3600" dirty="0">
                  <a:solidFill>
                    <a:srgbClr val="28666D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EB0CB46-B823-4EA3-B021-63E153F88F57}"/>
                  </a:ext>
                </a:extLst>
              </p:cNvPr>
              <p:cNvSpPr/>
              <p:nvPr/>
            </p:nvSpPr>
            <p:spPr>
              <a:xfrm flipV="1">
                <a:off x="5893526" y="3546566"/>
                <a:ext cx="404948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543BE61-C4BB-4B6F-AEB0-F061EE75B8FE}"/>
                </a:ext>
              </a:extLst>
            </p:cNvPr>
            <p:cNvSpPr txBox="1"/>
            <p:nvPr/>
          </p:nvSpPr>
          <p:spPr>
            <a:xfrm>
              <a:off x="974034" y="4638054"/>
              <a:ext cx="1868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论文致谢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332E1B-D470-4C91-A710-525FFA0945E1}"/>
              </a:ext>
            </a:extLst>
          </p:cNvPr>
          <p:cNvGrpSpPr/>
          <p:nvPr/>
        </p:nvGrpSpPr>
        <p:grpSpPr>
          <a:xfrm>
            <a:off x="4988564" y="770604"/>
            <a:ext cx="3375303" cy="1328150"/>
            <a:chOff x="4961522" y="1616728"/>
            <a:chExt cx="3375303" cy="132815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67A2D2A-6D6C-427C-A5B9-5FC0ABB38C10}"/>
                </a:ext>
              </a:extLst>
            </p:cNvPr>
            <p:cNvGrpSpPr/>
            <p:nvPr/>
          </p:nvGrpSpPr>
          <p:grpSpPr>
            <a:xfrm>
              <a:off x="5318576" y="1616728"/>
              <a:ext cx="3018249" cy="1328150"/>
              <a:chOff x="9104699" y="557832"/>
              <a:chExt cx="3018249" cy="1328150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7CDF1C5-CBA6-46AE-875C-AF7289BEFBC5}"/>
                  </a:ext>
                </a:extLst>
              </p:cNvPr>
              <p:cNvSpPr txBox="1"/>
              <p:nvPr/>
            </p:nvSpPr>
            <p:spPr>
              <a:xfrm>
                <a:off x="9136860" y="557832"/>
                <a:ext cx="2986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4400" b="0" i="0" u="none" strike="noStrike" kern="1200" cap="none" spc="130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目录</a:t>
                </a:r>
                <a:endParaRPr kumimoji="0" lang="en-US" altLang="zh-CN" sz="4400" b="0" i="0" u="none" strike="noStrike" kern="1200" cap="none" spc="130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CFFF37B-3125-4335-9369-16CE7D1DCF41}"/>
                  </a:ext>
                </a:extLst>
              </p:cNvPr>
              <p:cNvSpPr txBox="1"/>
              <p:nvPr/>
            </p:nvSpPr>
            <p:spPr>
              <a:xfrm>
                <a:off x="9104699" y="1178096"/>
                <a:ext cx="16024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10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CONTENTS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endParaRPr>
              </a:p>
            </p:txBody>
          </p:sp>
        </p:grp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901A6E4-6382-4202-BC3B-5A925D3E8026}"/>
                </a:ext>
              </a:extLst>
            </p:cNvPr>
            <p:cNvCxnSpPr/>
            <p:nvPr/>
          </p:nvCxnSpPr>
          <p:spPr>
            <a:xfrm flipH="1">
              <a:off x="6873972" y="1631662"/>
              <a:ext cx="343132" cy="904119"/>
            </a:xfrm>
            <a:prstGeom prst="line">
              <a:avLst/>
            </a:prstGeom>
            <a:ln>
              <a:solidFill>
                <a:srgbClr val="2866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70BD451-0419-4F03-AE31-773E27970C79}"/>
                </a:ext>
              </a:extLst>
            </p:cNvPr>
            <p:cNvCxnSpPr/>
            <p:nvPr/>
          </p:nvCxnSpPr>
          <p:spPr>
            <a:xfrm flipH="1">
              <a:off x="4961522" y="1634513"/>
              <a:ext cx="343132" cy="904119"/>
            </a:xfrm>
            <a:prstGeom prst="line">
              <a:avLst/>
            </a:prstGeom>
            <a:ln>
              <a:solidFill>
                <a:srgbClr val="2866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5646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EA361A-2FD4-4DFC-87B4-28D016A5A8E6}"/>
              </a:ext>
            </a:extLst>
          </p:cNvPr>
          <p:cNvSpPr/>
          <p:nvPr/>
        </p:nvSpPr>
        <p:spPr>
          <a:xfrm>
            <a:off x="3594165" y="2352758"/>
            <a:ext cx="5003670" cy="19541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E9BDD0-7ED8-48AC-B0C8-2C1B05F780D4}"/>
              </a:ext>
            </a:extLst>
          </p:cNvPr>
          <p:cNvSpPr txBox="1"/>
          <p:nvPr/>
        </p:nvSpPr>
        <p:spPr>
          <a:xfrm>
            <a:off x="5743032" y="2930740"/>
            <a:ext cx="2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论文背景</a:t>
            </a:r>
          </a:p>
        </p:txBody>
      </p:sp>
      <p:sp>
        <p:nvSpPr>
          <p:cNvPr id="8" name="圆角矩形1">
            <a:extLst>
              <a:ext uri="{FF2B5EF4-FFF2-40B4-BE49-F238E27FC236}">
                <a16:creationId xmlns:a16="http://schemas.microsoft.com/office/drawing/2014/main" id="{98704D51-8C3A-407A-B02E-4E7520660843}"/>
              </a:ext>
            </a:extLst>
          </p:cNvPr>
          <p:cNvSpPr/>
          <p:nvPr/>
        </p:nvSpPr>
        <p:spPr bwMode="auto">
          <a:xfrm rot="18900000" flipV="1">
            <a:off x="4581089" y="2910798"/>
            <a:ext cx="686216" cy="686216"/>
          </a:xfrm>
          <a:prstGeom prst="roundRect">
            <a:avLst>
              <a:gd name="adj" fmla="val 9646"/>
            </a:avLst>
          </a:prstGeom>
          <a:solidFill>
            <a:srgbClr val="28666D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 dirty="0">
              <a:latin typeface="微软雅黑" panose="020B050302020402020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0A19FD-8FFE-4957-A237-A5F789E72954}"/>
              </a:ext>
            </a:extLst>
          </p:cNvPr>
          <p:cNvSpPr txBox="1"/>
          <p:nvPr/>
        </p:nvSpPr>
        <p:spPr>
          <a:xfrm>
            <a:off x="4537211" y="2930740"/>
            <a:ext cx="77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站酷小薇LOGO体" panose="02010600010101010101" pitchFamily="2" charset="-122"/>
              <a:ea typeface="站酷小薇LOGO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67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D551122-DDF8-4605-BCB9-BCD718E9D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" r="3941" b="1926"/>
          <a:stretch/>
        </p:blipFill>
        <p:spPr>
          <a:xfrm>
            <a:off x="0" y="1718420"/>
            <a:ext cx="6096000" cy="4066153"/>
          </a:xfrm>
          <a:custGeom>
            <a:avLst/>
            <a:gdLst>
              <a:gd name="connsiteX0" fmla="*/ 0 w 6096000"/>
              <a:gd name="connsiteY0" fmla="*/ 0 h 4066153"/>
              <a:gd name="connsiteX1" fmla="*/ 6096000 w 6096000"/>
              <a:gd name="connsiteY1" fmla="*/ 0 h 4066153"/>
              <a:gd name="connsiteX2" fmla="*/ 6096000 w 6096000"/>
              <a:gd name="connsiteY2" fmla="*/ 4066153 h 4066153"/>
              <a:gd name="connsiteX3" fmla="*/ 0 w 6096000"/>
              <a:gd name="connsiteY3" fmla="*/ 4066153 h 406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066153">
                <a:moveTo>
                  <a:pt x="0" y="0"/>
                </a:moveTo>
                <a:lnTo>
                  <a:pt x="6096000" y="0"/>
                </a:lnTo>
                <a:lnTo>
                  <a:pt x="6096000" y="4066153"/>
                </a:lnTo>
                <a:lnTo>
                  <a:pt x="0" y="4066153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9D53231-03D0-4A1B-B0FA-A7417DAAB5B8}"/>
              </a:ext>
            </a:extLst>
          </p:cNvPr>
          <p:cNvSpPr/>
          <p:nvPr/>
        </p:nvSpPr>
        <p:spPr>
          <a:xfrm>
            <a:off x="4584100" y="4797287"/>
            <a:ext cx="2491251" cy="602972"/>
          </a:xfrm>
          <a:prstGeom prst="rect">
            <a:avLst/>
          </a:prstGeom>
          <a:solidFill>
            <a:srgbClr val="286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02B23E-7942-4AFA-8C6D-998D9CFED23C}"/>
              </a:ext>
            </a:extLst>
          </p:cNvPr>
          <p:cNvSpPr/>
          <p:nvPr/>
        </p:nvSpPr>
        <p:spPr>
          <a:xfrm>
            <a:off x="11092070" y="0"/>
            <a:ext cx="1099930" cy="6858000"/>
          </a:xfrm>
          <a:prstGeom prst="rect">
            <a:avLst/>
          </a:prstGeom>
          <a:solidFill>
            <a:srgbClr val="286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FB3B2B-2CA8-47C4-B0CE-312B6810AB41}"/>
              </a:ext>
            </a:extLst>
          </p:cNvPr>
          <p:cNvSpPr txBox="1"/>
          <p:nvPr/>
        </p:nvSpPr>
        <p:spPr>
          <a:xfrm>
            <a:off x="7396679" y="1195887"/>
            <a:ext cx="1921565" cy="12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单击输入</a:t>
            </a:r>
            <a:endParaRPr lang="en-US" altLang="zh-CN" sz="3200" dirty="0">
              <a:latin typeface="站酷小薇LOGO体" panose="02010600010101010101" pitchFamily="2" charset="-122"/>
              <a:ea typeface="站酷小薇LOGO体" panose="0201060001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关键文字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8CAD01-79FD-467A-86EB-5EFF5B8075DA}"/>
              </a:ext>
            </a:extLst>
          </p:cNvPr>
          <p:cNvSpPr/>
          <p:nvPr/>
        </p:nvSpPr>
        <p:spPr>
          <a:xfrm>
            <a:off x="7509325" y="2705952"/>
            <a:ext cx="1285460" cy="145774"/>
          </a:xfrm>
          <a:prstGeom prst="rect">
            <a:avLst/>
          </a:prstGeom>
          <a:solidFill>
            <a:srgbClr val="286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id="{98F85ED1-1401-4C61-8890-F5400F7A9834}"/>
              </a:ext>
            </a:extLst>
          </p:cNvPr>
          <p:cNvSpPr txBox="1">
            <a:spLocks/>
          </p:cNvSpPr>
          <p:nvPr/>
        </p:nvSpPr>
        <p:spPr>
          <a:xfrm>
            <a:off x="7371556" y="3392488"/>
            <a:ext cx="3212274" cy="1460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spcBef>
                <a:spcPts val="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别让生活耗尽了你的耐心和向往，你还有诗和远方。别让生活耗尽了你的耐心和向往，你还有诗和远方。</a:t>
            </a:r>
          </a:p>
        </p:txBody>
      </p:sp>
    </p:spTree>
    <p:extLst>
      <p:ext uri="{BB962C8B-B14F-4D97-AF65-F5344CB8AC3E}">
        <p14:creationId xmlns:p14="http://schemas.microsoft.com/office/powerpoint/2010/main" val="3973258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形1">
            <a:extLst>
              <a:ext uri="{FF2B5EF4-FFF2-40B4-BE49-F238E27FC236}">
                <a16:creationId xmlns:a16="http://schemas.microsoft.com/office/drawing/2014/main" id="{3D93119C-55EB-4130-81AB-8502934F7881}"/>
              </a:ext>
            </a:extLst>
          </p:cNvPr>
          <p:cNvSpPr>
            <a:spLocks noChangeArrowheads="1"/>
          </p:cNvSpPr>
          <p:nvPr/>
        </p:nvSpPr>
        <p:spPr bwMode="auto">
          <a:xfrm rot="9900000">
            <a:off x="7642254" y="4534731"/>
            <a:ext cx="641481" cy="643827"/>
          </a:xfrm>
          <a:prstGeom prst="ellipse">
            <a:avLst/>
          </a:prstGeom>
          <a:solidFill>
            <a:srgbClr val="28666D"/>
          </a:solidFill>
          <a:ln>
            <a:noFill/>
          </a:ln>
        </p:spPr>
        <p:txBody>
          <a:bodyPr vert="horz" wrap="square" lIns="79409" tIns="39705" rIns="79409" bIns="39705" numCol="1" anchor="t" anchorCtr="0" compatLnSpc="1">
            <a:prstTxWarp prst="textNoShape">
              <a:avLst/>
            </a:prstTxWarp>
          </a:bodyPr>
          <a:lstStyle/>
          <a:p>
            <a:endParaRPr lang="id-ID" sz="1100">
              <a:ln>
                <a:solidFill>
                  <a:schemeClr val="bg2"/>
                </a:solidFill>
              </a:ln>
              <a:latin typeface="站酷小薇LOGO体" panose="02010600010101010101" pitchFamily="2" charset="-122"/>
              <a:ea typeface="站酷小薇LOGO体" panose="0201060001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圆形1">
            <a:extLst>
              <a:ext uri="{FF2B5EF4-FFF2-40B4-BE49-F238E27FC236}">
                <a16:creationId xmlns:a16="http://schemas.microsoft.com/office/drawing/2014/main" id="{9B94DC3D-41EA-49E2-8E6A-D59C45E17192}"/>
              </a:ext>
            </a:extLst>
          </p:cNvPr>
          <p:cNvSpPr>
            <a:spLocks noChangeArrowheads="1"/>
          </p:cNvSpPr>
          <p:nvPr/>
        </p:nvSpPr>
        <p:spPr bwMode="auto">
          <a:xfrm rot="17100000">
            <a:off x="3910022" y="4571899"/>
            <a:ext cx="641531" cy="643779"/>
          </a:xfrm>
          <a:prstGeom prst="ellipse">
            <a:avLst/>
          </a:prstGeom>
          <a:solidFill>
            <a:srgbClr val="28666D"/>
          </a:solidFill>
          <a:ln>
            <a:noFill/>
          </a:ln>
        </p:spPr>
        <p:txBody>
          <a:bodyPr vert="horz" wrap="square" lIns="79409" tIns="39705" rIns="79409" bIns="39705" numCol="1" anchor="t" anchorCtr="0" compatLnSpc="1">
            <a:prstTxWarp prst="textNoShape">
              <a:avLst/>
            </a:prstTxWarp>
          </a:bodyPr>
          <a:lstStyle/>
          <a:p>
            <a:endParaRPr lang="id-ID" sz="1100">
              <a:ln>
                <a:solidFill>
                  <a:schemeClr val="bg2"/>
                </a:solidFill>
              </a:ln>
              <a:latin typeface="站酷小薇LOGO体" panose="02010600010101010101" pitchFamily="2" charset="-122"/>
              <a:ea typeface="站酷小薇LOGO体" panose="0201060001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圆形1">
            <a:extLst>
              <a:ext uri="{FF2B5EF4-FFF2-40B4-BE49-F238E27FC236}">
                <a16:creationId xmlns:a16="http://schemas.microsoft.com/office/drawing/2014/main" id="{D2FEFB11-E3AC-4761-A7D2-B79B973778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536531" y="1810417"/>
            <a:ext cx="641480" cy="643827"/>
          </a:xfrm>
          <a:prstGeom prst="ellipse">
            <a:avLst/>
          </a:prstGeom>
          <a:solidFill>
            <a:srgbClr val="28666D"/>
          </a:solidFill>
          <a:ln>
            <a:noFill/>
          </a:ln>
        </p:spPr>
        <p:txBody>
          <a:bodyPr vert="horz" wrap="square" lIns="79409" tIns="39705" rIns="79409" bIns="39705" numCol="1" anchor="t" anchorCtr="0" compatLnSpc="1">
            <a:prstTxWarp prst="textNoShape">
              <a:avLst/>
            </a:prstTxWarp>
          </a:bodyPr>
          <a:lstStyle/>
          <a:p>
            <a:endParaRPr lang="id-ID" sz="1100">
              <a:ln>
                <a:solidFill>
                  <a:schemeClr val="bg2"/>
                </a:solidFill>
              </a:ln>
              <a:latin typeface="站酷小薇LOGO体" panose="02010600010101010101" pitchFamily="2" charset="-122"/>
              <a:ea typeface="站酷小薇LOGO体" panose="02010600010101010101" pitchFamily="2" charset="-122"/>
              <a:sym typeface="Arial" panose="020B0604020202020204" pitchFamily="34" charset="0"/>
            </a:endParaRPr>
          </a:p>
        </p:txBody>
      </p:sp>
      <p:sp>
        <p:nvSpPr>
          <p:cNvPr id="5" name="圆形1">
            <a:extLst>
              <a:ext uri="{FF2B5EF4-FFF2-40B4-BE49-F238E27FC236}">
                <a16:creationId xmlns:a16="http://schemas.microsoft.com/office/drawing/2014/main" id="{41A2F743-C263-4514-9F49-7DDA2EDB8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002" y="1810417"/>
            <a:ext cx="641481" cy="643827"/>
          </a:xfrm>
          <a:prstGeom prst="ellipse">
            <a:avLst/>
          </a:prstGeom>
          <a:solidFill>
            <a:srgbClr val="28666D"/>
          </a:solidFill>
          <a:ln>
            <a:noFill/>
          </a:ln>
        </p:spPr>
        <p:txBody>
          <a:bodyPr vert="horz" wrap="square" lIns="79409" tIns="39705" rIns="79409" bIns="39705" numCol="1" anchor="t" anchorCtr="0" compatLnSpc="1">
            <a:prstTxWarp prst="textNoShape">
              <a:avLst/>
            </a:prstTxWarp>
          </a:bodyPr>
          <a:lstStyle/>
          <a:p>
            <a:endParaRPr lang="id-ID" sz="1100">
              <a:ln>
                <a:solidFill>
                  <a:schemeClr val="bg2"/>
                </a:solidFill>
              </a:ln>
              <a:latin typeface="站酷小薇LOGO体" panose="02010600010101010101" pitchFamily="2" charset="-122"/>
              <a:ea typeface="站酷小薇LOGO体" panose="02010600010101010101" pitchFamily="2" charset="-122"/>
              <a:sym typeface="Arial" panose="020B0604020202020204" pitchFamily="34" charset="0"/>
            </a:endParaRPr>
          </a:p>
        </p:txBody>
      </p:sp>
      <p:sp>
        <p:nvSpPr>
          <p:cNvPr id="6" name="文本框2">
            <a:extLst>
              <a:ext uri="{FF2B5EF4-FFF2-40B4-BE49-F238E27FC236}">
                <a16:creationId xmlns:a16="http://schemas.microsoft.com/office/drawing/2014/main" id="{63F37B65-0BCA-45FE-B2DC-DB5C78C99378}"/>
              </a:ext>
            </a:extLst>
          </p:cNvPr>
          <p:cNvSpPr txBox="1">
            <a:spLocks/>
          </p:cNvSpPr>
          <p:nvPr/>
        </p:nvSpPr>
        <p:spPr>
          <a:xfrm>
            <a:off x="3957764" y="1882226"/>
            <a:ext cx="624041" cy="484740"/>
          </a:xfrm>
          <a:prstGeom prst="rect">
            <a:avLst/>
          </a:prstGeom>
        </p:spPr>
        <p:txBody>
          <a:bodyPr vert="horz" lIns="0" tIns="90216" rIns="0" bIns="90216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ln>
                  <a:noFill/>
                </a:ln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b="0" dirty="0">
                <a:latin typeface="站酷小薇LOGO体" panose="02010600010101010101" pitchFamily="2" charset="-122"/>
                <a:ea typeface="站酷小薇LOGO体" panose="02010600010101010101" pitchFamily="2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7" name="文本框2">
            <a:extLst>
              <a:ext uri="{FF2B5EF4-FFF2-40B4-BE49-F238E27FC236}">
                <a16:creationId xmlns:a16="http://schemas.microsoft.com/office/drawing/2014/main" id="{8ADB1454-49E0-4EB3-8A49-A658D6253A17}"/>
              </a:ext>
            </a:extLst>
          </p:cNvPr>
          <p:cNvSpPr txBox="1">
            <a:spLocks/>
          </p:cNvSpPr>
          <p:nvPr/>
        </p:nvSpPr>
        <p:spPr>
          <a:xfrm>
            <a:off x="3916244" y="4644793"/>
            <a:ext cx="624041" cy="484740"/>
          </a:xfrm>
          <a:prstGeom prst="rect">
            <a:avLst/>
          </a:prstGeom>
        </p:spPr>
        <p:txBody>
          <a:bodyPr vert="horz" lIns="0" tIns="90216" rIns="0" bIns="90216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b="0" dirty="0">
                <a:latin typeface="站酷小薇LOGO体" panose="02010600010101010101" pitchFamily="2" charset="-122"/>
                <a:ea typeface="站酷小薇LOGO体" panose="02010600010101010101" pitchFamily="2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" name="文本框2">
            <a:extLst>
              <a:ext uri="{FF2B5EF4-FFF2-40B4-BE49-F238E27FC236}">
                <a16:creationId xmlns:a16="http://schemas.microsoft.com/office/drawing/2014/main" id="{E044ED69-5381-40AE-BB80-23B9F00B64FF}"/>
              </a:ext>
            </a:extLst>
          </p:cNvPr>
          <p:cNvSpPr txBox="1">
            <a:spLocks/>
          </p:cNvSpPr>
          <p:nvPr/>
        </p:nvSpPr>
        <p:spPr>
          <a:xfrm>
            <a:off x="7553452" y="1882226"/>
            <a:ext cx="624041" cy="484740"/>
          </a:xfrm>
          <a:prstGeom prst="rect">
            <a:avLst/>
          </a:prstGeom>
          <a:noFill/>
        </p:spPr>
        <p:txBody>
          <a:bodyPr vert="horz" lIns="0" tIns="90216" rIns="0" bIns="90216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b="0" dirty="0">
                <a:latin typeface="站酷小薇LOGO体" panose="02010600010101010101" pitchFamily="2" charset="-122"/>
                <a:ea typeface="站酷小薇LOGO体" panose="02010600010101010101" pitchFamily="2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9" name="文本框2">
            <a:extLst>
              <a:ext uri="{FF2B5EF4-FFF2-40B4-BE49-F238E27FC236}">
                <a16:creationId xmlns:a16="http://schemas.microsoft.com/office/drawing/2014/main" id="{E35162B3-0B00-4E8C-A5A1-10BE49849954}"/>
              </a:ext>
            </a:extLst>
          </p:cNvPr>
          <p:cNvSpPr txBox="1">
            <a:spLocks/>
          </p:cNvSpPr>
          <p:nvPr/>
        </p:nvSpPr>
        <p:spPr>
          <a:xfrm>
            <a:off x="7636392" y="4611528"/>
            <a:ext cx="624041" cy="484740"/>
          </a:xfrm>
          <a:prstGeom prst="rect">
            <a:avLst/>
          </a:prstGeom>
        </p:spPr>
        <p:txBody>
          <a:bodyPr vert="horz" lIns="0" tIns="90216" rIns="0" bIns="90216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b="0" dirty="0">
                <a:latin typeface="站酷小薇LOGO体" panose="02010600010101010101" pitchFamily="2" charset="-122"/>
                <a:ea typeface="站酷小薇LOGO体" panose="02010600010101010101" pitchFamily="2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0" name="形状1">
            <a:extLst>
              <a:ext uri="{FF2B5EF4-FFF2-40B4-BE49-F238E27FC236}">
                <a16:creationId xmlns:a16="http://schemas.microsoft.com/office/drawing/2014/main" id="{04B65BE9-91E2-4713-A0B3-84B4126E912B}"/>
              </a:ext>
            </a:extLst>
          </p:cNvPr>
          <p:cNvSpPr/>
          <p:nvPr/>
        </p:nvSpPr>
        <p:spPr>
          <a:xfrm>
            <a:off x="4499854" y="3188732"/>
            <a:ext cx="1558843" cy="1870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44" y="21600"/>
                </a:moveTo>
                <a:lnTo>
                  <a:pt x="17863" y="16372"/>
                </a:lnTo>
                <a:lnTo>
                  <a:pt x="21600" y="11064"/>
                </a:lnTo>
                <a:cubicBezTo>
                  <a:pt x="16705" y="10632"/>
                  <a:pt x="12832" y="7246"/>
                  <a:pt x="12619" y="3093"/>
                </a:cubicBezTo>
                <a:lnTo>
                  <a:pt x="6294" y="0"/>
                </a:lnTo>
                <a:lnTo>
                  <a:pt x="0" y="3080"/>
                </a:lnTo>
                <a:cubicBezTo>
                  <a:pt x="216" y="13022"/>
                  <a:pt x="9708" y="21118"/>
                  <a:pt x="21544" y="21600"/>
                </a:cubicBezTo>
                <a:close/>
              </a:path>
            </a:pathLst>
          </a:custGeom>
          <a:solidFill>
            <a:srgbClr val="28666D"/>
          </a:solidFill>
          <a:ln w="12700">
            <a:miter lim="400000"/>
          </a:ln>
        </p:spPr>
        <p:txBody>
          <a:bodyPr lIns="9813" tIns="9813" rIns="9813" bIns="9813" anchor="ctr"/>
          <a:lstStyle/>
          <a:p>
            <a:pPr defTabSz="1177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00">
              <a:latin typeface="站酷小薇LOGO体" panose="02010600010101010101" pitchFamily="2" charset="-122"/>
              <a:ea typeface="站酷小薇LOGO体" panose="0201060001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" name="形状1">
            <a:extLst>
              <a:ext uri="{FF2B5EF4-FFF2-40B4-BE49-F238E27FC236}">
                <a16:creationId xmlns:a16="http://schemas.microsoft.com/office/drawing/2014/main" id="{424E80AF-8733-497E-886C-C382E60E4973}"/>
              </a:ext>
            </a:extLst>
          </p:cNvPr>
          <p:cNvSpPr/>
          <p:nvPr/>
        </p:nvSpPr>
        <p:spPr>
          <a:xfrm>
            <a:off x="5870656" y="3502380"/>
            <a:ext cx="1870348" cy="1559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305"/>
                </a:moveTo>
                <a:lnTo>
                  <a:pt x="3079" y="21600"/>
                </a:lnTo>
                <a:cubicBezTo>
                  <a:pt x="13022" y="21383"/>
                  <a:pt x="21117" y="11891"/>
                  <a:pt x="21600" y="57"/>
                </a:cubicBezTo>
                <a:lnTo>
                  <a:pt x="16372" y="3738"/>
                </a:lnTo>
                <a:lnTo>
                  <a:pt x="11063" y="0"/>
                </a:lnTo>
                <a:cubicBezTo>
                  <a:pt x="10631" y="4895"/>
                  <a:pt x="7245" y="8768"/>
                  <a:pt x="3093" y="8981"/>
                </a:cubicBezTo>
                <a:cubicBezTo>
                  <a:pt x="3093" y="8981"/>
                  <a:pt x="0" y="15305"/>
                  <a:pt x="0" y="15305"/>
                </a:cubicBezTo>
                <a:close/>
              </a:path>
            </a:pathLst>
          </a:custGeom>
          <a:solidFill>
            <a:srgbClr val="28666D"/>
          </a:solidFill>
          <a:ln w="12700">
            <a:miter lim="400000"/>
          </a:ln>
        </p:spPr>
        <p:txBody>
          <a:bodyPr lIns="9813" tIns="9813" rIns="9813" bIns="9813" anchor="ctr"/>
          <a:lstStyle/>
          <a:p>
            <a:pPr defTabSz="1177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>
              <a:latin typeface="站酷小薇LOGO体" panose="02010600010101010101" pitchFamily="2" charset="-122"/>
              <a:ea typeface="站酷小薇LOGO体" panose="0201060001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" name="形状1">
            <a:extLst>
              <a:ext uri="{FF2B5EF4-FFF2-40B4-BE49-F238E27FC236}">
                <a16:creationId xmlns:a16="http://schemas.microsoft.com/office/drawing/2014/main" id="{3825018A-49C7-4CD6-9D4A-0921EC5D38BB}"/>
              </a:ext>
            </a:extLst>
          </p:cNvPr>
          <p:cNvSpPr/>
          <p:nvPr/>
        </p:nvSpPr>
        <p:spPr>
          <a:xfrm>
            <a:off x="6172651" y="1835274"/>
            <a:ext cx="1558843" cy="1870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521"/>
                </a:moveTo>
                <a:cubicBezTo>
                  <a:pt x="21384" y="8578"/>
                  <a:pt x="11891" y="483"/>
                  <a:pt x="56" y="0"/>
                </a:cubicBezTo>
                <a:lnTo>
                  <a:pt x="3737" y="5228"/>
                </a:lnTo>
                <a:lnTo>
                  <a:pt x="0" y="10536"/>
                </a:lnTo>
                <a:cubicBezTo>
                  <a:pt x="4895" y="10968"/>
                  <a:pt x="8767" y="14353"/>
                  <a:pt x="8981" y="18507"/>
                </a:cubicBezTo>
                <a:lnTo>
                  <a:pt x="15305" y="21600"/>
                </a:lnTo>
                <a:cubicBezTo>
                  <a:pt x="15305" y="21600"/>
                  <a:pt x="21600" y="18521"/>
                  <a:pt x="21600" y="18521"/>
                </a:cubicBezTo>
                <a:close/>
              </a:path>
            </a:pathLst>
          </a:custGeom>
          <a:solidFill>
            <a:srgbClr val="28666D"/>
          </a:solidFill>
          <a:ln w="12700">
            <a:miter lim="400000"/>
          </a:ln>
        </p:spPr>
        <p:txBody>
          <a:bodyPr lIns="9813" tIns="9813" rIns="9813" bIns="9813" anchor="ctr"/>
          <a:lstStyle/>
          <a:p>
            <a:pPr defTabSz="1177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>
              <a:latin typeface="站酷小薇LOGO体" panose="02010600010101010101" pitchFamily="2" charset="-122"/>
              <a:ea typeface="站酷小薇LOGO体" panose="02010600010101010101" pitchFamily="2" charset="-122"/>
              <a:sym typeface="Arial" panose="020B0604020202020204" pitchFamily="34" charset="0"/>
            </a:endParaRPr>
          </a:p>
        </p:txBody>
      </p:sp>
      <p:sp>
        <p:nvSpPr>
          <p:cNvPr id="13" name="形状1">
            <a:extLst>
              <a:ext uri="{FF2B5EF4-FFF2-40B4-BE49-F238E27FC236}">
                <a16:creationId xmlns:a16="http://schemas.microsoft.com/office/drawing/2014/main" id="{4F1C7CBC-C7BD-4269-9E8A-7D627E3DCEF4}"/>
              </a:ext>
            </a:extLst>
          </p:cNvPr>
          <p:cNvSpPr/>
          <p:nvPr/>
        </p:nvSpPr>
        <p:spPr>
          <a:xfrm>
            <a:off x="4499853" y="1835276"/>
            <a:ext cx="1870348" cy="1558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294"/>
                </a:moveTo>
                <a:lnTo>
                  <a:pt x="18521" y="0"/>
                </a:lnTo>
                <a:cubicBezTo>
                  <a:pt x="8577" y="216"/>
                  <a:pt x="483" y="9708"/>
                  <a:pt x="0" y="21544"/>
                </a:cubicBezTo>
                <a:lnTo>
                  <a:pt x="5227" y="17863"/>
                </a:lnTo>
                <a:lnTo>
                  <a:pt x="10537" y="21600"/>
                </a:lnTo>
                <a:cubicBezTo>
                  <a:pt x="10969" y="16705"/>
                  <a:pt x="14354" y="12832"/>
                  <a:pt x="18507" y="12619"/>
                </a:cubicBezTo>
                <a:cubicBezTo>
                  <a:pt x="18507" y="12619"/>
                  <a:pt x="21600" y="6294"/>
                  <a:pt x="21600" y="6294"/>
                </a:cubicBezTo>
                <a:close/>
              </a:path>
            </a:pathLst>
          </a:custGeom>
          <a:solidFill>
            <a:srgbClr val="28666D"/>
          </a:solidFill>
          <a:ln w="12700">
            <a:miter lim="400000"/>
          </a:ln>
        </p:spPr>
        <p:txBody>
          <a:bodyPr lIns="9813" tIns="9813" rIns="9813" bIns="9813" anchor="ctr"/>
          <a:lstStyle/>
          <a:p>
            <a:pPr defTabSz="1177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00">
              <a:latin typeface="站酷小薇LOGO体" panose="02010600010101010101" pitchFamily="2" charset="-122"/>
              <a:ea typeface="站酷小薇LOGO体" panose="0201060001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906C432-3C04-427B-812D-A5FEE5A2F2EF}"/>
              </a:ext>
            </a:extLst>
          </p:cNvPr>
          <p:cNvGrpSpPr/>
          <p:nvPr/>
        </p:nvGrpSpPr>
        <p:grpSpPr>
          <a:xfrm>
            <a:off x="1150310" y="1540031"/>
            <a:ext cx="2757957" cy="1080244"/>
            <a:chOff x="1047538" y="1907112"/>
            <a:chExt cx="2757957" cy="1080244"/>
          </a:xfrm>
        </p:grpSpPr>
        <p:sp>
          <p:nvSpPr>
            <p:cNvPr id="15" name="文本框3">
              <a:extLst>
                <a:ext uri="{FF2B5EF4-FFF2-40B4-BE49-F238E27FC236}">
                  <a16:creationId xmlns:a16="http://schemas.microsoft.com/office/drawing/2014/main" id="{BD750CBB-C57B-4703-A4EB-F628377D8799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别让生活耗尽了你的耐心和向往，你还有诗和远方。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32C0521-D8B4-4DBB-AE4F-A05FECA7C3AE}"/>
                </a:ext>
              </a:extLst>
            </p:cNvPr>
            <p:cNvSpPr txBox="1"/>
            <p:nvPr/>
          </p:nvSpPr>
          <p:spPr>
            <a:xfrm>
              <a:off x="2386595" y="1907112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输入标题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96B9BE2-E06E-463A-94B2-196E14C90FDD}"/>
              </a:ext>
            </a:extLst>
          </p:cNvPr>
          <p:cNvGrpSpPr/>
          <p:nvPr/>
        </p:nvGrpSpPr>
        <p:grpSpPr>
          <a:xfrm>
            <a:off x="8315756" y="1540031"/>
            <a:ext cx="2821266" cy="1027082"/>
            <a:chOff x="929934" y="1960274"/>
            <a:chExt cx="2821266" cy="1027082"/>
          </a:xfrm>
        </p:grpSpPr>
        <p:sp>
          <p:nvSpPr>
            <p:cNvPr id="18" name="文本框3">
              <a:extLst>
                <a:ext uri="{FF2B5EF4-FFF2-40B4-BE49-F238E27FC236}">
                  <a16:creationId xmlns:a16="http://schemas.microsoft.com/office/drawing/2014/main" id="{3387EC2C-3302-4F1D-A4CA-27594534C2B5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别让生活耗尽了你的耐心和向往，你还有诗和远方。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3D60D43-C0D7-4BA4-B55C-0D5763CE6844}"/>
                </a:ext>
              </a:extLst>
            </p:cNvPr>
            <p:cNvSpPr txBox="1"/>
            <p:nvPr/>
          </p:nvSpPr>
          <p:spPr>
            <a:xfrm>
              <a:off x="929934" y="1960274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输入标题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0765F23-F989-4C71-825D-BEF70E7EC54F}"/>
              </a:ext>
            </a:extLst>
          </p:cNvPr>
          <p:cNvGrpSpPr/>
          <p:nvPr/>
        </p:nvGrpSpPr>
        <p:grpSpPr>
          <a:xfrm>
            <a:off x="1136854" y="4436060"/>
            <a:ext cx="9986712" cy="1080244"/>
            <a:chOff x="1101856" y="1247311"/>
            <a:chExt cx="9986712" cy="1080244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BA111F5-9201-4B05-93A8-3A3F442FEDD4}"/>
                </a:ext>
              </a:extLst>
            </p:cNvPr>
            <p:cNvGrpSpPr/>
            <p:nvPr/>
          </p:nvGrpSpPr>
          <p:grpSpPr>
            <a:xfrm>
              <a:off x="1101856" y="1247311"/>
              <a:ext cx="2757957" cy="1080244"/>
              <a:chOff x="1047538" y="1907112"/>
              <a:chExt cx="2757957" cy="1080244"/>
            </a:xfrm>
          </p:grpSpPr>
          <p:sp>
            <p:nvSpPr>
              <p:cNvPr id="25" name="文本框3">
                <a:extLst>
                  <a:ext uri="{FF2B5EF4-FFF2-40B4-BE49-F238E27FC236}">
                    <a16:creationId xmlns:a16="http://schemas.microsoft.com/office/drawing/2014/main" id="{4EC0E495-B2B7-4FC6-BCDB-373FE0EF5E05}"/>
                  </a:ext>
                </a:extLst>
              </p:cNvPr>
              <p:cNvSpPr txBox="1"/>
              <p:nvPr/>
            </p:nvSpPr>
            <p:spPr>
              <a:xfrm>
                <a:off x="1047538" y="2383857"/>
                <a:ext cx="2703662" cy="603499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别让生活耗尽了你的耐心和向往，你还有诗和远方。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2E1E46-5C26-4026-9ED9-A3AAB500958C}"/>
                  </a:ext>
                </a:extLst>
              </p:cNvPr>
              <p:cNvSpPr txBox="1"/>
              <p:nvPr/>
            </p:nvSpPr>
            <p:spPr>
              <a:xfrm>
                <a:off x="2386595" y="1907112"/>
                <a:ext cx="141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输入标题</a:t>
                </a: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0B1459F-D7EC-4DEC-A9CA-541C7CB35ED5}"/>
                </a:ext>
              </a:extLst>
            </p:cNvPr>
            <p:cNvGrpSpPr/>
            <p:nvPr/>
          </p:nvGrpSpPr>
          <p:grpSpPr>
            <a:xfrm>
              <a:off x="8267302" y="1247311"/>
              <a:ext cx="2821266" cy="1027082"/>
              <a:chOff x="929934" y="1960274"/>
              <a:chExt cx="2821266" cy="1027082"/>
            </a:xfrm>
          </p:grpSpPr>
          <p:sp>
            <p:nvSpPr>
              <p:cNvPr id="23" name="文本框3">
                <a:extLst>
                  <a:ext uri="{FF2B5EF4-FFF2-40B4-BE49-F238E27FC236}">
                    <a16:creationId xmlns:a16="http://schemas.microsoft.com/office/drawing/2014/main" id="{752339D1-55E0-4F4E-8BC1-8962425A3E7F}"/>
                  </a:ext>
                </a:extLst>
              </p:cNvPr>
              <p:cNvSpPr txBox="1"/>
              <p:nvPr/>
            </p:nvSpPr>
            <p:spPr>
              <a:xfrm>
                <a:off x="1047538" y="2383857"/>
                <a:ext cx="2703662" cy="603499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别让生活耗尽了你的耐心和向往，你还有诗和远方。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8254917-B137-49D4-8966-F54E55FC7940}"/>
                  </a:ext>
                </a:extLst>
              </p:cNvPr>
              <p:cNvSpPr txBox="1"/>
              <p:nvPr/>
            </p:nvSpPr>
            <p:spPr>
              <a:xfrm>
                <a:off x="929934" y="1960274"/>
                <a:ext cx="141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输入标题</a:t>
                </a:r>
              </a:p>
            </p:txBody>
          </p:sp>
        </p:grpSp>
      </p:grpSp>
      <p:sp>
        <p:nvSpPr>
          <p:cNvPr id="27" name="Freeform 101">
            <a:extLst>
              <a:ext uri="{FF2B5EF4-FFF2-40B4-BE49-F238E27FC236}">
                <a16:creationId xmlns:a16="http://schemas.microsoft.com/office/drawing/2014/main" id="{3B3215BE-9430-4E20-9198-C96E370A8EA3}"/>
              </a:ext>
            </a:extLst>
          </p:cNvPr>
          <p:cNvSpPr/>
          <p:nvPr/>
        </p:nvSpPr>
        <p:spPr>
          <a:xfrm>
            <a:off x="5059453" y="2318525"/>
            <a:ext cx="564515" cy="542925"/>
          </a:xfrm>
          <a:custGeom>
            <a:avLst/>
            <a:gdLst/>
            <a:ahLst/>
            <a:cxnLst>
              <a:cxn ang="0">
                <a:pos x="72890" y="69779"/>
              </a:cxn>
              <a:cxn ang="0">
                <a:pos x="142977" y="69779"/>
              </a:cxn>
              <a:cxn ang="0">
                <a:pos x="148584" y="58615"/>
              </a:cxn>
              <a:cxn ang="0">
                <a:pos x="137370" y="41868"/>
              </a:cxn>
              <a:cxn ang="0">
                <a:pos x="140174" y="8374"/>
              </a:cxn>
              <a:cxn ang="0">
                <a:pos x="162601" y="0"/>
              </a:cxn>
              <a:cxn ang="0">
                <a:pos x="187833" y="8374"/>
              </a:cxn>
              <a:cxn ang="0">
                <a:pos x="190636" y="41868"/>
              </a:cxn>
              <a:cxn ang="0">
                <a:pos x="179422" y="58615"/>
              </a:cxn>
              <a:cxn ang="0">
                <a:pos x="182226" y="69779"/>
              </a:cxn>
              <a:cxn ang="0">
                <a:pos x="255116" y="69779"/>
              </a:cxn>
              <a:cxn ang="0">
                <a:pos x="255116" y="136767"/>
              </a:cxn>
              <a:cxn ang="0">
                <a:pos x="243902" y="142350"/>
              </a:cxn>
              <a:cxn ang="0">
                <a:pos x="227081" y="131185"/>
              </a:cxn>
              <a:cxn ang="0">
                <a:pos x="196243" y="133976"/>
              </a:cxn>
              <a:cxn ang="0">
                <a:pos x="187833" y="156306"/>
              </a:cxn>
              <a:cxn ang="0">
                <a:pos x="196243" y="178635"/>
              </a:cxn>
              <a:cxn ang="0">
                <a:pos x="227081" y="181426"/>
              </a:cxn>
              <a:cxn ang="0">
                <a:pos x="243902" y="170261"/>
              </a:cxn>
              <a:cxn ang="0">
                <a:pos x="255116" y="173053"/>
              </a:cxn>
              <a:cxn ang="0">
                <a:pos x="255116" y="245623"/>
              </a:cxn>
              <a:cxn ang="0">
                <a:pos x="179422" y="245623"/>
              </a:cxn>
              <a:cxn ang="0">
                <a:pos x="176619" y="237249"/>
              </a:cxn>
              <a:cxn ang="0">
                <a:pos x="187833" y="220502"/>
              </a:cxn>
              <a:cxn ang="0">
                <a:pos x="185029" y="189800"/>
              </a:cxn>
              <a:cxn ang="0">
                <a:pos x="162601" y="184217"/>
              </a:cxn>
              <a:cxn ang="0">
                <a:pos x="140174" y="189800"/>
              </a:cxn>
              <a:cxn ang="0">
                <a:pos x="137370" y="220502"/>
              </a:cxn>
              <a:cxn ang="0">
                <a:pos x="148584" y="237249"/>
              </a:cxn>
              <a:cxn ang="0">
                <a:pos x="142977" y="245623"/>
              </a:cxn>
              <a:cxn ang="0">
                <a:pos x="72890" y="245623"/>
              </a:cxn>
              <a:cxn ang="0">
                <a:pos x="72890" y="178635"/>
              </a:cxn>
              <a:cxn ang="0">
                <a:pos x="61676" y="173053"/>
              </a:cxn>
              <a:cxn ang="0">
                <a:pos x="44856" y="187008"/>
              </a:cxn>
              <a:cxn ang="0">
                <a:pos x="11214" y="181426"/>
              </a:cxn>
              <a:cxn ang="0">
                <a:pos x="2803" y="159097"/>
              </a:cxn>
              <a:cxn ang="0">
                <a:pos x="11214" y="133976"/>
              </a:cxn>
              <a:cxn ang="0">
                <a:pos x="44856" y="131185"/>
              </a:cxn>
              <a:cxn ang="0">
                <a:pos x="61676" y="142350"/>
              </a:cxn>
              <a:cxn ang="0">
                <a:pos x="72890" y="136767"/>
              </a:cxn>
              <a:cxn ang="0">
                <a:pos x="72890" y="69779"/>
              </a:cxn>
            </a:cxnLst>
            <a:rect l="0" t="0" r="0" b="0"/>
            <a:pathLst>
              <a:path w="91" h="88">
                <a:moveTo>
                  <a:pt x="26" y="25"/>
                </a:moveTo>
                <a:cubicBezTo>
                  <a:pt x="51" y="25"/>
                  <a:pt x="51" y="25"/>
                  <a:pt x="51" y="25"/>
                </a:cubicBezTo>
                <a:cubicBezTo>
                  <a:pt x="52" y="24"/>
                  <a:pt x="54" y="23"/>
                  <a:pt x="53" y="21"/>
                </a:cubicBezTo>
                <a:cubicBezTo>
                  <a:pt x="52" y="19"/>
                  <a:pt x="50" y="17"/>
                  <a:pt x="49" y="15"/>
                </a:cubicBezTo>
                <a:cubicBezTo>
                  <a:pt x="46" y="12"/>
                  <a:pt x="47" y="6"/>
                  <a:pt x="50" y="3"/>
                </a:cubicBezTo>
                <a:cubicBezTo>
                  <a:pt x="53" y="0"/>
                  <a:pt x="58" y="0"/>
                  <a:pt x="58" y="0"/>
                </a:cubicBezTo>
                <a:cubicBezTo>
                  <a:pt x="58" y="0"/>
                  <a:pt x="64" y="0"/>
                  <a:pt x="67" y="3"/>
                </a:cubicBezTo>
                <a:cubicBezTo>
                  <a:pt x="70" y="6"/>
                  <a:pt x="70" y="12"/>
                  <a:pt x="68" y="15"/>
                </a:cubicBezTo>
                <a:cubicBezTo>
                  <a:pt x="67" y="17"/>
                  <a:pt x="65" y="19"/>
                  <a:pt x="64" y="21"/>
                </a:cubicBezTo>
                <a:cubicBezTo>
                  <a:pt x="63" y="23"/>
                  <a:pt x="64" y="24"/>
                  <a:pt x="65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49"/>
                  <a:pt x="91" y="49"/>
                  <a:pt x="91" y="49"/>
                </a:cubicBezTo>
                <a:cubicBezTo>
                  <a:pt x="90" y="50"/>
                  <a:pt x="89" y="51"/>
                  <a:pt x="87" y="51"/>
                </a:cubicBezTo>
                <a:cubicBezTo>
                  <a:pt x="85" y="50"/>
                  <a:pt x="83" y="48"/>
                  <a:pt x="81" y="47"/>
                </a:cubicBezTo>
                <a:cubicBezTo>
                  <a:pt x="78" y="44"/>
                  <a:pt x="73" y="45"/>
                  <a:pt x="70" y="48"/>
                </a:cubicBezTo>
                <a:cubicBezTo>
                  <a:pt x="67" y="51"/>
                  <a:pt x="67" y="56"/>
                  <a:pt x="67" y="56"/>
                </a:cubicBezTo>
                <a:cubicBezTo>
                  <a:pt x="67" y="56"/>
                  <a:pt x="67" y="61"/>
                  <a:pt x="70" y="64"/>
                </a:cubicBezTo>
                <a:cubicBezTo>
                  <a:pt x="73" y="67"/>
                  <a:pt x="78" y="67"/>
                  <a:pt x="81" y="65"/>
                </a:cubicBezTo>
                <a:cubicBezTo>
                  <a:pt x="83" y="64"/>
                  <a:pt x="85" y="62"/>
                  <a:pt x="87" y="61"/>
                </a:cubicBezTo>
                <a:cubicBezTo>
                  <a:pt x="89" y="60"/>
                  <a:pt x="90" y="61"/>
                  <a:pt x="91" y="62"/>
                </a:cubicBezTo>
                <a:cubicBezTo>
                  <a:pt x="91" y="88"/>
                  <a:pt x="91" y="88"/>
                  <a:pt x="91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3" y="88"/>
                  <a:pt x="62" y="86"/>
                  <a:pt x="63" y="85"/>
                </a:cubicBezTo>
                <a:cubicBezTo>
                  <a:pt x="63" y="83"/>
                  <a:pt x="65" y="81"/>
                  <a:pt x="67" y="79"/>
                </a:cubicBezTo>
                <a:cubicBezTo>
                  <a:pt x="69" y="76"/>
                  <a:pt x="68" y="71"/>
                  <a:pt x="66" y="68"/>
                </a:cubicBezTo>
                <a:cubicBezTo>
                  <a:pt x="63" y="65"/>
                  <a:pt x="58" y="66"/>
                  <a:pt x="58" y="66"/>
                </a:cubicBezTo>
                <a:cubicBezTo>
                  <a:pt x="58" y="66"/>
                  <a:pt x="53" y="65"/>
                  <a:pt x="50" y="68"/>
                </a:cubicBezTo>
                <a:cubicBezTo>
                  <a:pt x="47" y="71"/>
                  <a:pt x="46" y="76"/>
                  <a:pt x="49" y="79"/>
                </a:cubicBezTo>
                <a:cubicBezTo>
                  <a:pt x="50" y="81"/>
                  <a:pt x="52" y="83"/>
                  <a:pt x="53" y="85"/>
                </a:cubicBezTo>
                <a:cubicBezTo>
                  <a:pt x="53" y="86"/>
                  <a:pt x="52" y="88"/>
                  <a:pt x="51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63"/>
                  <a:pt x="24" y="61"/>
                  <a:pt x="22" y="62"/>
                </a:cubicBezTo>
                <a:cubicBezTo>
                  <a:pt x="20" y="63"/>
                  <a:pt x="18" y="65"/>
                  <a:pt x="16" y="67"/>
                </a:cubicBezTo>
                <a:cubicBezTo>
                  <a:pt x="12" y="69"/>
                  <a:pt x="7" y="69"/>
                  <a:pt x="4" y="65"/>
                </a:cubicBezTo>
                <a:cubicBezTo>
                  <a:pt x="0" y="62"/>
                  <a:pt x="1" y="57"/>
                  <a:pt x="1" y="57"/>
                </a:cubicBezTo>
                <a:cubicBezTo>
                  <a:pt x="1" y="57"/>
                  <a:pt x="0" y="51"/>
                  <a:pt x="4" y="48"/>
                </a:cubicBezTo>
                <a:cubicBezTo>
                  <a:pt x="7" y="45"/>
                  <a:pt x="12" y="44"/>
                  <a:pt x="16" y="47"/>
                </a:cubicBezTo>
                <a:cubicBezTo>
                  <a:pt x="18" y="48"/>
                  <a:pt x="20" y="50"/>
                  <a:pt x="22" y="51"/>
                </a:cubicBezTo>
                <a:cubicBezTo>
                  <a:pt x="24" y="52"/>
                  <a:pt x="26" y="51"/>
                  <a:pt x="26" y="49"/>
                </a:cubicBezTo>
                <a:lnTo>
                  <a:pt x="26" y="2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放大镜">
            <a:extLst>
              <a:ext uri="{FF2B5EF4-FFF2-40B4-BE49-F238E27FC236}">
                <a16:creationId xmlns:a16="http://schemas.microsoft.com/office/drawing/2014/main" id="{38C2D955-A378-4B61-9069-CDDE5A2EA741}"/>
              </a:ext>
            </a:extLst>
          </p:cNvPr>
          <p:cNvSpPr/>
          <p:nvPr/>
        </p:nvSpPr>
        <p:spPr>
          <a:xfrm>
            <a:off x="6903052" y="2556015"/>
            <a:ext cx="539750" cy="610870"/>
          </a:xfrm>
          <a:custGeom>
            <a:avLst/>
            <a:gdLst>
              <a:gd name="connsiteX0" fmla="*/ 1638300 w 4396363"/>
              <a:gd name="connsiteY0" fmla="*/ 558403 h 5128349"/>
              <a:gd name="connsiteX1" fmla="*/ 558403 w 4396363"/>
              <a:gd name="connsiteY1" fmla="*/ 1638300 h 5128349"/>
              <a:gd name="connsiteX2" fmla="*/ 1638300 w 4396363"/>
              <a:gd name="connsiteY2" fmla="*/ 2718197 h 5128349"/>
              <a:gd name="connsiteX3" fmla="*/ 2718197 w 4396363"/>
              <a:gd name="connsiteY3" fmla="*/ 1638300 h 5128349"/>
              <a:gd name="connsiteX4" fmla="*/ 1638300 w 4396363"/>
              <a:gd name="connsiteY4" fmla="*/ 558403 h 5128349"/>
              <a:gd name="connsiteX5" fmla="*/ 1638300 w 4396363"/>
              <a:gd name="connsiteY5" fmla="*/ 0 h 5128349"/>
              <a:gd name="connsiteX6" fmla="*/ 3276600 w 4396363"/>
              <a:gd name="connsiteY6" fmla="*/ 1638300 h 5128349"/>
              <a:gd name="connsiteX7" fmla="*/ 2902492 w 4396363"/>
              <a:gd name="connsiteY7" fmla="*/ 2680411 h 5128349"/>
              <a:gd name="connsiteX8" fmla="*/ 2816386 w 4396363"/>
              <a:gd name="connsiteY8" fmla="*/ 2775151 h 5128349"/>
              <a:gd name="connsiteX9" fmla="*/ 2928393 w 4396363"/>
              <a:gd name="connsiteY9" fmla="*/ 2923790 h 5128349"/>
              <a:gd name="connsiteX10" fmla="*/ 2942554 w 4396363"/>
              <a:gd name="connsiteY10" fmla="*/ 2913119 h 5128349"/>
              <a:gd name="connsiteX11" fmla="*/ 3136485 w 4396363"/>
              <a:gd name="connsiteY11" fmla="*/ 2942400 h 5128349"/>
              <a:gd name="connsiteX12" fmla="*/ 4367683 w 4396363"/>
              <a:gd name="connsiteY12" fmla="*/ 4576254 h 5128349"/>
              <a:gd name="connsiteX13" fmla="*/ 4342375 w 4396363"/>
              <a:gd name="connsiteY13" fmla="*/ 4770744 h 5128349"/>
              <a:gd name="connsiteX14" fmla="*/ 3903910 w 4396363"/>
              <a:gd name="connsiteY14" fmla="*/ 5101151 h 5128349"/>
              <a:gd name="connsiteX15" fmla="*/ 3709978 w 4396363"/>
              <a:gd name="connsiteY15" fmla="*/ 5071870 h 5128349"/>
              <a:gd name="connsiteX16" fmla="*/ 2478781 w 4396363"/>
              <a:gd name="connsiteY16" fmla="*/ 3438015 h 5128349"/>
              <a:gd name="connsiteX17" fmla="*/ 2504089 w 4396363"/>
              <a:gd name="connsiteY17" fmla="*/ 3243526 h 5128349"/>
              <a:gd name="connsiteX18" fmla="*/ 2518249 w 4396363"/>
              <a:gd name="connsiteY18" fmla="*/ 3232855 h 5128349"/>
              <a:gd name="connsiteX19" fmla="*/ 2406738 w 4396363"/>
              <a:gd name="connsiteY19" fmla="*/ 3084875 h 5128349"/>
              <a:gd name="connsiteX20" fmla="*/ 2276001 w 4396363"/>
              <a:gd name="connsiteY20" fmla="*/ 3147854 h 5128349"/>
              <a:gd name="connsiteX21" fmla="*/ 1638300 w 4396363"/>
              <a:gd name="connsiteY21" fmla="*/ 3276600 h 5128349"/>
              <a:gd name="connsiteX22" fmla="*/ 0 w 4396363"/>
              <a:gd name="connsiteY22" fmla="*/ 1638300 h 5128349"/>
              <a:gd name="connsiteX23" fmla="*/ 1638300 w 4396363"/>
              <a:gd name="connsiteY23" fmla="*/ 0 h 512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96363" h="5128349">
                <a:moveTo>
                  <a:pt x="1638300" y="558403"/>
                </a:moveTo>
                <a:cubicBezTo>
                  <a:pt x="1041889" y="558403"/>
                  <a:pt x="558403" y="1041889"/>
                  <a:pt x="558403" y="1638300"/>
                </a:cubicBezTo>
                <a:cubicBezTo>
                  <a:pt x="558403" y="2234711"/>
                  <a:pt x="1041889" y="2718197"/>
                  <a:pt x="1638300" y="2718197"/>
                </a:cubicBezTo>
                <a:cubicBezTo>
                  <a:pt x="2234711" y="2718197"/>
                  <a:pt x="2718197" y="2234711"/>
                  <a:pt x="2718197" y="1638300"/>
                </a:cubicBezTo>
                <a:cubicBezTo>
                  <a:pt x="2718197" y="1041889"/>
                  <a:pt x="2234711" y="558403"/>
                  <a:pt x="1638300" y="558403"/>
                </a:cubicBezTo>
                <a:close/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cubicBezTo>
                  <a:pt x="3276600" y="2034154"/>
                  <a:pt x="3136205" y="2397216"/>
                  <a:pt x="2902492" y="2680411"/>
                </a:cubicBezTo>
                <a:lnTo>
                  <a:pt x="2816386" y="2775151"/>
                </a:lnTo>
                <a:lnTo>
                  <a:pt x="2928393" y="2923790"/>
                </a:lnTo>
                <a:lnTo>
                  <a:pt x="2942554" y="2913119"/>
                </a:lnTo>
                <a:cubicBezTo>
                  <a:pt x="3003095" y="2867498"/>
                  <a:pt x="3089921" y="2880607"/>
                  <a:pt x="3136485" y="2942400"/>
                </a:cubicBezTo>
                <a:lnTo>
                  <a:pt x="4367683" y="4576254"/>
                </a:lnTo>
                <a:cubicBezTo>
                  <a:pt x="4414247" y="4638047"/>
                  <a:pt x="4402916" y="4725123"/>
                  <a:pt x="4342375" y="4770744"/>
                </a:cubicBezTo>
                <a:lnTo>
                  <a:pt x="3903910" y="5101151"/>
                </a:lnTo>
                <a:cubicBezTo>
                  <a:pt x="3843369" y="5146772"/>
                  <a:pt x="3756543" y="5133662"/>
                  <a:pt x="3709978" y="5071870"/>
                </a:cubicBezTo>
                <a:lnTo>
                  <a:pt x="2478781" y="3438015"/>
                </a:lnTo>
                <a:cubicBezTo>
                  <a:pt x="2432217" y="3376223"/>
                  <a:pt x="2443548" y="3289147"/>
                  <a:pt x="2504089" y="3243526"/>
                </a:cubicBezTo>
                <a:lnTo>
                  <a:pt x="2518249" y="3232855"/>
                </a:lnTo>
                <a:lnTo>
                  <a:pt x="2406738" y="3084875"/>
                </a:lnTo>
                <a:lnTo>
                  <a:pt x="2276001" y="3147854"/>
                </a:lnTo>
                <a:cubicBezTo>
                  <a:pt x="2079997" y="3230757"/>
                  <a:pt x="1864502" y="3276600"/>
                  <a:pt x="1638300" y="3276600"/>
                </a:cubicBezTo>
                <a:cubicBezTo>
                  <a:pt x="733492" y="3276600"/>
                  <a:pt x="0" y="2543108"/>
                  <a:pt x="0" y="1638300"/>
                </a:cubicBez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Freeform 103">
            <a:extLst>
              <a:ext uri="{FF2B5EF4-FFF2-40B4-BE49-F238E27FC236}">
                <a16:creationId xmlns:a16="http://schemas.microsoft.com/office/drawing/2014/main" id="{990BD425-6B3D-46C8-A287-013541FD6F3F}"/>
              </a:ext>
            </a:extLst>
          </p:cNvPr>
          <p:cNvSpPr>
            <a:spLocks noEditPoints="1"/>
          </p:cNvSpPr>
          <p:nvPr/>
        </p:nvSpPr>
        <p:spPr>
          <a:xfrm>
            <a:off x="6505792" y="4030408"/>
            <a:ext cx="600075" cy="669925"/>
          </a:xfrm>
          <a:custGeom>
            <a:avLst/>
            <a:gdLst/>
            <a:ahLst/>
            <a:cxnLst>
              <a:cxn ang="0">
                <a:pos x="126413" y="291332"/>
              </a:cxn>
              <a:cxn ang="0">
                <a:pos x="90758" y="210406"/>
              </a:cxn>
              <a:cxn ang="0">
                <a:pos x="149102" y="168325"/>
              </a:cxn>
              <a:cxn ang="0">
                <a:pos x="204205" y="207169"/>
              </a:cxn>
              <a:cxn ang="0">
                <a:pos x="175033" y="288095"/>
              </a:cxn>
              <a:cxn ang="0">
                <a:pos x="178274" y="87399"/>
              </a:cxn>
              <a:cxn ang="0">
                <a:pos x="149102" y="116533"/>
              </a:cxn>
              <a:cxn ang="0">
                <a:pos x="106965" y="90636"/>
              </a:cxn>
              <a:cxn ang="0">
                <a:pos x="81034" y="139192"/>
              </a:cxn>
              <a:cxn ang="0">
                <a:pos x="16207" y="158614"/>
              </a:cxn>
              <a:cxn ang="0">
                <a:pos x="35655" y="216880"/>
              </a:cxn>
              <a:cxn ang="0">
                <a:pos x="3241" y="271909"/>
              </a:cxn>
              <a:cxn ang="0">
                <a:pos x="58344" y="301043"/>
              </a:cxn>
              <a:cxn ang="0">
                <a:pos x="74551" y="362546"/>
              </a:cxn>
              <a:cxn ang="0">
                <a:pos x="129654" y="343124"/>
              </a:cxn>
              <a:cxn ang="0">
                <a:pos x="171792" y="343124"/>
              </a:cxn>
              <a:cxn ang="0">
                <a:pos x="230136" y="359309"/>
              </a:cxn>
              <a:cxn ang="0">
                <a:pos x="243102" y="294569"/>
              </a:cxn>
              <a:cxn ang="0">
                <a:pos x="294963" y="262198"/>
              </a:cxn>
              <a:cxn ang="0">
                <a:pos x="259308" y="207169"/>
              </a:cxn>
              <a:cxn ang="0">
                <a:pos x="272274" y="152140"/>
              </a:cxn>
              <a:cxn ang="0">
                <a:pos x="210688" y="135955"/>
              </a:cxn>
              <a:cxn ang="0">
                <a:pos x="178274" y="87399"/>
              </a:cxn>
              <a:cxn ang="0">
                <a:pos x="301446" y="103585"/>
              </a:cxn>
              <a:cxn ang="0">
                <a:pos x="272274" y="71214"/>
              </a:cxn>
              <a:cxn ang="0">
                <a:pos x="304687" y="42081"/>
              </a:cxn>
              <a:cxn ang="0">
                <a:pos x="324135" y="48555"/>
              </a:cxn>
              <a:cxn ang="0">
                <a:pos x="324135" y="93873"/>
              </a:cxn>
              <a:cxn ang="0">
                <a:pos x="291722" y="0"/>
              </a:cxn>
              <a:cxn ang="0">
                <a:pos x="272274" y="25896"/>
              </a:cxn>
              <a:cxn ang="0">
                <a:pos x="243102" y="25896"/>
              </a:cxn>
              <a:cxn ang="0">
                <a:pos x="249584" y="58266"/>
              </a:cxn>
              <a:cxn ang="0">
                <a:pos x="230136" y="80925"/>
              </a:cxn>
              <a:cxn ang="0">
                <a:pos x="256067" y="100348"/>
              </a:cxn>
              <a:cxn ang="0">
                <a:pos x="259308" y="129481"/>
              </a:cxn>
              <a:cxn ang="0">
                <a:pos x="291722" y="126244"/>
              </a:cxn>
              <a:cxn ang="0">
                <a:pos x="314411" y="145666"/>
              </a:cxn>
              <a:cxn ang="0">
                <a:pos x="333859" y="119770"/>
              </a:cxn>
              <a:cxn ang="0">
                <a:pos x="359790" y="116533"/>
              </a:cxn>
              <a:cxn ang="0">
                <a:pos x="356549" y="84162"/>
              </a:cxn>
              <a:cxn ang="0">
                <a:pos x="375997" y="61503"/>
              </a:cxn>
              <a:cxn ang="0">
                <a:pos x="350066" y="42081"/>
              </a:cxn>
              <a:cxn ang="0">
                <a:pos x="346825" y="12948"/>
              </a:cxn>
              <a:cxn ang="0">
                <a:pos x="314411" y="16185"/>
              </a:cxn>
              <a:cxn ang="0">
                <a:pos x="291722" y="0"/>
              </a:cxn>
            </a:cxnLst>
            <a:rect l="0" t="0" r="0" b="0"/>
            <a:pathLst>
              <a:path w="116" h="117">
                <a:moveTo>
                  <a:pt x="46" y="91"/>
                </a:moveTo>
                <a:cubicBezTo>
                  <a:pt x="44" y="91"/>
                  <a:pt x="41" y="91"/>
                  <a:pt x="39" y="90"/>
                </a:cubicBezTo>
                <a:cubicBezTo>
                  <a:pt x="34" y="88"/>
                  <a:pt x="30" y="84"/>
                  <a:pt x="28" y="80"/>
                </a:cubicBezTo>
                <a:cubicBezTo>
                  <a:pt x="26" y="75"/>
                  <a:pt x="26" y="70"/>
                  <a:pt x="28" y="65"/>
                </a:cubicBezTo>
                <a:cubicBezTo>
                  <a:pt x="29" y="60"/>
                  <a:pt x="33" y="56"/>
                  <a:pt x="38" y="54"/>
                </a:cubicBezTo>
                <a:cubicBezTo>
                  <a:pt x="40" y="53"/>
                  <a:pt x="43" y="52"/>
                  <a:pt x="46" y="52"/>
                </a:cubicBezTo>
                <a:cubicBezTo>
                  <a:pt x="48" y="52"/>
                  <a:pt x="50" y="53"/>
                  <a:pt x="53" y="53"/>
                </a:cubicBezTo>
                <a:cubicBezTo>
                  <a:pt x="58" y="55"/>
                  <a:pt x="61" y="59"/>
                  <a:pt x="63" y="64"/>
                </a:cubicBezTo>
                <a:cubicBezTo>
                  <a:pt x="66" y="68"/>
                  <a:pt x="66" y="73"/>
                  <a:pt x="64" y="78"/>
                </a:cubicBezTo>
                <a:cubicBezTo>
                  <a:pt x="62" y="83"/>
                  <a:pt x="58" y="87"/>
                  <a:pt x="54" y="89"/>
                </a:cubicBezTo>
                <a:cubicBezTo>
                  <a:pt x="51" y="90"/>
                  <a:pt x="49" y="91"/>
                  <a:pt x="46" y="91"/>
                </a:cubicBezTo>
                <a:moveTo>
                  <a:pt x="55" y="27"/>
                </a:moveTo>
                <a:cubicBezTo>
                  <a:pt x="51" y="37"/>
                  <a:pt x="51" y="37"/>
                  <a:pt x="51" y="37"/>
                </a:cubicBezTo>
                <a:cubicBezTo>
                  <a:pt x="49" y="37"/>
                  <a:pt x="48" y="36"/>
                  <a:pt x="46" y="36"/>
                </a:cubicBezTo>
                <a:cubicBezTo>
                  <a:pt x="43" y="36"/>
                  <a:pt x="40" y="37"/>
                  <a:pt x="38" y="37"/>
                </a:cubicBezTo>
                <a:cubicBezTo>
                  <a:pt x="33" y="28"/>
                  <a:pt x="33" y="28"/>
                  <a:pt x="33" y="28"/>
                </a:cubicBezTo>
                <a:cubicBezTo>
                  <a:pt x="20" y="34"/>
                  <a:pt x="20" y="34"/>
                  <a:pt x="20" y="34"/>
                </a:cubicBezTo>
                <a:cubicBezTo>
                  <a:pt x="25" y="43"/>
                  <a:pt x="25" y="43"/>
                  <a:pt x="25" y="43"/>
                </a:cubicBezTo>
                <a:cubicBezTo>
                  <a:pt x="21" y="46"/>
                  <a:pt x="18" y="49"/>
                  <a:pt x="16" y="53"/>
                </a:cubicBezTo>
                <a:cubicBezTo>
                  <a:pt x="5" y="49"/>
                  <a:pt x="5" y="49"/>
                  <a:pt x="5" y="49"/>
                </a:cubicBezTo>
                <a:cubicBezTo>
                  <a:pt x="0" y="63"/>
                  <a:pt x="0" y="63"/>
                  <a:pt x="0" y="63"/>
                </a:cubicBezTo>
                <a:cubicBezTo>
                  <a:pt x="11" y="67"/>
                  <a:pt x="11" y="67"/>
                  <a:pt x="11" y="67"/>
                </a:cubicBezTo>
                <a:cubicBezTo>
                  <a:pt x="10" y="71"/>
                  <a:pt x="10" y="76"/>
                  <a:pt x="11" y="80"/>
                </a:cubicBezTo>
                <a:cubicBezTo>
                  <a:pt x="1" y="84"/>
                  <a:pt x="1" y="84"/>
                  <a:pt x="1" y="84"/>
                </a:cubicBezTo>
                <a:cubicBezTo>
                  <a:pt x="7" y="97"/>
                  <a:pt x="7" y="97"/>
                  <a:pt x="7" y="97"/>
                </a:cubicBezTo>
                <a:cubicBezTo>
                  <a:pt x="18" y="93"/>
                  <a:pt x="18" y="93"/>
                  <a:pt x="18" y="93"/>
                </a:cubicBezTo>
                <a:cubicBezTo>
                  <a:pt x="20" y="96"/>
                  <a:pt x="23" y="99"/>
                  <a:pt x="27" y="101"/>
                </a:cubicBezTo>
                <a:cubicBezTo>
                  <a:pt x="23" y="112"/>
                  <a:pt x="23" y="112"/>
                  <a:pt x="23" y="112"/>
                </a:cubicBezTo>
                <a:cubicBezTo>
                  <a:pt x="36" y="117"/>
                  <a:pt x="36" y="117"/>
                  <a:pt x="36" y="117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42" y="107"/>
                  <a:pt x="44" y="107"/>
                  <a:pt x="46" y="107"/>
                </a:cubicBezTo>
                <a:cubicBezTo>
                  <a:pt x="48" y="107"/>
                  <a:pt x="51" y="107"/>
                  <a:pt x="53" y="106"/>
                </a:cubicBezTo>
                <a:cubicBezTo>
                  <a:pt x="58" y="116"/>
                  <a:pt x="58" y="116"/>
                  <a:pt x="58" y="116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70" y="98"/>
                  <a:pt x="73" y="95"/>
                  <a:pt x="75" y="91"/>
                </a:cubicBezTo>
                <a:cubicBezTo>
                  <a:pt x="86" y="95"/>
                  <a:pt x="86" y="95"/>
                  <a:pt x="86" y="95"/>
                </a:cubicBezTo>
                <a:cubicBezTo>
                  <a:pt x="91" y="81"/>
                  <a:pt x="91" y="81"/>
                  <a:pt x="91" y="81"/>
                </a:cubicBezTo>
                <a:cubicBezTo>
                  <a:pt x="81" y="77"/>
                  <a:pt x="81" y="77"/>
                  <a:pt x="81" y="77"/>
                </a:cubicBezTo>
                <a:cubicBezTo>
                  <a:pt x="81" y="73"/>
                  <a:pt x="81" y="68"/>
                  <a:pt x="80" y="64"/>
                </a:cubicBezTo>
                <a:cubicBezTo>
                  <a:pt x="90" y="60"/>
                  <a:pt x="90" y="60"/>
                  <a:pt x="90" y="60"/>
                </a:cubicBezTo>
                <a:cubicBezTo>
                  <a:pt x="84" y="47"/>
                  <a:pt x="84" y="47"/>
                  <a:pt x="84" y="47"/>
                </a:cubicBezTo>
                <a:cubicBezTo>
                  <a:pt x="74" y="51"/>
                  <a:pt x="74" y="51"/>
                  <a:pt x="74" y="51"/>
                </a:cubicBezTo>
                <a:cubicBezTo>
                  <a:pt x="72" y="47"/>
                  <a:pt x="68" y="44"/>
                  <a:pt x="65" y="42"/>
                </a:cubicBezTo>
                <a:cubicBezTo>
                  <a:pt x="68" y="32"/>
                  <a:pt x="68" y="32"/>
                  <a:pt x="68" y="32"/>
                </a:cubicBezTo>
                <a:cubicBezTo>
                  <a:pt x="55" y="27"/>
                  <a:pt x="55" y="27"/>
                  <a:pt x="55" y="27"/>
                </a:cubicBezTo>
                <a:moveTo>
                  <a:pt x="94" y="32"/>
                </a:moveTo>
                <a:cubicBezTo>
                  <a:pt x="94" y="32"/>
                  <a:pt x="93" y="32"/>
                  <a:pt x="93" y="32"/>
                </a:cubicBezTo>
                <a:cubicBezTo>
                  <a:pt x="91" y="32"/>
                  <a:pt x="88" y="31"/>
                  <a:pt x="87" y="29"/>
                </a:cubicBezTo>
                <a:cubicBezTo>
                  <a:pt x="85" y="27"/>
                  <a:pt x="84" y="25"/>
                  <a:pt x="84" y="22"/>
                </a:cubicBezTo>
                <a:cubicBezTo>
                  <a:pt x="84" y="19"/>
                  <a:pt x="85" y="17"/>
                  <a:pt x="87" y="15"/>
                </a:cubicBezTo>
                <a:cubicBezTo>
                  <a:pt x="89" y="14"/>
                  <a:pt x="91" y="13"/>
                  <a:pt x="94" y="13"/>
                </a:cubicBezTo>
                <a:cubicBezTo>
                  <a:pt x="94" y="13"/>
                  <a:pt x="94" y="13"/>
                  <a:pt x="94" y="13"/>
                </a:cubicBezTo>
                <a:cubicBezTo>
                  <a:pt x="96" y="13"/>
                  <a:pt x="99" y="14"/>
                  <a:pt x="100" y="15"/>
                </a:cubicBezTo>
                <a:cubicBezTo>
                  <a:pt x="102" y="17"/>
                  <a:pt x="103" y="20"/>
                  <a:pt x="103" y="22"/>
                </a:cubicBezTo>
                <a:cubicBezTo>
                  <a:pt x="103" y="25"/>
                  <a:pt x="102" y="27"/>
                  <a:pt x="100" y="29"/>
                </a:cubicBezTo>
                <a:cubicBezTo>
                  <a:pt x="98" y="31"/>
                  <a:pt x="96" y="32"/>
                  <a:pt x="94" y="32"/>
                </a:cubicBezTo>
                <a:moveTo>
                  <a:pt x="90" y="0"/>
                </a:moveTo>
                <a:cubicBezTo>
                  <a:pt x="90" y="5"/>
                  <a:pt x="90" y="5"/>
                  <a:pt x="90" y="5"/>
                </a:cubicBezTo>
                <a:cubicBezTo>
                  <a:pt x="88" y="6"/>
                  <a:pt x="86" y="6"/>
                  <a:pt x="84" y="8"/>
                </a:cubicBezTo>
                <a:cubicBezTo>
                  <a:pt x="80" y="4"/>
                  <a:pt x="80" y="4"/>
                  <a:pt x="80" y="4"/>
                </a:cubicBezTo>
                <a:cubicBezTo>
                  <a:pt x="75" y="8"/>
                  <a:pt x="75" y="8"/>
                  <a:pt x="75" y="8"/>
                </a:cubicBezTo>
                <a:cubicBezTo>
                  <a:pt x="79" y="13"/>
                  <a:pt x="79" y="13"/>
                  <a:pt x="79" y="13"/>
                </a:cubicBezTo>
                <a:cubicBezTo>
                  <a:pt x="78" y="14"/>
                  <a:pt x="77" y="16"/>
                  <a:pt x="77" y="18"/>
                </a:cubicBezTo>
                <a:cubicBezTo>
                  <a:pt x="71" y="18"/>
                  <a:pt x="71" y="18"/>
                  <a:pt x="71" y="18"/>
                </a:cubicBezTo>
                <a:cubicBezTo>
                  <a:pt x="71" y="25"/>
                  <a:pt x="71" y="25"/>
                  <a:pt x="71" y="25"/>
                </a:cubicBezTo>
                <a:cubicBezTo>
                  <a:pt x="77" y="25"/>
                  <a:pt x="77" y="25"/>
                  <a:pt x="77" y="25"/>
                </a:cubicBezTo>
                <a:cubicBezTo>
                  <a:pt x="77" y="28"/>
                  <a:pt x="78" y="30"/>
                  <a:pt x="79" y="31"/>
                </a:cubicBezTo>
                <a:cubicBezTo>
                  <a:pt x="75" y="35"/>
                  <a:pt x="75" y="35"/>
                  <a:pt x="75" y="35"/>
                </a:cubicBezTo>
                <a:cubicBezTo>
                  <a:pt x="80" y="40"/>
                  <a:pt x="80" y="40"/>
                  <a:pt x="80" y="40"/>
                </a:cubicBezTo>
                <a:cubicBezTo>
                  <a:pt x="84" y="36"/>
                  <a:pt x="84" y="36"/>
                  <a:pt x="84" y="36"/>
                </a:cubicBezTo>
                <a:cubicBezTo>
                  <a:pt x="85" y="38"/>
                  <a:pt x="87" y="38"/>
                  <a:pt x="90" y="39"/>
                </a:cubicBezTo>
                <a:cubicBezTo>
                  <a:pt x="90" y="44"/>
                  <a:pt x="90" y="44"/>
                  <a:pt x="90" y="44"/>
                </a:cubicBezTo>
                <a:cubicBezTo>
                  <a:pt x="97" y="45"/>
                  <a:pt x="97" y="45"/>
                  <a:pt x="97" y="45"/>
                </a:cubicBezTo>
                <a:cubicBezTo>
                  <a:pt x="97" y="39"/>
                  <a:pt x="97" y="39"/>
                  <a:pt x="97" y="39"/>
                </a:cubicBezTo>
                <a:cubicBezTo>
                  <a:pt x="99" y="39"/>
                  <a:pt x="101" y="38"/>
                  <a:pt x="103" y="37"/>
                </a:cubicBezTo>
                <a:cubicBezTo>
                  <a:pt x="106" y="41"/>
                  <a:pt x="106" y="41"/>
                  <a:pt x="106" y="41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09" y="30"/>
                  <a:pt x="110" y="28"/>
                  <a:pt x="110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6" y="19"/>
                  <a:pt x="116" y="19"/>
                  <a:pt x="116" y="19"/>
                </a:cubicBezTo>
                <a:cubicBezTo>
                  <a:pt x="111" y="19"/>
                  <a:pt x="111" y="19"/>
                  <a:pt x="111" y="19"/>
                </a:cubicBezTo>
                <a:cubicBezTo>
                  <a:pt x="110" y="17"/>
                  <a:pt x="109" y="15"/>
                  <a:pt x="108" y="13"/>
                </a:cubicBezTo>
                <a:cubicBezTo>
                  <a:pt x="112" y="9"/>
                  <a:pt x="112" y="9"/>
                  <a:pt x="112" y="9"/>
                </a:cubicBezTo>
                <a:cubicBezTo>
                  <a:pt x="107" y="4"/>
                  <a:pt x="107" y="4"/>
                  <a:pt x="107" y="4"/>
                </a:cubicBezTo>
                <a:cubicBezTo>
                  <a:pt x="103" y="8"/>
                  <a:pt x="103" y="8"/>
                  <a:pt x="103" y="8"/>
                </a:cubicBezTo>
                <a:cubicBezTo>
                  <a:pt x="101" y="6"/>
                  <a:pt x="99" y="6"/>
                  <a:pt x="97" y="5"/>
                </a:cubicBezTo>
                <a:cubicBezTo>
                  <a:pt x="97" y="0"/>
                  <a:pt x="97" y="0"/>
                  <a:pt x="97" y="0"/>
                </a:cubicBezTo>
                <a:cubicBezTo>
                  <a:pt x="90" y="0"/>
                  <a:pt x="90" y="0"/>
                  <a:pt x="90" y="0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Freeform 34">
            <a:extLst>
              <a:ext uri="{FF2B5EF4-FFF2-40B4-BE49-F238E27FC236}">
                <a16:creationId xmlns:a16="http://schemas.microsoft.com/office/drawing/2014/main" id="{5089DBB0-C822-419A-9946-8136948F2696}"/>
              </a:ext>
            </a:extLst>
          </p:cNvPr>
          <p:cNvSpPr>
            <a:spLocks noEditPoints="1"/>
          </p:cNvSpPr>
          <p:nvPr/>
        </p:nvSpPr>
        <p:spPr>
          <a:xfrm>
            <a:off x="4967684" y="3763867"/>
            <a:ext cx="420370" cy="660400"/>
          </a:xfrm>
          <a:custGeom>
            <a:avLst/>
            <a:gdLst/>
            <a:ahLst/>
            <a:cxnLst>
              <a:cxn ang="0">
                <a:pos x="159498" y="27985"/>
              </a:cxn>
              <a:cxn ang="0">
                <a:pos x="173489" y="142726"/>
              </a:cxn>
              <a:cxn ang="0">
                <a:pos x="142709" y="181906"/>
              </a:cxn>
              <a:cxn ang="0">
                <a:pos x="153901" y="181906"/>
              </a:cxn>
              <a:cxn ang="0">
                <a:pos x="159498" y="204294"/>
              </a:cxn>
              <a:cxn ang="0">
                <a:pos x="156700" y="221085"/>
              </a:cxn>
              <a:cxn ang="0">
                <a:pos x="159498" y="240675"/>
              </a:cxn>
              <a:cxn ang="0">
                <a:pos x="153901" y="260265"/>
              </a:cxn>
              <a:cxn ang="0">
                <a:pos x="41973" y="271459"/>
              </a:cxn>
              <a:cxn ang="0">
                <a:pos x="33579" y="263063"/>
              </a:cxn>
              <a:cxn ang="0">
                <a:pos x="33579" y="232279"/>
              </a:cxn>
              <a:cxn ang="0">
                <a:pos x="33579" y="229481"/>
              </a:cxn>
              <a:cxn ang="0">
                <a:pos x="33579" y="198697"/>
              </a:cxn>
              <a:cxn ang="0">
                <a:pos x="39175" y="193100"/>
              </a:cxn>
              <a:cxn ang="0">
                <a:pos x="44771" y="173510"/>
              </a:cxn>
              <a:cxn ang="0">
                <a:pos x="0" y="95151"/>
              </a:cxn>
              <a:cxn ang="0">
                <a:pos x="92341" y="0"/>
              </a:cxn>
              <a:cxn ang="0">
                <a:pos x="78350" y="111942"/>
              </a:cxn>
              <a:cxn ang="0">
                <a:pos x="83946" y="109143"/>
              </a:cxn>
              <a:cxn ang="0">
                <a:pos x="92341" y="114740"/>
              </a:cxn>
              <a:cxn ang="0">
                <a:pos x="100736" y="109143"/>
              </a:cxn>
              <a:cxn ang="0">
                <a:pos x="109130" y="114740"/>
              </a:cxn>
              <a:cxn ang="0">
                <a:pos x="120323" y="106345"/>
              </a:cxn>
              <a:cxn ang="0">
                <a:pos x="109130" y="142726"/>
              </a:cxn>
              <a:cxn ang="0">
                <a:pos x="123121" y="184704"/>
              </a:cxn>
              <a:cxn ang="0">
                <a:pos x="123121" y="162316"/>
              </a:cxn>
              <a:cxn ang="0">
                <a:pos x="156700" y="131532"/>
              </a:cxn>
              <a:cxn ang="0">
                <a:pos x="145507" y="41978"/>
              </a:cxn>
              <a:cxn ang="0">
                <a:pos x="39175" y="41978"/>
              </a:cxn>
              <a:cxn ang="0">
                <a:pos x="30780" y="131532"/>
              </a:cxn>
              <a:cxn ang="0">
                <a:pos x="64359" y="162316"/>
              </a:cxn>
              <a:cxn ang="0">
                <a:pos x="64359" y="187503"/>
              </a:cxn>
              <a:cxn ang="0">
                <a:pos x="81148" y="142726"/>
              </a:cxn>
              <a:cxn ang="0">
                <a:pos x="69955" y="106345"/>
              </a:cxn>
              <a:cxn ang="0">
                <a:pos x="111928" y="117539"/>
              </a:cxn>
              <a:cxn ang="0">
                <a:pos x="100736" y="114740"/>
              </a:cxn>
              <a:cxn ang="0">
                <a:pos x="83946" y="114740"/>
              </a:cxn>
              <a:cxn ang="0">
                <a:pos x="75552" y="117539"/>
              </a:cxn>
              <a:cxn ang="0">
                <a:pos x="89543" y="139927"/>
              </a:cxn>
              <a:cxn ang="0">
                <a:pos x="89543" y="187503"/>
              </a:cxn>
              <a:cxn ang="0">
                <a:pos x="97937" y="142726"/>
              </a:cxn>
              <a:cxn ang="0">
                <a:pos x="97937" y="139927"/>
              </a:cxn>
              <a:cxn ang="0">
                <a:pos x="120323" y="268661"/>
              </a:cxn>
              <a:cxn ang="0">
                <a:pos x="95139" y="296646"/>
              </a:cxn>
              <a:cxn ang="0">
                <a:pos x="120323" y="268661"/>
              </a:cxn>
              <a:cxn ang="0">
                <a:pos x="47570" y="246272"/>
              </a:cxn>
              <a:cxn ang="0">
                <a:pos x="47570" y="249071"/>
              </a:cxn>
              <a:cxn ang="0">
                <a:pos x="139910" y="240675"/>
              </a:cxn>
              <a:cxn ang="0">
                <a:pos x="139910" y="204294"/>
              </a:cxn>
              <a:cxn ang="0">
                <a:pos x="47570" y="212690"/>
              </a:cxn>
              <a:cxn ang="0">
                <a:pos x="139910" y="207092"/>
              </a:cxn>
              <a:cxn ang="0">
                <a:pos x="139910" y="204294"/>
              </a:cxn>
            </a:cxnLst>
            <a:rect l="0" t="0" r="0" b="0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4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5"/>
                  <a:pt x="56" y="59"/>
                  <a:pt x="51" y="62"/>
                </a:cubicBezTo>
                <a:cubicBezTo>
                  <a:pt x="51" y="65"/>
                  <a:pt x="51" y="65"/>
                  <a:pt x="51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7"/>
                  <a:pt x="56" y="67"/>
                  <a:pt x="56" y="67"/>
                </a:cubicBezTo>
                <a:cubicBezTo>
                  <a:pt x="57" y="69"/>
                  <a:pt x="57" y="71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79"/>
                  <a:pt x="56" y="79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89"/>
                  <a:pt x="56" y="91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15" y="97"/>
                  <a:pt x="15" y="97"/>
                  <a:pt x="15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12" y="94"/>
                  <a:pt x="12" y="94"/>
                  <a:pt x="12" y="94"/>
                </a:cubicBezTo>
                <a:cubicBezTo>
                  <a:pt x="11" y="93"/>
                  <a:pt x="10" y="91"/>
                  <a:pt x="10" y="89"/>
                </a:cubicBezTo>
                <a:cubicBezTo>
                  <a:pt x="10" y="87"/>
                  <a:pt x="11" y="85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0"/>
                  <a:pt x="10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2"/>
                  <a:pt x="16" y="62"/>
                  <a:pt x="16" y="62"/>
                </a:cubicBezTo>
                <a:cubicBezTo>
                  <a:pt x="11" y="60"/>
                  <a:pt x="7" y="56"/>
                  <a:pt x="5" y="51"/>
                </a:cubicBezTo>
                <a:cubicBezTo>
                  <a:pt x="1" y="46"/>
                  <a:pt x="0" y="40"/>
                  <a:pt x="0" y="34"/>
                </a:cubicBezTo>
                <a:cubicBezTo>
                  <a:pt x="0" y="24"/>
                  <a:pt x="3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6" y="40"/>
                  <a:pt x="27" y="40"/>
                  <a:pt x="28" y="40"/>
                </a:cubicBezTo>
                <a:cubicBezTo>
                  <a:pt x="28" y="40"/>
                  <a:pt x="29" y="40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0"/>
                  <a:pt x="32" y="41"/>
                  <a:pt x="33" y="41"/>
                </a:cubicBezTo>
                <a:cubicBezTo>
                  <a:pt x="34" y="41"/>
                  <a:pt x="35" y="40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0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1"/>
                  <a:pt x="56" y="47"/>
                </a:cubicBezTo>
                <a:cubicBezTo>
                  <a:pt x="58" y="43"/>
                  <a:pt x="60" y="39"/>
                  <a:pt x="60" y="34"/>
                </a:cubicBezTo>
                <a:cubicBezTo>
                  <a:pt x="60" y="26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4" y="15"/>
                </a:cubicBezTo>
                <a:cubicBezTo>
                  <a:pt x="10" y="20"/>
                  <a:pt x="7" y="26"/>
                  <a:pt x="7" y="34"/>
                </a:cubicBezTo>
                <a:cubicBezTo>
                  <a:pt x="7" y="39"/>
                  <a:pt x="8" y="43"/>
                  <a:pt x="11" y="47"/>
                </a:cubicBezTo>
                <a:cubicBezTo>
                  <a:pt x="13" y="52"/>
                  <a:pt x="17" y="55"/>
                  <a:pt x="21" y="57"/>
                </a:cubicBezTo>
                <a:cubicBezTo>
                  <a:pt x="23" y="58"/>
                  <a:pt x="23" y="58"/>
                  <a:pt x="23" y="58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1"/>
                  <a:pt x="29" y="51"/>
                  <a:pt x="29" y="51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2"/>
                </a:moveTo>
                <a:cubicBezTo>
                  <a:pt x="40" y="42"/>
                  <a:pt x="40" y="42"/>
                  <a:pt x="39" y="42"/>
                </a:cubicBezTo>
                <a:cubicBezTo>
                  <a:pt x="38" y="43"/>
                  <a:pt x="37" y="42"/>
                  <a:pt x="36" y="41"/>
                </a:cubicBezTo>
                <a:cubicBezTo>
                  <a:pt x="35" y="42"/>
                  <a:pt x="34" y="43"/>
                  <a:pt x="33" y="42"/>
                </a:cubicBezTo>
                <a:cubicBezTo>
                  <a:pt x="32" y="42"/>
                  <a:pt x="31" y="42"/>
                  <a:pt x="30" y="41"/>
                </a:cubicBezTo>
                <a:cubicBezTo>
                  <a:pt x="29" y="42"/>
                  <a:pt x="28" y="42"/>
                  <a:pt x="28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2"/>
                  <a:pt x="40" y="42"/>
                  <a:pt x="40" y="42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6"/>
                  <a:pt x="43" y="96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8"/>
                  <a:pt x="17" y="89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6"/>
                  <a:pt x="50" y="86"/>
                  <a:pt x="50" y="86"/>
                </a:cubicBezTo>
                <a:cubicBezTo>
                  <a:pt x="50" y="85"/>
                  <a:pt x="50" y="85"/>
                  <a:pt x="50" y="85"/>
                </a:cubicBezTo>
                <a:close/>
                <a:moveTo>
                  <a:pt x="50" y="73"/>
                </a:moveTo>
                <a:cubicBezTo>
                  <a:pt x="17" y="75"/>
                  <a:pt x="17" y="75"/>
                  <a:pt x="17" y="75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3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536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EA361A-2FD4-4DFC-87B4-28D016A5A8E6}"/>
              </a:ext>
            </a:extLst>
          </p:cNvPr>
          <p:cNvSpPr/>
          <p:nvPr/>
        </p:nvSpPr>
        <p:spPr>
          <a:xfrm>
            <a:off x="3594165" y="2352758"/>
            <a:ext cx="5003670" cy="19541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E9BDD0-7ED8-48AC-B0C8-2C1B05F780D4}"/>
              </a:ext>
            </a:extLst>
          </p:cNvPr>
          <p:cNvSpPr txBox="1"/>
          <p:nvPr/>
        </p:nvSpPr>
        <p:spPr>
          <a:xfrm>
            <a:off x="5743032" y="2930740"/>
            <a:ext cx="2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研究内容</a:t>
            </a:r>
          </a:p>
        </p:txBody>
      </p:sp>
      <p:sp>
        <p:nvSpPr>
          <p:cNvPr id="8" name="圆角矩形1">
            <a:extLst>
              <a:ext uri="{FF2B5EF4-FFF2-40B4-BE49-F238E27FC236}">
                <a16:creationId xmlns:a16="http://schemas.microsoft.com/office/drawing/2014/main" id="{98704D51-8C3A-407A-B02E-4E7520660843}"/>
              </a:ext>
            </a:extLst>
          </p:cNvPr>
          <p:cNvSpPr/>
          <p:nvPr/>
        </p:nvSpPr>
        <p:spPr bwMode="auto">
          <a:xfrm rot="18900000" flipV="1">
            <a:off x="4581089" y="2910798"/>
            <a:ext cx="686216" cy="686216"/>
          </a:xfrm>
          <a:prstGeom prst="roundRect">
            <a:avLst>
              <a:gd name="adj" fmla="val 9646"/>
            </a:avLst>
          </a:prstGeom>
          <a:solidFill>
            <a:srgbClr val="28666D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0A19FD-8FFE-4957-A237-A5F789E72954}"/>
              </a:ext>
            </a:extLst>
          </p:cNvPr>
          <p:cNvSpPr txBox="1"/>
          <p:nvPr/>
        </p:nvSpPr>
        <p:spPr>
          <a:xfrm>
            <a:off x="4537211" y="2930740"/>
            <a:ext cx="77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02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693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8AECCFA-9C4B-4F40-BC69-39972205DEE3}"/>
              </a:ext>
            </a:extLst>
          </p:cNvPr>
          <p:cNvGrpSpPr/>
          <p:nvPr/>
        </p:nvGrpSpPr>
        <p:grpSpPr>
          <a:xfrm>
            <a:off x="3524680" y="2305878"/>
            <a:ext cx="4854174" cy="2246243"/>
            <a:chOff x="3057375" y="2411895"/>
            <a:chExt cx="4854174" cy="224624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5725FE3-B872-4349-A7DE-7FB566E3E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57375" y="2411895"/>
              <a:ext cx="3364889" cy="2246243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4BAAEE4-6E34-40B3-9A71-34CF8B49BEF7}"/>
                </a:ext>
              </a:extLst>
            </p:cNvPr>
            <p:cNvSpPr/>
            <p:nvPr/>
          </p:nvSpPr>
          <p:spPr>
            <a:xfrm>
              <a:off x="5268073" y="2411895"/>
              <a:ext cx="2643476" cy="2246243"/>
            </a:xfrm>
            <a:prstGeom prst="rect">
              <a:avLst/>
            </a:prstGeom>
            <a:solidFill>
              <a:srgbClr val="286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950E80A-AE4F-4F2E-B8D8-8164FE25897F}"/>
                </a:ext>
              </a:extLst>
            </p:cNvPr>
            <p:cNvSpPr/>
            <p:nvPr/>
          </p:nvSpPr>
          <p:spPr>
            <a:xfrm>
              <a:off x="5740471" y="2706969"/>
              <a:ext cx="1997185" cy="1656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别让生活耗尽了你的耐心和向往，你还有诗和远方。别让生活耗尽了你的耐心和向往。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95B975F-819B-40F6-8E87-824854881682}"/>
              </a:ext>
            </a:extLst>
          </p:cNvPr>
          <p:cNvGrpSpPr/>
          <p:nvPr/>
        </p:nvGrpSpPr>
        <p:grpSpPr>
          <a:xfrm>
            <a:off x="979418" y="2773124"/>
            <a:ext cx="2228974" cy="1385108"/>
            <a:chOff x="979418" y="2879141"/>
            <a:chExt cx="2228974" cy="13851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70EB8DA-42EA-40D7-9F8A-8B70B13CF798}"/>
                </a:ext>
              </a:extLst>
            </p:cNvPr>
            <p:cNvSpPr/>
            <p:nvPr/>
          </p:nvSpPr>
          <p:spPr>
            <a:xfrm>
              <a:off x="979418" y="3248330"/>
              <a:ext cx="2099523" cy="1015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7FCD180-D10F-4E8F-978B-64237FE0BB76}"/>
                </a:ext>
              </a:extLst>
            </p:cNvPr>
            <p:cNvSpPr txBox="1"/>
            <p:nvPr/>
          </p:nvSpPr>
          <p:spPr>
            <a:xfrm>
              <a:off x="992134" y="2879141"/>
              <a:ext cx="2216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输入相关标题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2177A8E-256A-4D77-B032-80A7E981D8C3}"/>
              </a:ext>
            </a:extLst>
          </p:cNvPr>
          <p:cNvGrpSpPr/>
          <p:nvPr/>
        </p:nvGrpSpPr>
        <p:grpSpPr>
          <a:xfrm>
            <a:off x="9132501" y="2773124"/>
            <a:ext cx="2228974" cy="1385108"/>
            <a:chOff x="979418" y="2879141"/>
            <a:chExt cx="2228974" cy="138510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151EE92-B312-404D-97C4-6898F97C1F9D}"/>
                </a:ext>
              </a:extLst>
            </p:cNvPr>
            <p:cNvSpPr/>
            <p:nvPr/>
          </p:nvSpPr>
          <p:spPr>
            <a:xfrm>
              <a:off x="979418" y="3248330"/>
              <a:ext cx="2099523" cy="1015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021892B-9D89-4200-B9D4-C9EBA41C995F}"/>
                </a:ext>
              </a:extLst>
            </p:cNvPr>
            <p:cNvSpPr txBox="1"/>
            <p:nvPr/>
          </p:nvSpPr>
          <p:spPr>
            <a:xfrm>
              <a:off x="992134" y="2879141"/>
              <a:ext cx="2216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输入相关标题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D9342189-4592-4732-85C6-5D75C3633BCF}"/>
              </a:ext>
            </a:extLst>
          </p:cNvPr>
          <p:cNvSpPr/>
          <p:nvPr/>
        </p:nvSpPr>
        <p:spPr bwMode="auto">
          <a:xfrm>
            <a:off x="992134" y="4921310"/>
            <a:ext cx="10239890" cy="6958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prstClr val="black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别让生活耗尽了你的耐心和向往，你还有诗和远方。别让生活耗尽了你的耐心和向往，你还有诗和远方。别让生活耗尽了你的耐心和向往，你还有诗和远方。别让生活耗尽了你的耐心和向往，你还有诗和远方。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0E782F-0573-45BF-AC95-E38FE6DEE06B}"/>
              </a:ext>
            </a:extLst>
          </p:cNvPr>
          <p:cNvSpPr txBox="1"/>
          <p:nvPr/>
        </p:nvSpPr>
        <p:spPr>
          <a:xfrm>
            <a:off x="5040549" y="870893"/>
            <a:ext cx="2110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prstClr val="black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关键文字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E04643-3D34-40AB-9573-98DFE9D34696}"/>
              </a:ext>
            </a:extLst>
          </p:cNvPr>
          <p:cNvSpPr/>
          <p:nvPr/>
        </p:nvSpPr>
        <p:spPr>
          <a:xfrm>
            <a:off x="5453270" y="1603205"/>
            <a:ext cx="1285460" cy="145774"/>
          </a:xfrm>
          <a:prstGeom prst="rect">
            <a:avLst/>
          </a:prstGeom>
          <a:solidFill>
            <a:srgbClr val="286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2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5A53365D-4F8F-4B2F-858E-1E4034A542E4}"/>
              </a:ext>
            </a:extLst>
          </p:cNvPr>
          <p:cNvGrpSpPr/>
          <p:nvPr/>
        </p:nvGrpSpPr>
        <p:grpSpPr>
          <a:xfrm>
            <a:off x="4585252" y="1489712"/>
            <a:ext cx="3221586" cy="4531676"/>
            <a:chOff x="4412304" y="1489712"/>
            <a:chExt cx="3434291" cy="4531676"/>
          </a:xfrm>
          <a:solidFill>
            <a:srgbClr val="28666D"/>
          </a:solidFill>
        </p:grpSpPr>
        <p:sp>
          <p:nvSpPr>
            <p:cNvPr id="25" name="形状8">
              <a:extLst>
                <a:ext uri="{FF2B5EF4-FFF2-40B4-BE49-F238E27FC236}">
                  <a16:creationId xmlns:a16="http://schemas.microsoft.com/office/drawing/2014/main" id="{B014ACD9-EADC-4081-B035-CC04908DC4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9929" y="2389335"/>
              <a:ext cx="2950454" cy="3632053"/>
            </a:xfrm>
            <a:custGeom>
              <a:avLst/>
              <a:gdLst>
                <a:gd name="T0" fmla="*/ 401 w 1218"/>
                <a:gd name="T1" fmla="*/ 1586 h 1586"/>
                <a:gd name="T2" fmla="*/ 665 w 1218"/>
                <a:gd name="T3" fmla="*/ 1586 h 1586"/>
                <a:gd name="T4" fmla="*/ 647 w 1218"/>
                <a:gd name="T5" fmla="*/ 1268 h 1586"/>
                <a:gd name="T6" fmla="*/ 765 w 1218"/>
                <a:gd name="T7" fmla="*/ 746 h 1586"/>
                <a:gd name="T8" fmla="*/ 1178 w 1218"/>
                <a:gd name="T9" fmla="*/ 746 h 1586"/>
                <a:gd name="T10" fmla="*/ 775 w 1218"/>
                <a:gd name="T11" fmla="*/ 674 h 1586"/>
                <a:gd name="T12" fmla="*/ 1218 w 1218"/>
                <a:gd name="T13" fmla="*/ 459 h 1586"/>
                <a:gd name="T14" fmla="*/ 945 w 1218"/>
                <a:gd name="T15" fmla="*/ 448 h 1586"/>
                <a:gd name="T16" fmla="*/ 952 w 1218"/>
                <a:gd name="T17" fmla="*/ 198 h 1586"/>
                <a:gd name="T18" fmla="*/ 821 w 1218"/>
                <a:gd name="T19" fmla="*/ 523 h 1586"/>
                <a:gd name="T20" fmla="*/ 632 w 1218"/>
                <a:gd name="T21" fmla="*/ 746 h 1586"/>
                <a:gd name="T22" fmla="*/ 821 w 1218"/>
                <a:gd name="T23" fmla="*/ 208 h 1586"/>
                <a:gd name="T24" fmla="*/ 608 w 1218"/>
                <a:gd name="T25" fmla="*/ 360 h 1586"/>
                <a:gd name="T26" fmla="*/ 313 w 1218"/>
                <a:gd name="T27" fmla="*/ 26 h 1586"/>
                <a:gd name="T28" fmla="*/ 541 w 1218"/>
                <a:gd name="T29" fmla="*/ 318 h 1586"/>
                <a:gd name="T30" fmla="*/ 321 w 1218"/>
                <a:gd name="T31" fmla="*/ 217 h 1586"/>
                <a:gd name="T32" fmla="*/ 113 w 1218"/>
                <a:gd name="T33" fmla="*/ 107 h 1586"/>
                <a:gd name="T34" fmla="*/ 321 w 1218"/>
                <a:gd name="T35" fmla="*/ 240 h 1586"/>
                <a:gd name="T36" fmla="*/ 557 w 1218"/>
                <a:gd name="T37" fmla="*/ 448 h 1586"/>
                <a:gd name="T38" fmla="*/ 577 w 1218"/>
                <a:gd name="T39" fmla="*/ 904 h 1586"/>
                <a:gd name="T40" fmla="*/ 377 w 1218"/>
                <a:gd name="T41" fmla="*/ 693 h 1586"/>
                <a:gd name="T42" fmla="*/ 299 w 1218"/>
                <a:gd name="T43" fmla="*/ 407 h 1586"/>
                <a:gd name="T44" fmla="*/ 275 w 1218"/>
                <a:gd name="T45" fmla="*/ 648 h 1586"/>
                <a:gd name="T46" fmla="*/ 0 w 1218"/>
                <a:gd name="T47" fmla="*/ 662 h 1586"/>
                <a:gd name="T48" fmla="*/ 321 w 1218"/>
                <a:gd name="T49" fmla="*/ 710 h 1586"/>
                <a:gd name="T50" fmla="*/ 513 w 1218"/>
                <a:gd name="T51" fmla="*/ 980 h 1586"/>
                <a:gd name="T52" fmla="*/ 125 w 1218"/>
                <a:gd name="T53" fmla="*/ 1038 h 1586"/>
                <a:gd name="T54" fmla="*/ 501 w 1218"/>
                <a:gd name="T55" fmla="*/ 1050 h 1586"/>
                <a:gd name="T56" fmla="*/ 401 w 1218"/>
                <a:gd name="T57" fmla="*/ 1586 h 1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18" h="1586">
                  <a:moveTo>
                    <a:pt x="401" y="1586"/>
                  </a:moveTo>
                  <a:cubicBezTo>
                    <a:pt x="665" y="1586"/>
                    <a:pt x="665" y="1586"/>
                    <a:pt x="665" y="1586"/>
                  </a:cubicBezTo>
                  <a:cubicBezTo>
                    <a:pt x="665" y="1586"/>
                    <a:pt x="659" y="1456"/>
                    <a:pt x="647" y="1268"/>
                  </a:cubicBezTo>
                  <a:cubicBezTo>
                    <a:pt x="635" y="1080"/>
                    <a:pt x="629" y="840"/>
                    <a:pt x="765" y="746"/>
                  </a:cubicBezTo>
                  <a:cubicBezTo>
                    <a:pt x="901" y="652"/>
                    <a:pt x="1096" y="648"/>
                    <a:pt x="1178" y="746"/>
                  </a:cubicBezTo>
                  <a:cubicBezTo>
                    <a:pt x="1178" y="746"/>
                    <a:pt x="1017" y="568"/>
                    <a:pt x="775" y="674"/>
                  </a:cubicBezTo>
                  <a:cubicBezTo>
                    <a:pt x="775" y="674"/>
                    <a:pt x="912" y="370"/>
                    <a:pt x="1218" y="459"/>
                  </a:cubicBezTo>
                  <a:cubicBezTo>
                    <a:pt x="1218" y="459"/>
                    <a:pt x="1081" y="404"/>
                    <a:pt x="945" y="448"/>
                  </a:cubicBezTo>
                  <a:cubicBezTo>
                    <a:pt x="945" y="448"/>
                    <a:pt x="1022" y="359"/>
                    <a:pt x="952" y="198"/>
                  </a:cubicBezTo>
                  <a:cubicBezTo>
                    <a:pt x="952" y="198"/>
                    <a:pt x="1027" y="402"/>
                    <a:pt x="821" y="523"/>
                  </a:cubicBezTo>
                  <a:cubicBezTo>
                    <a:pt x="714" y="586"/>
                    <a:pt x="632" y="746"/>
                    <a:pt x="632" y="746"/>
                  </a:cubicBezTo>
                  <a:cubicBezTo>
                    <a:pt x="632" y="746"/>
                    <a:pt x="551" y="236"/>
                    <a:pt x="821" y="208"/>
                  </a:cubicBezTo>
                  <a:cubicBezTo>
                    <a:pt x="821" y="208"/>
                    <a:pt x="668" y="205"/>
                    <a:pt x="608" y="360"/>
                  </a:cubicBezTo>
                  <a:cubicBezTo>
                    <a:pt x="608" y="360"/>
                    <a:pt x="557" y="0"/>
                    <a:pt x="313" y="26"/>
                  </a:cubicBezTo>
                  <a:cubicBezTo>
                    <a:pt x="313" y="26"/>
                    <a:pt x="521" y="8"/>
                    <a:pt x="541" y="318"/>
                  </a:cubicBezTo>
                  <a:cubicBezTo>
                    <a:pt x="541" y="318"/>
                    <a:pt x="482" y="198"/>
                    <a:pt x="321" y="217"/>
                  </a:cubicBezTo>
                  <a:cubicBezTo>
                    <a:pt x="161" y="236"/>
                    <a:pt x="113" y="107"/>
                    <a:pt x="113" y="107"/>
                  </a:cubicBezTo>
                  <a:cubicBezTo>
                    <a:pt x="113" y="107"/>
                    <a:pt x="154" y="229"/>
                    <a:pt x="321" y="240"/>
                  </a:cubicBezTo>
                  <a:cubicBezTo>
                    <a:pt x="489" y="252"/>
                    <a:pt x="555" y="378"/>
                    <a:pt x="557" y="448"/>
                  </a:cubicBezTo>
                  <a:cubicBezTo>
                    <a:pt x="559" y="518"/>
                    <a:pt x="577" y="904"/>
                    <a:pt x="577" y="904"/>
                  </a:cubicBezTo>
                  <a:cubicBezTo>
                    <a:pt x="577" y="904"/>
                    <a:pt x="485" y="767"/>
                    <a:pt x="377" y="693"/>
                  </a:cubicBezTo>
                  <a:cubicBezTo>
                    <a:pt x="269" y="618"/>
                    <a:pt x="229" y="510"/>
                    <a:pt x="299" y="407"/>
                  </a:cubicBezTo>
                  <a:cubicBezTo>
                    <a:pt x="299" y="407"/>
                    <a:pt x="213" y="494"/>
                    <a:pt x="275" y="648"/>
                  </a:cubicBezTo>
                  <a:cubicBezTo>
                    <a:pt x="275" y="648"/>
                    <a:pt x="135" y="592"/>
                    <a:pt x="0" y="662"/>
                  </a:cubicBezTo>
                  <a:cubicBezTo>
                    <a:pt x="0" y="662"/>
                    <a:pt x="192" y="586"/>
                    <a:pt x="321" y="710"/>
                  </a:cubicBezTo>
                  <a:cubicBezTo>
                    <a:pt x="451" y="834"/>
                    <a:pt x="513" y="980"/>
                    <a:pt x="513" y="980"/>
                  </a:cubicBezTo>
                  <a:cubicBezTo>
                    <a:pt x="513" y="980"/>
                    <a:pt x="297" y="886"/>
                    <a:pt x="125" y="1038"/>
                  </a:cubicBezTo>
                  <a:cubicBezTo>
                    <a:pt x="125" y="1038"/>
                    <a:pt x="431" y="886"/>
                    <a:pt x="501" y="1050"/>
                  </a:cubicBezTo>
                  <a:cubicBezTo>
                    <a:pt x="571" y="1214"/>
                    <a:pt x="551" y="1440"/>
                    <a:pt x="401" y="158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entury Gothic" panose="020B0502020202020204" pitchFamily="34" charset="0"/>
              </a:endParaRPr>
            </a:p>
          </p:txBody>
        </p:sp>
        <p:sp>
          <p:nvSpPr>
            <p:cNvPr id="26" name="叶子1">
              <a:extLst>
                <a:ext uri="{FF2B5EF4-FFF2-40B4-BE49-F238E27FC236}">
                  <a16:creationId xmlns:a16="http://schemas.microsoft.com/office/drawing/2014/main" id="{80C191C1-E63B-45C6-8326-8820D8D5A4A2}"/>
                </a:ext>
              </a:extLst>
            </p:cNvPr>
            <p:cNvSpPr/>
            <p:nvPr/>
          </p:nvSpPr>
          <p:spPr bwMode="auto">
            <a:xfrm>
              <a:off x="6623535" y="3373637"/>
              <a:ext cx="1223060" cy="731439"/>
            </a:xfrm>
            <a:custGeom>
              <a:avLst/>
              <a:gdLst>
                <a:gd name="T0" fmla="*/ 60 w 128"/>
                <a:gd name="T1" fmla="*/ 7 h 77"/>
                <a:gd name="T2" fmla="*/ 128 w 128"/>
                <a:gd name="T3" fmla="*/ 16 h 77"/>
                <a:gd name="T4" fmla="*/ 64 w 128"/>
                <a:gd name="T5" fmla="*/ 60 h 77"/>
                <a:gd name="T6" fmla="*/ 0 w 128"/>
                <a:gd name="T7" fmla="*/ 54 h 77"/>
                <a:gd name="T8" fmla="*/ 60 w 128"/>
                <a:gd name="T9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7">
                  <a:moveTo>
                    <a:pt x="60" y="7"/>
                  </a:moveTo>
                  <a:cubicBezTo>
                    <a:pt x="93" y="0"/>
                    <a:pt x="128" y="16"/>
                    <a:pt x="128" y="16"/>
                  </a:cubicBezTo>
                  <a:cubicBezTo>
                    <a:pt x="110" y="23"/>
                    <a:pt x="94" y="48"/>
                    <a:pt x="64" y="60"/>
                  </a:cubicBezTo>
                  <a:cubicBezTo>
                    <a:pt x="19" y="77"/>
                    <a:pt x="0" y="54"/>
                    <a:pt x="0" y="54"/>
                  </a:cubicBezTo>
                  <a:cubicBezTo>
                    <a:pt x="5" y="40"/>
                    <a:pt x="20" y="16"/>
                    <a:pt x="6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叶子1">
              <a:extLst>
                <a:ext uri="{FF2B5EF4-FFF2-40B4-BE49-F238E27FC236}">
                  <a16:creationId xmlns:a16="http://schemas.microsoft.com/office/drawing/2014/main" id="{26EA1EAD-4CB7-466E-B723-7E6C7B1E699F}"/>
                </a:ext>
              </a:extLst>
            </p:cNvPr>
            <p:cNvSpPr/>
            <p:nvPr/>
          </p:nvSpPr>
          <p:spPr bwMode="auto">
            <a:xfrm>
              <a:off x="4412304" y="3539557"/>
              <a:ext cx="954202" cy="627238"/>
            </a:xfrm>
            <a:custGeom>
              <a:avLst/>
              <a:gdLst>
                <a:gd name="T0" fmla="*/ 41 w 120"/>
                <a:gd name="T1" fmla="*/ 56 h 79"/>
                <a:gd name="T2" fmla="*/ 0 w 120"/>
                <a:gd name="T3" fmla="*/ 0 h 79"/>
                <a:gd name="T4" fmla="*/ 76 w 120"/>
                <a:gd name="T5" fmla="*/ 17 h 79"/>
                <a:gd name="T6" fmla="*/ 116 w 120"/>
                <a:gd name="T7" fmla="*/ 67 h 79"/>
                <a:gd name="T8" fmla="*/ 41 w 120"/>
                <a:gd name="T9" fmla="*/ 5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9">
                  <a:moveTo>
                    <a:pt x="41" y="56"/>
                  </a:moveTo>
                  <a:cubicBezTo>
                    <a:pt x="13" y="37"/>
                    <a:pt x="0" y="0"/>
                    <a:pt x="0" y="0"/>
                  </a:cubicBezTo>
                  <a:cubicBezTo>
                    <a:pt x="17" y="9"/>
                    <a:pt x="47" y="3"/>
                    <a:pt x="76" y="17"/>
                  </a:cubicBezTo>
                  <a:cubicBezTo>
                    <a:pt x="120" y="38"/>
                    <a:pt x="116" y="67"/>
                    <a:pt x="116" y="67"/>
                  </a:cubicBezTo>
                  <a:cubicBezTo>
                    <a:pt x="102" y="73"/>
                    <a:pt x="74" y="79"/>
                    <a:pt x="41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叶子1">
              <a:extLst>
                <a:ext uri="{FF2B5EF4-FFF2-40B4-BE49-F238E27FC236}">
                  <a16:creationId xmlns:a16="http://schemas.microsoft.com/office/drawing/2014/main" id="{12A9444A-FE2A-402F-B6A7-B316DC64B07C}"/>
                </a:ext>
              </a:extLst>
            </p:cNvPr>
            <p:cNvSpPr/>
            <p:nvPr/>
          </p:nvSpPr>
          <p:spPr bwMode="auto">
            <a:xfrm>
              <a:off x="5974496" y="3193327"/>
              <a:ext cx="833329" cy="627238"/>
            </a:xfrm>
            <a:custGeom>
              <a:avLst/>
              <a:gdLst>
                <a:gd name="T0" fmla="*/ 33 w 78"/>
                <a:gd name="T1" fmla="*/ 9 h 59"/>
                <a:gd name="T2" fmla="*/ 78 w 78"/>
                <a:gd name="T3" fmla="*/ 7 h 59"/>
                <a:gd name="T4" fmla="*/ 42 w 78"/>
                <a:gd name="T5" fmla="*/ 43 h 59"/>
                <a:gd name="T6" fmla="*/ 0 w 78"/>
                <a:gd name="T7" fmla="*/ 47 h 59"/>
                <a:gd name="T8" fmla="*/ 33 w 78"/>
                <a:gd name="T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9">
                  <a:moveTo>
                    <a:pt x="33" y="9"/>
                  </a:moveTo>
                  <a:cubicBezTo>
                    <a:pt x="53" y="0"/>
                    <a:pt x="78" y="7"/>
                    <a:pt x="78" y="7"/>
                  </a:cubicBezTo>
                  <a:cubicBezTo>
                    <a:pt x="67" y="13"/>
                    <a:pt x="60" y="31"/>
                    <a:pt x="42" y="43"/>
                  </a:cubicBezTo>
                  <a:cubicBezTo>
                    <a:pt x="14" y="59"/>
                    <a:pt x="0" y="47"/>
                    <a:pt x="0" y="47"/>
                  </a:cubicBezTo>
                  <a:cubicBezTo>
                    <a:pt x="1" y="37"/>
                    <a:pt x="8" y="20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叶子1">
              <a:extLst>
                <a:ext uri="{FF2B5EF4-FFF2-40B4-BE49-F238E27FC236}">
                  <a16:creationId xmlns:a16="http://schemas.microsoft.com/office/drawing/2014/main" id="{5C95B613-ECB9-4AA9-A804-FD06BE6E72D4}"/>
                </a:ext>
              </a:extLst>
            </p:cNvPr>
            <p:cNvSpPr/>
            <p:nvPr/>
          </p:nvSpPr>
          <p:spPr bwMode="auto">
            <a:xfrm>
              <a:off x="4456625" y="2655918"/>
              <a:ext cx="961318" cy="710541"/>
            </a:xfrm>
            <a:custGeom>
              <a:avLst/>
              <a:gdLst>
                <a:gd name="T0" fmla="*/ 23 w 77"/>
                <a:gd name="T1" fmla="*/ 40 h 57"/>
                <a:gd name="T2" fmla="*/ 0 w 77"/>
                <a:gd name="T3" fmla="*/ 0 h 57"/>
                <a:gd name="T4" fmla="*/ 49 w 77"/>
                <a:gd name="T5" fmla="*/ 16 h 57"/>
                <a:gd name="T6" fmla="*/ 72 w 77"/>
                <a:gd name="T7" fmla="*/ 52 h 57"/>
                <a:gd name="T8" fmla="*/ 23 w 77"/>
                <a:gd name="T9" fmla="*/ 4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7">
                  <a:moveTo>
                    <a:pt x="23" y="40"/>
                  </a:moveTo>
                  <a:cubicBezTo>
                    <a:pt x="6" y="25"/>
                    <a:pt x="0" y="0"/>
                    <a:pt x="0" y="0"/>
                  </a:cubicBezTo>
                  <a:cubicBezTo>
                    <a:pt x="11" y="7"/>
                    <a:pt x="31" y="5"/>
                    <a:pt x="49" y="16"/>
                  </a:cubicBezTo>
                  <a:cubicBezTo>
                    <a:pt x="77" y="33"/>
                    <a:pt x="72" y="52"/>
                    <a:pt x="72" y="52"/>
                  </a:cubicBezTo>
                  <a:cubicBezTo>
                    <a:pt x="63" y="55"/>
                    <a:pt x="44" y="57"/>
                    <a:pt x="23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叶子1">
              <a:extLst>
                <a:ext uri="{FF2B5EF4-FFF2-40B4-BE49-F238E27FC236}">
                  <a16:creationId xmlns:a16="http://schemas.microsoft.com/office/drawing/2014/main" id="{CA143B98-272D-4869-9E23-3BAEE2E61162}"/>
                </a:ext>
              </a:extLst>
            </p:cNvPr>
            <p:cNvSpPr/>
            <p:nvPr/>
          </p:nvSpPr>
          <p:spPr bwMode="auto">
            <a:xfrm>
              <a:off x="5699117" y="1489712"/>
              <a:ext cx="396029" cy="860932"/>
            </a:xfrm>
            <a:custGeom>
              <a:avLst/>
              <a:gdLst>
                <a:gd name="T0" fmla="*/ 1 w 29"/>
                <a:gd name="T1" fmla="*/ 31 h 63"/>
                <a:gd name="T2" fmla="*/ 11 w 29"/>
                <a:gd name="T3" fmla="*/ 0 h 63"/>
                <a:gd name="T4" fmla="*/ 25 w 29"/>
                <a:gd name="T5" fmla="*/ 34 h 63"/>
                <a:gd name="T6" fmla="*/ 17 w 29"/>
                <a:gd name="T7" fmla="*/ 63 h 63"/>
                <a:gd name="T8" fmla="*/ 1 w 29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3">
                  <a:moveTo>
                    <a:pt x="1" y="31"/>
                  </a:moveTo>
                  <a:cubicBezTo>
                    <a:pt x="0" y="15"/>
                    <a:pt x="11" y="0"/>
                    <a:pt x="11" y="0"/>
                  </a:cubicBezTo>
                  <a:cubicBezTo>
                    <a:pt x="12" y="9"/>
                    <a:pt x="23" y="19"/>
                    <a:pt x="25" y="34"/>
                  </a:cubicBezTo>
                  <a:cubicBezTo>
                    <a:pt x="29" y="57"/>
                    <a:pt x="17" y="63"/>
                    <a:pt x="17" y="63"/>
                  </a:cubicBezTo>
                  <a:cubicBezTo>
                    <a:pt x="11" y="60"/>
                    <a:pt x="1" y="51"/>
                    <a:pt x="1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叶子1">
              <a:extLst>
                <a:ext uri="{FF2B5EF4-FFF2-40B4-BE49-F238E27FC236}">
                  <a16:creationId xmlns:a16="http://schemas.microsoft.com/office/drawing/2014/main" id="{4C430BE5-7BF3-461D-B89F-C9C9A402F0B7}"/>
                </a:ext>
              </a:extLst>
            </p:cNvPr>
            <p:cNvSpPr/>
            <p:nvPr/>
          </p:nvSpPr>
          <p:spPr bwMode="auto">
            <a:xfrm>
              <a:off x="4735281" y="2159910"/>
              <a:ext cx="308249" cy="475435"/>
            </a:xfrm>
            <a:custGeom>
              <a:avLst/>
              <a:gdLst>
                <a:gd name="T0" fmla="*/ 3 w 25"/>
                <a:gd name="T1" fmla="*/ 21 h 38"/>
                <a:gd name="T2" fmla="*/ 4 w 25"/>
                <a:gd name="T3" fmla="*/ 0 h 38"/>
                <a:gd name="T4" fmla="*/ 19 w 25"/>
                <a:gd name="T5" fmla="*/ 19 h 38"/>
                <a:gd name="T6" fmla="*/ 19 w 25"/>
                <a:gd name="T7" fmla="*/ 38 h 38"/>
                <a:gd name="T8" fmla="*/ 3 w 25"/>
                <a:gd name="T9" fmla="*/ 2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8">
                  <a:moveTo>
                    <a:pt x="3" y="21"/>
                  </a:moveTo>
                  <a:cubicBezTo>
                    <a:pt x="0" y="11"/>
                    <a:pt x="4" y="0"/>
                    <a:pt x="4" y="0"/>
                  </a:cubicBezTo>
                  <a:cubicBezTo>
                    <a:pt x="7" y="5"/>
                    <a:pt x="15" y="10"/>
                    <a:pt x="19" y="19"/>
                  </a:cubicBezTo>
                  <a:cubicBezTo>
                    <a:pt x="25" y="32"/>
                    <a:pt x="19" y="38"/>
                    <a:pt x="19" y="38"/>
                  </a:cubicBezTo>
                  <a:cubicBezTo>
                    <a:pt x="14" y="37"/>
                    <a:pt x="7" y="33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叶子1">
              <a:extLst>
                <a:ext uri="{FF2B5EF4-FFF2-40B4-BE49-F238E27FC236}">
                  <a16:creationId xmlns:a16="http://schemas.microsoft.com/office/drawing/2014/main" id="{5F168CD2-13E7-4A38-AB3D-B803ACBD30D0}"/>
                </a:ext>
              </a:extLst>
            </p:cNvPr>
            <p:cNvSpPr/>
            <p:nvPr/>
          </p:nvSpPr>
          <p:spPr bwMode="auto">
            <a:xfrm>
              <a:off x="6679747" y="1884309"/>
              <a:ext cx="473736" cy="581404"/>
            </a:xfrm>
            <a:custGeom>
              <a:avLst/>
              <a:gdLst>
                <a:gd name="T0" fmla="*/ 9 w 28"/>
                <a:gd name="T1" fmla="*/ 9 h 34"/>
                <a:gd name="T2" fmla="*/ 28 w 28"/>
                <a:gd name="T3" fmla="*/ 0 h 34"/>
                <a:gd name="T4" fmla="*/ 19 w 28"/>
                <a:gd name="T5" fmla="*/ 22 h 34"/>
                <a:gd name="T6" fmla="*/ 2 w 28"/>
                <a:gd name="T7" fmla="*/ 31 h 34"/>
                <a:gd name="T8" fmla="*/ 9 w 28"/>
                <a:gd name="T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4">
                  <a:moveTo>
                    <a:pt x="9" y="9"/>
                  </a:moveTo>
                  <a:cubicBezTo>
                    <a:pt x="17" y="2"/>
                    <a:pt x="28" y="0"/>
                    <a:pt x="28" y="0"/>
                  </a:cubicBezTo>
                  <a:cubicBezTo>
                    <a:pt x="25" y="5"/>
                    <a:pt x="25" y="14"/>
                    <a:pt x="19" y="22"/>
                  </a:cubicBezTo>
                  <a:cubicBezTo>
                    <a:pt x="10" y="34"/>
                    <a:pt x="2" y="31"/>
                    <a:pt x="2" y="31"/>
                  </a:cubicBezTo>
                  <a:cubicBezTo>
                    <a:pt x="1" y="27"/>
                    <a:pt x="0" y="18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叶子1">
              <a:extLst>
                <a:ext uri="{FF2B5EF4-FFF2-40B4-BE49-F238E27FC236}">
                  <a16:creationId xmlns:a16="http://schemas.microsoft.com/office/drawing/2014/main" id="{AA026843-3878-4233-A7C3-9B5DFCD104AD}"/>
                </a:ext>
              </a:extLst>
            </p:cNvPr>
            <p:cNvSpPr/>
            <p:nvPr/>
          </p:nvSpPr>
          <p:spPr bwMode="auto">
            <a:xfrm rot="20841397">
              <a:off x="6052213" y="1549072"/>
              <a:ext cx="694866" cy="997892"/>
            </a:xfrm>
            <a:custGeom>
              <a:avLst/>
              <a:gdLst>
                <a:gd name="T0" fmla="*/ 17 w 56"/>
                <a:gd name="T1" fmla="*/ 26 h 80"/>
                <a:gd name="T2" fmla="*/ 56 w 56"/>
                <a:gd name="T3" fmla="*/ 0 h 80"/>
                <a:gd name="T4" fmla="*/ 42 w 56"/>
                <a:gd name="T5" fmla="*/ 51 h 80"/>
                <a:gd name="T6" fmla="*/ 7 w 56"/>
                <a:gd name="T7" fmla="*/ 76 h 80"/>
                <a:gd name="T8" fmla="*/ 17 w 56"/>
                <a:gd name="T9" fmla="*/ 2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0">
                  <a:moveTo>
                    <a:pt x="17" y="26"/>
                  </a:moveTo>
                  <a:cubicBezTo>
                    <a:pt x="31" y="7"/>
                    <a:pt x="56" y="0"/>
                    <a:pt x="56" y="0"/>
                  </a:cubicBezTo>
                  <a:cubicBezTo>
                    <a:pt x="50" y="11"/>
                    <a:pt x="53" y="31"/>
                    <a:pt x="42" y="51"/>
                  </a:cubicBezTo>
                  <a:cubicBezTo>
                    <a:pt x="27" y="80"/>
                    <a:pt x="7" y="76"/>
                    <a:pt x="7" y="76"/>
                  </a:cubicBezTo>
                  <a:cubicBezTo>
                    <a:pt x="4" y="67"/>
                    <a:pt x="0" y="48"/>
                    <a:pt x="17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叶子1">
              <a:extLst>
                <a:ext uri="{FF2B5EF4-FFF2-40B4-BE49-F238E27FC236}">
                  <a16:creationId xmlns:a16="http://schemas.microsoft.com/office/drawing/2014/main" id="{B41993A9-6B96-4A50-8F09-DE2A66B88A93}"/>
                </a:ext>
              </a:extLst>
            </p:cNvPr>
            <p:cNvSpPr/>
            <p:nvPr/>
          </p:nvSpPr>
          <p:spPr bwMode="auto">
            <a:xfrm rot="869574">
              <a:off x="6503299" y="2410620"/>
              <a:ext cx="582184" cy="785806"/>
            </a:xfrm>
            <a:custGeom>
              <a:avLst/>
              <a:gdLst>
                <a:gd name="T0" fmla="*/ 25 w 85"/>
                <a:gd name="T1" fmla="*/ 35 h 115"/>
                <a:gd name="T2" fmla="*/ 85 w 85"/>
                <a:gd name="T3" fmla="*/ 0 h 115"/>
                <a:gd name="T4" fmla="*/ 61 w 85"/>
                <a:gd name="T5" fmla="*/ 74 h 115"/>
                <a:gd name="T6" fmla="*/ 8 w 85"/>
                <a:gd name="T7" fmla="*/ 109 h 115"/>
                <a:gd name="T8" fmla="*/ 25 w 85"/>
                <a:gd name="T9" fmla="*/ 3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15">
                  <a:moveTo>
                    <a:pt x="25" y="35"/>
                  </a:moveTo>
                  <a:cubicBezTo>
                    <a:pt x="47" y="9"/>
                    <a:pt x="85" y="0"/>
                    <a:pt x="85" y="0"/>
                  </a:cubicBezTo>
                  <a:cubicBezTo>
                    <a:pt x="75" y="16"/>
                    <a:pt x="78" y="46"/>
                    <a:pt x="61" y="74"/>
                  </a:cubicBezTo>
                  <a:cubicBezTo>
                    <a:pt x="36" y="115"/>
                    <a:pt x="8" y="109"/>
                    <a:pt x="8" y="109"/>
                  </a:cubicBezTo>
                  <a:cubicBezTo>
                    <a:pt x="3" y="95"/>
                    <a:pt x="0" y="67"/>
                    <a:pt x="25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叶子1">
              <a:extLst>
                <a:ext uri="{FF2B5EF4-FFF2-40B4-BE49-F238E27FC236}">
                  <a16:creationId xmlns:a16="http://schemas.microsoft.com/office/drawing/2014/main" id="{50339977-CEAF-49DD-BDFA-5C6F1A83DC2A}"/>
                </a:ext>
              </a:extLst>
            </p:cNvPr>
            <p:cNvSpPr/>
            <p:nvPr/>
          </p:nvSpPr>
          <p:spPr bwMode="auto">
            <a:xfrm>
              <a:off x="6919145" y="2867604"/>
              <a:ext cx="559028" cy="522457"/>
            </a:xfrm>
            <a:custGeom>
              <a:avLst/>
              <a:gdLst>
                <a:gd name="T0" fmla="*/ 16 w 45"/>
                <a:gd name="T1" fmla="*/ 8 h 42"/>
                <a:gd name="T2" fmla="*/ 45 w 45"/>
                <a:gd name="T3" fmla="*/ 1 h 42"/>
                <a:gd name="T4" fmla="*/ 26 w 45"/>
                <a:gd name="T5" fmla="*/ 28 h 42"/>
                <a:gd name="T6" fmla="*/ 0 w 45"/>
                <a:gd name="T7" fmla="*/ 35 h 42"/>
                <a:gd name="T8" fmla="*/ 16 w 45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16" y="8"/>
                  </a:moveTo>
                  <a:cubicBezTo>
                    <a:pt x="28" y="0"/>
                    <a:pt x="45" y="1"/>
                    <a:pt x="45" y="1"/>
                  </a:cubicBezTo>
                  <a:cubicBezTo>
                    <a:pt x="39" y="6"/>
                    <a:pt x="36" y="19"/>
                    <a:pt x="26" y="28"/>
                  </a:cubicBezTo>
                  <a:cubicBezTo>
                    <a:pt x="11" y="42"/>
                    <a:pt x="0" y="35"/>
                    <a:pt x="0" y="35"/>
                  </a:cubicBezTo>
                  <a:cubicBezTo>
                    <a:pt x="0" y="29"/>
                    <a:pt x="2" y="17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叶子1">
              <a:extLst>
                <a:ext uri="{FF2B5EF4-FFF2-40B4-BE49-F238E27FC236}">
                  <a16:creationId xmlns:a16="http://schemas.microsoft.com/office/drawing/2014/main" id="{83C04659-4926-49D2-B07F-A4B6F915BA7C}"/>
                </a:ext>
              </a:extLst>
            </p:cNvPr>
            <p:cNvSpPr/>
            <p:nvPr/>
          </p:nvSpPr>
          <p:spPr bwMode="auto">
            <a:xfrm rot="19496939">
              <a:off x="5051155" y="1781779"/>
              <a:ext cx="710540" cy="1518327"/>
            </a:xfrm>
            <a:custGeom>
              <a:avLst/>
              <a:gdLst>
                <a:gd name="T0" fmla="*/ 39 w 57"/>
                <a:gd name="T1" fmla="*/ 0 h 133"/>
                <a:gd name="T2" fmla="*/ 6 w 57"/>
                <a:gd name="T3" fmla="*/ 61 h 133"/>
                <a:gd name="T4" fmla="*/ 29 w 57"/>
                <a:gd name="T5" fmla="*/ 133 h 133"/>
                <a:gd name="T6" fmla="*/ 57 w 57"/>
                <a:gd name="T7" fmla="*/ 75 h 133"/>
                <a:gd name="T8" fmla="*/ 39 w 57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33">
                  <a:moveTo>
                    <a:pt x="39" y="0"/>
                  </a:moveTo>
                  <a:cubicBezTo>
                    <a:pt x="39" y="0"/>
                    <a:pt x="11" y="27"/>
                    <a:pt x="6" y="61"/>
                  </a:cubicBezTo>
                  <a:cubicBezTo>
                    <a:pt x="0" y="101"/>
                    <a:pt x="18" y="123"/>
                    <a:pt x="29" y="133"/>
                  </a:cubicBezTo>
                  <a:cubicBezTo>
                    <a:pt x="29" y="133"/>
                    <a:pt x="57" y="124"/>
                    <a:pt x="57" y="75"/>
                  </a:cubicBezTo>
                  <a:cubicBezTo>
                    <a:pt x="57" y="43"/>
                    <a:pt x="39" y="19"/>
                    <a:pt x="3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33901F8-EADC-4B36-A6C1-62618D0E8CEC}"/>
              </a:ext>
            </a:extLst>
          </p:cNvPr>
          <p:cNvGrpSpPr/>
          <p:nvPr/>
        </p:nvGrpSpPr>
        <p:grpSpPr>
          <a:xfrm>
            <a:off x="1195531" y="1202241"/>
            <a:ext cx="2757957" cy="1080244"/>
            <a:chOff x="1047538" y="1907112"/>
            <a:chExt cx="2757957" cy="1080244"/>
          </a:xfrm>
        </p:grpSpPr>
        <p:sp>
          <p:nvSpPr>
            <p:cNvPr id="38" name="文本框3">
              <a:extLst>
                <a:ext uri="{FF2B5EF4-FFF2-40B4-BE49-F238E27FC236}">
                  <a16:creationId xmlns:a16="http://schemas.microsoft.com/office/drawing/2014/main" id="{A93C982C-4A87-445F-858A-E5AE69C1FB35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5DEBEFD-D19E-4404-B839-C29D1B50B4D6}"/>
                </a:ext>
              </a:extLst>
            </p:cNvPr>
            <p:cNvSpPr txBox="1"/>
            <p:nvPr/>
          </p:nvSpPr>
          <p:spPr>
            <a:xfrm>
              <a:off x="2386595" y="1907112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C702700-EF7E-4CE9-9920-7AD3ABF9F9DF}"/>
              </a:ext>
            </a:extLst>
          </p:cNvPr>
          <p:cNvGrpSpPr/>
          <p:nvPr/>
        </p:nvGrpSpPr>
        <p:grpSpPr>
          <a:xfrm>
            <a:off x="1195531" y="2965857"/>
            <a:ext cx="2757957" cy="1080244"/>
            <a:chOff x="1047538" y="1907112"/>
            <a:chExt cx="2757957" cy="1080244"/>
          </a:xfrm>
        </p:grpSpPr>
        <p:sp>
          <p:nvSpPr>
            <p:cNvPr id="41" name="文本框3">
              <a:extLst>
                <a:ext uri="{FF2B5EF4-FFF2-40B4-BE49-F238E27FC236}">
                  <a16:creationId xmlns:a16="http://schemas.microsoft.com/office/drawing/2014/main" id="{4BAA9E5C-1326-4AE0-9B9B-25BD70DD3C8B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A662604-EBB9-4704-8F35-C7C1146A39CC}"/>
                </a:ext>
              </a:extLst>
            </p:cNvPr>
            <p:cNvSpPr txBox="1"/>
            <p:nvPr/>
          </p:nvSpPr>
          <p:spPr>
            <a:xfrm>
              <a:off x="2386595" y="1907112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5686EC5-26BB-4149-ACCC-B7440FDC3541}"/>
              </a:ext>
            </a:extLst>
          </p:cNvPr>
          <p:cNvGrpSpPr/>
          <p:nvPr/>
        </p:nvGrpSpPr>
        <p:grpSpPr>
          <a:xfrm>
            <a:off x="1195531" y="4729473"/>
            <a:ext cx="2757957" cy="1080244"/>
            <a:chOff x="1047538" y="1907112"/>
            <a:chExt cx="2757957" cy="1080244"/>
          </a:xfrm>
        </p:grpSpPr>
        <p:sp>
          <p:nvSpPr>
            <p:cNvPr id="44" name="文本框3">
              <a:extLst>
                <a:ext uri="{FF2B5EF4-FFF2-40B4-BE49-F238E27FC236}">
                  <a16:creationId xmlns:a16="http://schemas.microsoft.com/office/drawing/2014/main" id="{922B2232-713C-4C52-83A4-1BF3661EE384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C8467CF-5FA2-41A8-B66B-86BE2F425F92}"/>
                </a:ext>
              </a:extLst>
            </p:cNvPr>
            <p:cNvSpPr txBox="1"/>
            <p:nvPr/>
          </p:nvSpPr>
          <p:spPr>
            <a:xfrm>
              <a:off x="2386595" y="1907112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EA6F6D-1C2C-4AAB-AF1B-AD58214445D9}"/>
              </a:ext>
            </a:extLst>
          </p:cNvPr>
          <p:cNvGrpSpPr/>
          <p:nvPr/>
        </p:nvGrpSpPr>
        <p:grpSpPr>
          <a:xfrm>
            <a:off x="8175203" y="3019019"/>
            <a:ext cx="2821266" cy="1027082"/>
            <a:chOff x="929934" y="1960274"/>
            <a:chExt cx="2821266" cy="1027082"/>
          </a:xfrm>
        </p:grpSpPr>
        <p:sp>
          <p:nvSpPr>
            <p:cNvPr id="47" name="文本框3">
              <a:extLst>
                <a:ext uri="{FF2B5EF4-FFF2-40B4-BE49-F238E27FC236}">
                  <a16:creationId xmlns:a16="http://schemas.microsoft.com/office/drawing/2014/main" id="{F8DA8261-E21C-4C7D-806E-73224FA80120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1DB14D9-E84B-4C35-A5A5-5A2D3A8DFFEF}"/>
                </a:ext>
              </a:extLst>
            </p:cNvPr>
            <p:cNvSpPr txBox="1"/>
            <p:nvPr/>
          </p:nvSpPr>
          <p:spPr>
            <a:xfrm>
              <a:off x="929934" y="1960274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128BC3D-B190-4E89-AE49-F1EED93BFB2C}"/>
              </a:ext>
            </a:extLst>
          </p:cNvPr>
          <p:cNvGrpSpPr/>
          <p:nvPr/>
        </p:nvGrpSpPr>
        <p:grpSpPr>
          <a:xfrm>
            <a:off x="8175203" y="1255403"/>
            <a:ext cx="2821266" cy="1027082"/>
            <a:chOff x="929934" y="1960274"/>
            <a:chExt cx="2821266" cy="1027082"/>
          </a:xfrm>
        </p:grpSpPr>
        <p:sp>
          <p:nvSpPr>
            <p:cNvPr id="50" name="文本框3">
              <a:extLst>
                <a:ext uri="{FF2B5EF4-FFF2-40B4-BE49-F238E27FC236}">
                  <a16:creationId xmlns:a16="http://schemas.microsoft.com/office/drawing/2014/main" id="{E9C94BCA-CAEF-4D86-A0CD-83F2115903E1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1C428C3-754D-42EB-B649-861385C6149D}"/>
                </a:ext>
              </a:extLst>
            </p:cNvPr>
            <p:cNvSpPr txBox="1"/>
            <p:nvPr/>
          </p:nvSpPr>
          <p:spPr>
            <a:xfrm>
              <a:off x="929934" y="1960274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91DD36C-097F-479A-BD9C-FE8E1415A2C3}"/>
              </a:ext>
            </a:extLst>
          </p:cNvPr>
          <p:cNvGrpSpPr/>
          <p:nvPr/>
        </p:nvGrpSpPr>
        <p:grpSpPr>
          <a:xfrm>
            <a:off x="8175203" y="4782635"/>
            <a:ext cx="2821266" cy="1027082"/>
            <a:chOff x="929934" y="1960274"/>
            <a:chExt cx="2821266" cy="1027082"/>
          </a:xfrm>
        </p:grpSpPr>
        <p:sp>
          <p:nvSpPr>
            <p:cNvPr id="53" name="文本框3">
              <a:extLst>
                <a:ext uri="{FF2B5EF4-FFF2-40B4-BE49-F238E27FC236}">
                  <a16:creationId xmlns:a16="http://schemas.microsoft.com/office/drawing/2014/main" id="{A745DB5C-8870-44A6-AE3B-D29BAFB88ECB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6BA1E64-1E5F-4A61-A90D-93543AE26B84}"/>
                </a:ext>
              </a:extLst>
            </p:cNvPr>
            <p:cNvSpPr txBox="1"/>
            <p:nvPr/>
          </p:nvSpPr>
          <p:spPr>
            <a:xfrm>
              <a:off x="929934" y="1960274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3254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723F8C47-4F24-4292-B678-98ABA83120CE}"/>
              </a:ext>
            </a:extLst>
          </p:cNvPr>
          <p:cNvGrpSpPr/>
          <p:nvPr/>
        </p:nvGrpSpPr>
        <p:grpSpPr>
          <a:xfrm>
            <a:off x="903316" y="1905122"/>
            <a:ext cx="2353874" cy="3641189"/>
            <a:chOff x="940558" y="2024392"/>
            <a:chExt cx="2353874" cy="3641189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55AEAF0-B7B6-4085-94FE-7D3DB1C269FF}"/>
                </a:ext>
              </a:extLst>
            </p:cNvPr>
            <p:cNvGrpSpPr/>
            <p:nvPr/>
          </p:nvGrpSpPr>
          <p:grpSpPr>
            <a:xfrm flipH="1">
              <a:off x="1197489" y="2024392"/>
              <a:ext cx="1585660" cy="2040133"/>
              <a:chOff x="1249062" y="1859898"/>
              <a:chExt cx="2189753" cy="2817367"/>
            </a:xfrm>
          </p:grpSpPr>
          <p:sp>
            <p:nvSpPr>
              <p:cNvPr id="41" name="同心圆 22">
                <a:extLst>
                  <a:ext uri="{FF2B5EF4-FFF2-40B4-BE49-F238E27FC236}">
                    <a16:creationId xmlns:a16="http://schemas.microsoft.com/office/drawing/2014/main" id="{94997850-DE1D-410C-9344-CCAC79784E91}"/>
                  </a:ext>
                </a:extLst>
              </p:cNvPr>
              <p:cNvSpPr/>
              <p:nvPr/>
            </p:nvSpPr>
            <p:spPr>
              <a:xfrm rot="10180421">
                <a:off x="1689182" y="1859898"/>
                <a:ext cx="1749633" cy="1749632"/>
              </a:xfrm>
              <a:prstGeom prst="donut">
                <a:avLst>
                  <a:gd name="adj" fmla="val 7715"/>
                </a:avLst>
              </a:prstGeom>
              <a:solidFill>
                <a:srgbClr val="286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A3AE229B-ED27-45DB-B43D-B86F1E9DACE4}"/>
                  </a:ext>
                </a:extLst>
              </p:cNvPr>
              <p:cNvGrpSpPr/>
              <p:nvPr/>
            </p:nvGrpSpPr>
            <p:grpSpPr>
              <a:xfrm rot="21408910">
                <a:off x="1249062" y="3402548"/>
                <a:ext cx="812392" cy="1274717"/>
                <a:chOff x="1335314" y="4786756"/>
                <a:chExt cx="1122806" cy="1761783"/>
              </a:xfrm>
            </p:grpSpPr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A7EE47B7-3C8A-49B7-B68F-A1E97DE4CC0F}"/>
                    </a:ext>
                  </a:extLst>
                </p:cNvPr>
                <p:cNvGrpSpPr/>
                <p:nvPr/>
              </p:nvGrpSpPr>
              <p:grpSpPr>
                <a:xfrm rot="21435440">
                  <a:off x="1441603" y="4786756"/>
                  <a:ext cx="1016517" cy="1761783"/>
                  <a:chOff x="4376258" y="4808160"/>
                  <a:chExt cx="1016517" cy="1761783"/>
                </a:xfrm>
              </p:grpSpPr>
              <p:sp>
                <p:nvSpPr>
                  <p:cNvPr id="45" name="任意多边形 28">
                    <a:extLst>
                      <a:ext uri="{FF2B5EF4-FFF2-40B4-BE49-F238E27FC236}">
                        <a16:creationId xmlns:a16="http://schemas.microsoft.com/office/drawing/2014/main" id="{F4411A09-AB1F-4E79-AB02-EDB22EB57F61}"/>
                      </a:ext>
                    </a:extLst>
                  </p:cNvPr>
                  <p:cNvSpPr/>
                  <p:nvPr/>
                </p:nvSpPr>
                <p:spPr>
                  <a:xfrm rot="18857641">
                    <a:off x="3748178" y="5511022"/>
                    <a:ext cx="1687001" cy="430842"/>
                  </a:xfrm>
                  <a:custGeom>
                    <a:avLst/>
                    <a:gdLst>
                      <a:gd name="connsiteX0" fmla="*/ 1540473 w 1550160"/>
                      <a:gd name="connsiteY0" fmla="*/ 0 h 430842"/>
                      <a:gd name="connsiteX1" fmla="*/ 1550160 w 1550160"/>
                      <a:gd name="connsiteY1" fmla="*/ 430842 h 430842"/>
                      <a:gd name="connsiteX2" fmla="*/ 208312 w 1550160"/>
                      <a:gd name="connsiteY2" fmla="*/ 430842 h 430842"/>
                      <a:gd name="connsiteX3" fmla="*/ 0 w 1550160"/>
                      <a:gd name="connsiteY3" fmla="*/ 222530 h 430842"/>
                      <a:gd name="connsiteX4" fmla="*/ 0 w 1550160"/>
                      <a:gd name="connsiteY4" fmla="*/ 208312 h 430842"/>
                      <a:gd name="connsiteX5" fmla="*/ 208312 w 1550160"/>
                      <a:gd name="connsiteY5" fmla="*/ 0 h 43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50160" h="430842">
                        <a:moveTo>
                          <a:pt x="1540473" y="0"/>
                        </a:moveTo>
                        <a:lnTo>
                          <a:pt x="1550160" y="430842"/>
                        </a:lnTo>
                        <a:lnTo>
                          <a:pt x="208312" y="430842"/>
                        </a:lnTo>
                        <a:cubicBezTo>
                          <a:pt x="93264" y="430842"/>
                          <a:pt x="0" y="337578"/>
                          <a:pt x="0" y="222530"/>
                        </a:cubicBezTo>
                        <a:lnTo>
                          <a:pt x="0" y="208312"/>
                        </a:lnTo>
                        <a:cubicBezTo>
                          <a:pt x="0" y="93264"/>
                          <a:pt x="93264" y="0"/>
                          <a:pt x="208312" y="0"/>
                        </a:cubicBezTo>
                        <a:close/>
                      </a:path>
                    </a:pathLst>
                  </a:custGeom>
                  <a:solidFill>
                    <a:srgbClr val="28666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2E409FCD-0A4F-4389-9747-655A07083FF0}"/>
                      </a:ext>
                    </a:extLst>
                  </p:cNvPr>
                  <p:cNvSpPr/>
                  <p:nvPr/>
                </p:nvSpPr>
                <p:spPr>
                  <a:xfrm rot="2615405">
                    <a:off x="5160547" y="4808160"/>
                    <a:ext cx="232228" cy="434872"/>
                  </a:xfrm>
                  <a:prstGeom prst="rect">
                    <a:avLst/>
                  </a:prstGeom>
                  <a:solidFill>
                    <a:srgbClr val="28666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926E0447-31CA-4CE0-B7C5-12757A52A8C9}"/>
                    </a:ext>
                  </a:extLst>
                </p:cNvPr>
                <p:cNvCxnSpPr/>
                <p:nvPr/>
              </p:nvCxnSpPr>
              <p:spPr>
                <a:xfrm flipH="1">
                  <a:off x="1335314" y="5370285"/>
                  <a:ext cx="725714" cy="783772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CD73B8-6935-4668-BD35-62E55448F7B1}"/>
                </a:ext>
              </a:extLst>
            </p:cNvPr>
            <p:cNvSpPr/>
            <p:nvPr/>
          </p:nvSpPr>
          <p:spPr>
            <a:xfrm>
              <a:off x="940558" y="4649662"/>
              <a:ext cx="2099523" cy="1015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0E41AD6-125E-4401-A501-64BFCC4813A9}"/>
                </a:ext>
              </a:extLst>
            </p:cNvPr>
            <p:cNvSpPr txBox="1"/>
            <p:nvPr/>
          </p:nvSpPr>
          <p:spPr>
            <a:xfrm>
              <a:off x="1422659" y="4259571"/>
              <a:ext cx="15326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30042DE-08D0-404E-9419-72CED965A951}"/>
                </a:ext>
              </a:extLst>
            </p:cNvPr>
            <p:cNvSpPr txBox="1"/>
            <p:nvPr/>
          </p:nvSpPr>
          <p:spPr>
            <a:xfrm>
              <a:off x="1411215" y="2364947"/>
              <a:ext cx="906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28666D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20%</a:t>
              </a:r>
              <a:endParaRPr lang="zh-CN" altLang="en-US" sz="3200" dirty="0">
                <a:solidFill>
                  <a:srgbClr val="28666D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939672E2-6112-4F03-8133-AE33FA745CE4}"/>
                </a:ext>
              </a:extLst>
            </p:cNvPr>
            <p:cNvSpPr/>
            <p:nvPr/>
          </p:nvSpPr>
          <p:spPr>
            <a:xfrm rot="5400000">
              <a:off x="2991107" y="2540381"/>
              <a:ext cx="325793" cy="28085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03B0AB0-38AA-4E8B-B199-87EF235921AA}"/>
              </a:ext>
            </a:extLst>
          </p:cNvPr>
          <p:cNvGrpSpPr/>
          <p:nvPr/>
        </p:nvGrpSpPr>
        <p:grpSpPr>
          <a:xfrm>
            <a:off x="3651278" y="1905122"/>
            <a:ext cx="2353874" cy="3641189"/>
            <a:chOff x="940558" y="2024392"/>
            <a:chExt cx="2353874" cy="3641189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06846DF-7417-4C6F-8BEB-1D1A71FEED0B}"/>
                </a:ext>
              </a:extLst>
            </p:cNvPr>
            <p:cNvGrpSpPr/>
            <p:nvPr/>
          </p:nvGrpSpPr>
          <p:grpSpPr>
            <a:xfrm flipH="1">
              <a:off x="1197489" y="2024392"/>
              <a:ext cx="1585660" cy="2040133"/>
              <a:chOff x="1249062" y="1859898"/>
              <a:chExt cx="2189753" cy="2817367"/>
            </a:xfrm>
          </p:grpSpPr>
          <p:sp>
            <p:nvSpPr>
              <p:cNvPr id="53" name="同心圆 22">
                <a:extLst>
                  <a:ext uri="{FF2B5EF4-FFF2-40B4-BE49-F238E27FC236}">
                    <a16:creationId xmlns:a16="http://schemas.microsoft.com/office/drawing/2014/main" id="{0DC6FEAA-2CED-4EF1-AB58-3179D54B4D92}"/>
                  </a:ext>
                </a:extLst>
              </p:cNvPr>
              <p:cNvSpPr/>
              <p:nvPr/>
            </p:nvSpPr>
            <p:spPr>
              <a:xfrm rot="10180421">
                <a:off x="1689182" y="1859898"/>
                <a:ext cx="1749633" cy="1749632"/>
              </a:xfrm>
              <a:prstGeom prst="donut">
                <a:avLst>
                  <a:gd name="adj" fmla="val 7715"/>
                </a:avLst>
              </a:prstGeom>
              <a:solidFill>
                <a:srgbClr val="286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C9A4AF83-FE0A-4AB1-B62B-25580C1E3265}"/>
                  </a:ext>
                </a:extLst>
              </p:cNvPr>
              <p:cNvGrpSpPr/>
              <p:nvPr/>
            </p:nvGrpSpPr>
            <p:grpSpPr>
              <a:xfrm rot="21408910">
                <a:off x="1249062" y="3402548"/>
                <a:ext cx="812392" cy="1274717"/>
                <a:chOff x="1335314" y="4786756"/>
                <a:chExt cx="1122806" cy="1761783"/>
              </a:xfrm>
            </p:grpSpPr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824413D7-6B1C-4027-8F19-46013B0B7EDE}"/>
                    </a:ext>
                  </a:extLst>
                </p:cNvPr>
                <p:cNvGrpSpPr/>
                <p:nvPr/>
              </p:nvGrpSpPr>
              <p:grpSpPr>
                <a:xfrm rot="21435440">
                  <a:off x="1441603" y="4786756"/>
                  <a:ext cx="1016517" cy="1761783"/>
                  <a:chOff x="4376258" y="4808160"/>
                  <a:chExt cx="1016517" cy="1761783"/>
                </a:xfrm>
              </p:grpSpPr>
              <p:sp>
                <p:nvSpPr>
                  <p:cNvPr id="57" name="任意多边形 28">
                    <a:extLst>
                      <a:ext uri="{FF2B5EF4-FFF2-40B4-BE49-F238E27FC236}">
                        <a16:creationId xmlns:a16="http://schemas.microsoft.com/office/drawing/2014/main" id="{0DFDBAE6-4C01-47A7-A3C9-8766A74FF628}"/>
                      </a:ext>
                    </a:extLst>
                  </p:cNvPr>
                  <p:cNvSpPr/>
                  <p:nvPr/>
                </p:nvSpPr>
                <p:spPr>
                  <a:xfrm rot="18857641">
                    <a:off x="3748178" y="5511022"/>
                    <a:ext cx="1687001" cy="430842"/>
                  </a:xfrm>
                  <a:custGeom>
                    <a:avLst/>
                    <a:gdLst>
                      <a:gd name="connsiteX0" fmla="*/ 1540473 w 1550160"/>
                      <a:gd name="connsiteY0" fmla="*/ 0 h 430842"/>
                      <a:gd name="connsiteX1" fmla="*/ 1550160 w 1550160"/>
                      <a:gd name="connsiteY1" fmla="*/ 430842 h 430842"/>
                      <a:gd name="connsiteX2" fmla="*/ 208312 w 1550160"/>
                      <a:gd name="connsiteY2" fmla="*/ 430842 h 430842"/>
                      <a:gd name="connsiteX3" fmla="*/ 0 w 1550160"/>
                      <a:gd name="connsiteY3" fmla="*/ 222530 h 430842"/>
                      <a:gd name="connsiteX4" fmla="*/ 0 w 1550160"/>
                      <a:gd name="connsiteY4" fmla="*/ 208312 h 430842"/>
                      <a:gd name="connsiteX5" fmla="*/ 208312 w 1550160"/>
                      <a:gd name="connsiteY5" fmla="*/ 0 h 43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50160" h="430842">
                        <a:moveTo>
                          <a:pt x="1540473" y="0"/>
                        </a:moveTo>
                        <a:lnTo>
                          <a:pt x="1550160" y="430842"/>
                        </a:lnTo>
                        <a:lnTo>
                          <a:pt x="208312" y="430842"/>
                        </a:lnTo>
                        <a:cubicBezTo>
                          <a:pt x="93264" y="430842"/>
                          <a:pt x="0" y="337578"/>
                          <a:pt x="0" y="222530"/>
                        </a:cubicBezTo>
                        <a:lnTo>
                          <a:pt x="0" y="208312"/>
                        </a:lnTo>
                        <a:cubicBezTo>
                          <a:pt x="0" y="93264"/>
                          <a:pt x="93264" y="0"/>
                          <a:pt x="208312" y="0"/>
                        </a:cubicBezTo>
                        <a:close/>
                      </a:path>
                    </a:pathLst>
                  </a:custGeom>
                  <a:solidFill>
                    <a:srgbClr val="28666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78B1B7B6-D68B-46D1-AF97-5C00B322D796}"/>
                      </a:ext>
                    </a:extLst>
                  </p:cNvPr>
                  <p:cNvSpPr/>
                  <p:nvPr/>
                </p:nvSpPr>
                <p:spPr>
                  <a:xfrm rot="2615405">
                    <a:off x="5160547" y="4808160"/>
                    <a:ext cx="232228" cy="434872"/>
                  </a:xfrm>
                  <a:prstGeom prst="rect">
                    <a:avLst/>
                  </a:prstGeom>
                  <a:solidFill>
                    <a:srgbClr val="28666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F9A306E8-C9F6-4F1E-9DB6-E959647A2187}"/>
                    </a:ext>
                  </a:extLst>
                </p:cNvPr>
                <p:cNvCxnSpPr/>
                <p:nvPr/>
              </p:nvCxnSpPr>
              <p:spPr>
                <a:xfrm flipH="1">
                  <a:off x="1335314" y="5370285"/>
                  <a:ext cx="725714" cy="783772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51ED131-1D46-4AFD-8AF6-4730CC57D659}"/>
                </a:ext>
              </a:extLst>
            </p:cNvPr>
            <p:cNvSpPr/>
            <p:nvPr/>
          </p:nvSpPr>
          <p:spPr>
            <a:xfrm>
              <a:off x="940558" y="4649662"/>
              <a:ext cx="2099523" cy="1015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B47C1CB-3B85-4A18-828F-AB6D2460FBED}"/>
                </a:ext>
              </a:extLst>
            </p:cNvPr>
            <p:cNvSpPr txBox="1"/>
            <p:nvPr/>
          </p:nvSpPr>
          <p:spPr>
            <a:xfrm>
              <a:off x="1422659" y="4259571"/>
              <a:ext cx="15326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EE7D85C-F15F-4A7D-BED3-C53D1BDE0A1B}"/>
                </a:ext>
              </a:extLst>
            </p:cNvPr>
            <p:cNvSpPr txBox="1"/>
            <p:nvPr/>
          </p:nvSpPr>
          <p:spPr>
            <a:xfrm>
              <a:off x="1411215" y="2364947"/>
              <a:ext cx="906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28666D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30%</a:t>
              </a:r>
              <a:endParaRPr lang="zh-CN" altLang="en-US" sz="3200" dirty="0">
                <a:solidFill>
                  <a:srgbClr val="28666D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791A226B-221D-4497-975B-033C181D72EB}"/>
                </a:ext>
              </a:extLst>
            </p:cNvPr>
            <p:cNvSpPr/>
            <p:nvPr/>
          </p:nvSpPr>
          <p:spPr>
            <a:xfrm rot="5400000">
              <a:off x="2991107" y="2540381"/>
              <a:ext cx="325793" cy="28085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73F45B4-4522-4A60-BD89-87984C2268CA}"/>
              </a:ext>
            </a:extLst>
          </p:cNvPr>
          <p:cNvGrpSpPr/>
          <p:nvPr/>
        </p:nvGrpSpPr>
        <p:grpSpPr>
          <a:xfrm>
            <a:off x="6399240" y="1905122"/>
            <a:ext cx="2353874" cy="3641189"/>
            <a:chOff x="940558" y="2024392"/>
            <a:chExt cx="2353874" cy="3641189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334F14F6-5B2F-428C-B947-C905BCC383F3}"/>
                </a:ext>
              </a:extLst>
            </p:cNvPr>
            <p:cNvGrpSpPr/>
            <p:nvPr/>
          </p:nvGrpSpPr>
          <p:grpSpPr>
            <a:xfrm flipH="1">
              <a:off x="1197489" y="2024392"/>
              <a:ext cx="1585660" cy="2040133"/>
              <a:chOff x="1249062" y="1859898"/>
              <a:chExt cx="2189753" cy="2817367"/>
            </a:xfrm>
          </p:grpSpPr>
          <p:sp>
            <p:nvSpPr>
              <p:cNvPr id="65" name="同心圆 22">
                <a:extLst>
                  <a:ext uri="{FF2B5EF4-FFF2-40B4-BE49-F238E27FC236}">
                    <a16:creationId xmlns:a16="http://schemas.microsoft.com/office/drawing/2014/main" id="{92C2C935-2DA9-4330-8ACB-8467BB9A2E7A}"/>
                  </a:ext>
                </a:extLst>
              </p:cNvPr>
              <p:cNvSpPr/>
              <p:nvPr/>
            </p:nvSpPr>
            <p:spPr>
              <a:xfrm rot="10180421">
                <a:off x="1689182" y="1859898"/>
                <a:ext cx="1749633" cy="1749632"/>
              </a:xfrm>
              <a:prstGeom prst="donut">
                <a:avLst>
                  <a:gd name="adj" fmla="val 7715"/>
                </a:avLst>
              </a:prstGeom>
              <a:solidFill>
                <a:srgbClr val="286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3F227121-B27E-4D69-8D55-B913D209FDE9}"/>
                  </a:ext>
                </a:extLst>
              </p:cNvPr>
              <p:cNvGrpSpPr/>
              <p:nvPr/>
            </p:nvGrpSpPr>
            <p:grpSpPr>
              <a:xfrm rot="21408910">
                <a:off x="1249062" y="3402548"/>
                <a:ext cx="812392" cy="1274717"/>
                <a:chOff x="1335314" y="4786756"/>
                <a:chExt cx="1122806" cy="1761783"/>
              </a:xfrm>
            </p:grpSpPr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73BED714-1DE3-405B-940E-50A0C99E2D25}"/>
                    </a:ext>
                  </a:extLst>
                </p:cNvPr>
                <p:cNvGrpSpPr/>
                <p:nvPr/>
              </p:nvGrpSpPr>
              <p:grpSpPr>
                <a:xfrm rot="21435440">
                  <a:off x="1441603" y="4786756"/>
                  <a:ext cx="1016517" cy="1761783"/>
                  <a:chOff x="4376258" y="4808160"/>
                  <a:chExt cx="1016517" cy="1761783"/>
                </a:xfrm>
              </p:grpSpPr>
              <p:sp>
                <p:nvSpPr>
                  <p:cNvPr id="69" name="任意多边形 28">
                    <a:extLst>
                      <a:ext uri="{FF2B5EF4-FFF2-40B4-BE49-F238E27FC236}">
                        <a16:creationId xmlns:a16="http://schemas.microsoft.com/office/drawing/2014/main" id="{F5CD06C6-FC4C-4EBE-93A5-11C995A60535}"/>
                      </a:ext>
                    </a:extLst>
                  </p:cNvPr>
                  <p:cNvSpPr/>
                  <p:nvPr/>
                </p:nvSpPr>
                <p:spPr>
                  <a:xfrm rot="18857641">
                    <a:off x="3748178" y="5511022"/>
                    <a:ext cx="1687001" cy="430842"/>
                  </a:xfrm>
                  <a:custGeom>
                    <a:avLst/>
                    <a:gdLst>
                      <a:gd name="connsiteX0" fmla="*/ 1540473 w 1550160"/>
                      <a:gd name="connsiteY0" fmla="*/ 0 h 430842"/>
                      <a:gd name="connsiteX1" fmla="*/ 1550160 w 1550160"/>
                      <a:gd name="connsiteY1" fmla="*/ 430842 h 430842"/>
                      <a:gd name="connsiteX2" fmla="*/ 208312 w 1550160"/>
                      <a:gd name="connsiteY2" fmla="*/ 430842 h 430842"/>
                      <a:gd name="connsiteX3" fmla="*/ 0 w 1550160"/>
                      <a:gd name="connsiteY3" fmla="*/ 222530 h 430842"/>
                      <a:gd name="connsiteX4" fmla="*/ 0 w 1550160"/>
                      <a:gd name="connsiteY4" fmla="*/ 208312 h 430842"/>
                      <a:gd name="connsiteX5" fmla="*/ 208312 w 1550160"/>
                      <a:gd name="connsiteY5" fmla="*/ 0 h 43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50160" h="430842">
                        <a:moveTo>
                          <a:pt x="1540473" y="0"/>
                        </a:moveTo>
                        <a:lnTo>
                          <a:pt x="1550160" y="430842"/>
                        </a:lnTo>
                        <a:lnTo>
                          <a:pt x="208312" y="430842"/>
                        </a:lnTo>
                        <a:cubicBezTo>
                          <a:pt x="93264" y="430842"/>
                          <a:pt x="0" y="337578"/>
                          <a:pt x="0" y="222530"/>
                        </a:cubicBezTo>
                        <a:lnTo>
                          <a:pt x="0" y="208312"/>
                        </a:lnTo>
                        <a:cubicBezTo>
                          <a:pt x="0" y="93264"/>
                          <a:pt x="93264" y="0"/>
                          <a:pt x="208312" y="0"/>
                        </a:cubicBezTo>
                        <a:close/>
                      </a:path>
                    </a:pathLst>
                  </a:custGeom>
                  <a:solidFill>
                    <a:srgbClr val="28666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9C74167A-2E21-4A97-8E3D-E152BA263385}"/>
                      </a:ext>
                    </a:extLst>
                  </p:cNvPr>
                  <p:cNvSpPr/>
                  <p:nvPr/>
                </p:nvSpPr>
                <p:spPr>
                  <a:xfrm rot="2615405">
                    <a:off x="5160547" y="4808160"/>
                    <a:ext cx="232228" cy="434872"/>
                  </a:xfrm>
                  <a:prstGeom prst="rect">
                    <a:avLst/>
                  </a:prstGeom>
                  <a:solidFill>
                    <a:srgbClr val="28666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368CF01F-12D2-48AC-8C56-D366CD120101}"/>
                    </a:ext>
                  </a:extLst>
                </p:cNvPr>
                <p:cNvCxnSpPr/>
                <p:nvPr/>
              </p:nvCxnSpPr>
              <p:spPr>
                <a:xfrm flipH="1">
                  <a:off x="1335314" y="5370285"/>
                  <a:ext cx="725714" cy="783772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CA57F0D-E6AD-462D-B359-A435A9DE764D}"/>
                </a:ext>
              </a:extLst>
            </p:cNvPr>
            <p:cNvSpPr/>
            <p:nvPr/>
          </p:nvSpPr>
          <p:spPr>
            <a:xfrm>
              <a:off x="940558" y="4649662"/>
              <a:ext cx="2099523" cy="1015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81CC1A1-A567-4594-9B4A-7BF31EB0B9B7}"/>
                </a:ext>
              </a:extLst>
            </p:cNvPr>
            <p:cNvSpPr txBox="1"/>
            <p:nvPr/>
          </p:nvSpPr>
          <p:spPr>
            <a:xfrm>
              <a:off x="1422659" y="4259571"/>
              <a:ext cx="15326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63B7C00-A08A-45A3-8673-2774246B8791}"/>
                </a:ext>
              </a:extLst>
            </p:cNvPr>
            <p:cNvSpPr txBox="1"/>
            <p:nvPr/>
          </p:nvSpPr>
          <p:spPr>
            <a:xfrm>
              <a:off x="1411215" y="2364947"/>
              <a:ext cx="906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28666D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40%</a:t>
              </a:r>
              <a:endParaRPr lang="zh-CN" altLang="en-US" sz="3200" dirty="0">
                <a:solidFill>
                  <a:srgbClr val="28666D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CBEA27F-7A02-43E5-B110-054FF31F88C3}"/>
                </a:ext>
              </a:extLst>
            </p:cNvPr>
            <p:cNvSpPr/>
            <p:nvPr/>
          </p:nvSpPr>
          <p:spPr>
            <a:xfrm rot="5400000">
              <a:off x="2991107" y="2540381"/>
              <a:ext cx="325793" cy="28085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B5720AD-19E8-4979-9815-B512FBE55260}"/>
              </a:ext>
            </a:extLst>
          </p:cNvPr>
          <p:cNvGrpSpPr/>
          <p:nvPr/>
        </p:nvGrpSpPr>
        <p:grpSpPr>
          <a:xfrm>
            <a:off x="9147202" y="1905122"/>
            <a:ext cx="2099523" cy="3641189"/>
            <a:chOff x="940558" y="2024392"/>
            <a:chExt cx="2099523" cy="3641189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724AE4C3-5EF7-44F6-850A-52F03718AE5A}"/>
                </a:ext>
              </a:extLst>
            </p:cNvPr>
            <p:cNvGrpSpPr/>
            <p:nvPr/>
          </p:nvGrpSpPr>
          <p:grpSpPr>
            <a:xfrm flipH="1">
              <a:off x="1197489" y="2024392"/>
              <a:ext cx="1585660" cy="2040133"/>
              <a:chOff x="1249062" y="1859898"/>
              <a:chExt cx="2189753" cy="2817367"/>
            </a:xfrm>
          </p:grpSpPr>
          <p:sp>
            <p:nvSpPr>
              <p:cNvPr id="76" name="同心圆 22">
                <a:extLst>
                  <a:ext uri="{FF2B5EF4-FFF2-40B4-BE49-F238E27FC236}">
                    <a16:creationId xmlns:a16="http://schemas.microsoft.com/office/drawing/2014/main" id="{D170ECE0-37E2-4FAB-885E-66BB1B91150D}"/>
                  </a:ext>
                </a:extLst>
              </p:cNvPr>
              <p:cNvSpPr/>
              <p:nvPr/>
            </p:nvSpPr>
            <p:spPr>
              <a:xfrm rot="10180421">
                <a:off x="1689182" y="1859898"/>
                <a:ext cx="1749633" cy="1749632"/>
              </a:xfrm>
              <a:prstGeom prst="donut">
                <a:avLst>
                  <a:gd name="adj" fmla="val 7715"/>
                </a:avLst>
              </a:prstGeom>
              <a:solidFill>
                <a:srgbClr val="286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8A5BD841-B789-4348-854B-BE8382402353}"/>
                  </a:ext>
                </a:extLst>
              </p:cNvPr>
              <p:cNvGrpSpPr/>
              <p:nvPr/>
            </p:nvGrpSpPr>
            <p:grpSpPr>
              <a:xfrm rot="21408910">
                <a:off x="1249062" y="3402548"/>
                <a:ext cx="812392" cy="1274717"/>
                <a:chOff x="1335314" y="4786756"/>
                <a:chExt cx="1122806" cy="1761783"/>
              </a:xfrm>
            </p:grpSpPr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396F0DB8-ECF3-494B-AA93-03A1AA90512A}"/>
                    </a:ext>
                  </a:extLst>
                </p:cNvPr>
                <p:cNvGrpSpPr/>
                <p:nvPr/>
              </p:nvGrpSpPr>
              <p:grpSpPr>
                <a:xfrm rot="21435440">
                  <a:off x="1441603" y="4786756"/>
                  <a:ext cx="1016517" cy="1761783"/>
                  <a:chOff x="4376258" y="4808160"/>
                  <a:chExt cx="1016517" cy="1761783"/>
                </a:xfrm>
              </p:grpSpPr>
              <p:sp>
                <p:nvSpPr>
                  <p:cNvPr id="80" name="任意多边形 28">
                    <a:extLst>
                      <a:ext uri="{FF2B5EF4-FFF2-40B4-BE49-F238E27FC236}">
                        <a16:creationId xmlns:a16="http://schemas.microsoft.com/office/drawing/2014/main" id="{6C5AC281-570C-4FF5-995B-B0FF1876C506}"/>
                      </a:ext>
                    </a:extLst>
                  </p:cNvPr>
                  <p:cNvSpPr/>
                  <p:nvPr/>
                </p:nvSpPr>
                <p:spPr>
                  <a:xfrm rot="18857641">
                    <a:off x="3748178" y="5511022"/>
                    <a:ext cx="1687001" cy="430842"/>
                  </a:xfrm>
                  <a:custGeom>
                    <a:avLst/>
                    <a:gdLst>
                      <a:gd name="connsiteX0" fmla="*/ 1540473 w 1550160"/>
                      <a:gd name="connsiteY0" fmla="*/ 0 h 430842"/>
                      <a:gd name="connsiteX1" fmla="*/ 1550160 w 1550160"/>
                      <a:gd name="connsiteY1" fmla="*/ 430842 h 430842"/>
                      <a:gd name="connsiteX2" fmla="*/ 208312 w 1550160"/>
                      <a:gd name="connsiteY2" fmla="*/ 430842 h 430842"/>
                      <a:gd name="connsiteX3" fmla="*/ 0 w 1550160"/>
                      <a:gd name="connsiteY3" fmla="*/ 222530 h 430842"/>
                      <a:gd name="connsiteX4" fmla="*/ 0 w 1550160"/>
                      <a:gd name="connsiteY4" fmla="*/ 208312 h 430842"/>
                      <a:gd name="connsiteX5" fmla="*/ 208312 w 1550160"/>
                      <a:gd name="connsiteY5" fmla="*/ 0 h 43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50160" h="430842">
                        <a:moveTo>
                          <a:pt x="1540473" y="0"/>
                        </a:moveTo>
                        <a:lnTo>
                          <a:pt x="1550160" y="430842"/>
                        </a:lnTo>
                        <a:lnTo>
                          <a:pt x="208312" y="430842"/>
                        </a:lnTo>
                        <a:cubicBezTo>
                          <a:pt x="93264" y="430842"/>
                          <a:pt x="0" y="337578"/>
                          <a:pt x="0" y="222530"/>
                        </a:cubicBezTo>
                        <a:lnTo>
                          <a:pt x="0" y="208312"/>
                        </a:lnTo>
                        <a:cubicBezTo>
                          <a:pt x="0" y="93264"/>
                          <a:pt x="93264" y="0"/>
                          <a:pt x="208312" y="0"/>
                        </a:cubicBezTo>
                        <a:close/>
                      </a:path>
                    </a:pathLst>
                  </a:custGeom>
                  <a:solidFill>
                    <a:srgbClr val="28666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F42DDA60-78AC-4CC9-BA0E-AABFC4BEECF4}"/>
                      </a:ext>
                    </a:extLst>
                  </p:cNvPr>
                  <p:cNvSpPr/>
                  <p:nvPr/>
                </p:nvSpPr>
                <p:spPr>
                  <a:xfrm rot="2615405">
                    <a:off x="5160547" y="4808160"/>
                    <a:ext cx="232228" cy="434872"/>
                  </a:xfrm>
                  <a:prstGeom prst="rect">
                    <a:avLst/>
                  </a:prstGeom>
                  <a:solidFill>
                    <a:srgbClr val="28666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C8448D35-29AF-4E2F-ADBB-6359BE08E7CE}"/>
                    </a:ext>
                  </a:extLst>
                </p:cNvPr>
                <p:cNvCxnSpPr/>
                <p:nvPr/>
              </p:nvCxnSpPr>
              <p:spPr>
                <a:xfrm flipH="1">
                  <a:off x="1335314" y="5370285"/>
                  <a:ext cx="725714" cy="783772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82CCE97-7377-4B6F-8939-DD10796FA063}"/>
                </a:ext>
              </a:extLst>
            </p:cNvPr>
            <p:cNvSpPr/>
            <p:nvPr/>
          </p:nvSpPr>
          <p:spPr>
            <a:xfrm>
              <a:off x="940558" y="4649662"/>
              <a:ext cx="2099523" cy="1015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1C773E65-4120-4FAD-9F3A-CF5BA58E50A1}"/>
                </a:ext>
              </a:extLst>
            </p:cNvPr>
            <p:cNvSpPr txBox="1"/>
            <p:nvPr/>
          </p:nvSpPr>
          <p:spPr>
            <a:xfrm>
              <a:off x="1422659" y="4259571"/>
              <a:ext cx="15326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647A2A4-F285-49FB-9CD8-967D21A77C48}"/>
                </a:ext>
              </a:extLst>
            </p:cNvPr>
            <p:cNvSpPr txBox="1"/>
            <p:nvPr/>
          </p:nvSpPr>
          <p:spPr>
            <a:xfrm>
              <a:off x="1411215" y="2364947"/>
              <a:ext cx="906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28666D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50%</a:t>
              </a:r>
              <a:endParaRPr lang="zh-CN" altLang="en-US" sz="3200" dirty="0">
                <a:solidFill>
                  <a:srgbClr val="28666D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69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838</Words>
  <PresentationFormat>宽屏</PresentationFormat>
  <Paragraphs>111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黑体</vt:lpstr>
      <vt:lpstr>微软雅黑</vt:lpstr>
      <vt:lpstr>站酷小薇LOGO体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2020-03-04T07:47:17Z</dcterms:created>
  <dcterms:modified xsi:type="dcterms:W3CDTF">2020-03-31T07:34:53Z</dcterms:modified>
</cp:coreProperties>
</file>