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2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AAD"/>
    <a:srgbClr val="E55230"/>
    <a:srgbClr val="53A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21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8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2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2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8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25A9-F62D-41E0-8409-094FB52E603E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3E33-34EA-4E41-81F2-274DC728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0182960" y="0"/>
            <a:ext cx="201448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30" y="1213886"/>
            <a:ext cx="3807491" cy="56604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2967" y="2059841"/>
            <a:ext cx="738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简约毕业论文答辩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3244" y="3529971"/>
            <a:ext cx="4745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lang="en-US" altLang="zh-CN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commodo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19801" y="3176838"/>
            <a:ext cx="375239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19801" y="3433147"/>
            <a:ext cx="375239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72402" y="3161993"/>
            <a:ext cx="344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 教育教学 开题报告 教学课件 答辩计划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2319" y="4517445"/>
            <a:ext cx="252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MOCHA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24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1237816" y="1"/>
            <a:ext cx="959627" cy="3266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5835535"/>
            <a:ext cx="698744" cy="1038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4964921" y="4122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研究成果展示及应用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形状"/>
          <p:cNvSpPr/>
          <p:nvPr/>
        </p:nvSpPr>
        <p:spPr>
          <a:xfrm rot="2700000">
            <a:off x="6374516" y="1826943"/>
            <a:ext cx="472578" cy="729112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形状"/>
          <p:cNvSpPr/>
          <p:nvPr/>
        </p:nvSpPr>
        <p:spPr>
          <a:xfrm rot="2700000">
            <a:off x="6821931" y="1803843"/>
            <a:ext cx="193932" cy="159127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形状"/>
          <p:cNvSpPr/>
          <p:nvPr/>
        </p:nvSpPr>
        <p:spPr>
          <a:xfrm>
            <a:off x="5659249" y="4554503"/>
            <a:ext cx="1411833" cy="790042"/>
          </a:xfrm>
          <a:custGeom>
            <a:avLst/>
            <a:gdLst>
              <a:gd name="connsiteX0" fmla="*/ 1404518 w 1411833"/>
              <a:gd name="connsiteY0" fmla="*/ 585216 h 790042"/>
              <a:gd name="connsiteX1" fmla="*/ 0 w 1411833"/>
              <a:gd name="connsiteY1" fmla="*/ 790042 h 790042"/>
              <a:gd name="connsiteX2" fmla="*/ 1411833 w 1411833"/>
              <a:gd name="connsiteY2" fmla="*/ 0 h 790042"/>
              <a:gd name="connsiteX3" fmla="*/ 1404518 w 1411833"/>
              <a:gd name="connsiteY3" fmla="*/ 585216 h 7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833" h="790042">
                <a:moveTo>
                  <a:pt x="1404518" y="585216"/>
                </a:moveTo>
                <a:lnTo>
                  <a:pt x="0" y="790042"/>
                </a:lnTo>
                <a:lnTo>
                  <a:pt x="1411833" y="0"/>
                </a:lnTo>
                <a:cubicBezTo>
                  <a:pt x="1409395" y="195072"/>
                  <a:pt x="1406956" y="390144"/>
                  <a:pt x="1404518" y="585216"/>
                </a:cubicBez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形状"/>
          <p:cNvSpPr/>
          <p:nvPr/>
        </p:nvSpPr>
        <p:spPr>
          <a:xfrm>
            <a:off x="4503447" y="3705941"/>
            <a:ext cx="2130190" cy="1046074"/>
          </a:xfrm>
          <a:custGeom>
            <a:avLst/>
            <a:gdLst>
              <a:gd name="connsiteX0" fmla="*/ 2143354 w 2305136"/>
              <a:gd name="connsiteY0" fmla="*/ 1457 h 1069476"/>
              <a:gd name="connsiteX1" fmla="*/ 0 w 2305136"/>
              <a:gd name="connsiteY1" fmla="*/ 440369 h 1069476"/>
              <a:gd name="connsiteX2" fmla="*/ 7316 w 2305136"/>
              <a:gd name="connsiteY2" fmla="*/ 1069476 h 1069476"/>
              <a:gd name="connsiteX3" fmla="*/ 2150669 w 2305136"/>
              <a:gd name="connsiteY3" fmla="*/ 593988 h 1069476"/>
              <a:gd name="connsiteX4" fmla="*/ 2143354 w 2305136"/>
              <a:gd name="connsiteY4" fmla="*/ 1457 h 1069476"/>
              <a:gd name="connsiteX0" fmla="*/ 2143354 w 2259633"/>
              <a:gd name="connsiteY0" fmla="*/ 47501 h 1115520"/>
              <a:gd name="connsiteX1" fmla="*/ 0 w 2259633"/>
              <a:gd name="connsiteY1" fmla="*/ 486413 h 1115520"/>
              <a:gd name="connsiteX2" fmla="*/ 7316 w 2259633"/>
              <a:gd name="connsiteY2" fmla="*/ 1115520 h 1115520"/>
              <a:gd name="connsiteX3" fmla="*/ 2150669 w 2259633"/>
              <a:gd name="connsiteY3" fmla="*/ 640032 h 1115520"/>
              <a:gd name="connsiteX4" fmla="*/ 2143354 w 2259633"/>
              <a:gd name="connsiteY4" fmla="*/ 47501 h 1115520"/>
              <a:gd name="connsiteX0" fmla="*/ 2143354 w 2387606"/>
              <a:gd name="connsiteY0" fmla="*/ 47501 h 1115520"/>
              <a:gd name="connsiteX1" fmla="*/ 0 w 2387606"/>
              <a:gd name="connsiteY1" fmla="*/ 486413 h 1115520"/>
              <a:gd name="connsiteX2" fmla="*/ 7316 w 2387606"/>
              <a:gd name="connsiteY2" fmla="*/ 1115520 h 1115520"/>
              <a:gd name="connsiteX3" fmla="*/ 2150669 w 2387606"/>
              <a:gd name="connsiteY3" fmla="*/ 640032 h 1115520"/>
              <a:gd name="connsiteX4" fmla="*/ 2143354 w 2387606"/>
              <a:gd name="connsiteY4" fmla="*/ 47501 h 1115520"/>
              <a:gd name="connsiteX0" fmla="*/ 2143354 w 2335036"/>
              <a:gd name="connsiteY0" fmla="*/ 84198 h 1152217"/>
              <a:gd name="connsiteX1" fmla="*/ 0 w 2335036"/>
              <a:gd name="connsiteY1" fmla="*/ 523110 h 1152217"/>
              <a:gd name="connsiteX2" fmla="*/ 7316 w 2335036"/>
              <a:gd name="connsiteY2" fmla="*/ 1152217 h 1152217"/>
              <a:gd name="connsiteX3" fmla="*/ 2150669 w 2335036"/>
              <a:gd name="connsiteY3" fmla="*/ 676729 h 1152217"/>
              <a:gd name="connsiteX4" fmla="*/ 2143354 w 2335036"/>
              <a:gd name="connsiteY4" fmla="*/ 84198 h 1152217"/>
              <a:gd name="connsiteX0" fmla="*/ 2143354 w 2307818"/>
              <a:gd name="connsiteY0" fmla="*/ 84198 h 1152217"/>
              <a:gd name="connsiteX1" fmla="*/ 0 w 2307818"/>
              <a:gd name="connsiteY1" fmla="*/ 523110 h 1152217"/>
              <a:gd name="connsiteX2" fmla="*/ 7316 w 2307818"/>
              <a:gd name="connsiteY2" fmla="*/ 1152217 h 1152217"/>
              <a:gd name="connsiteX3" fmla="*/ 2150669 w 2307818"/>
              <a:gd name="connsiteY3" fmla="*/ 676729 h 1152217"/>
              <a:gd name="connsiteX4" fmla="*/ 2143354 w 2307818"/>
              <a:gd name="connsiteY4" fmla="*/ 84198 h 1152217"/>
              <a:gd name="connsiteX0" fmla="*/ 2143354 w 2307818"/>
              <a:gd name="connsiteY0" fmla="*/ 0 h 1068019"/>
              <a:gd name="connsiteX1" fmla="*/ 0 w 2307818"/>
              <a:gd name="connsiteY1" fmla="*/ 438912 h 1068019"/>
              <a:gd name="connsiteX2" fmla="*/ 7316 w 2307818"/>
              <a:gd name="connsiteY2" fmla="*/ 1068019 h 1068019"/>
              <a:gd name="connsiteX3" fmla="*/ 2150669 w 2307818"/>
              <a:gd name="connsiteY3" fmla="*/ 592531 h 1068019"/>
              <a:gd name="connsiteX4" fmla="*/ 2143354 w 2307818"/>
              <a:gd name="connsiteY4" fmla="*/ 0 h 1068019"/>
              <a:gd name="connsiteX0" fmla="*/ 2143354 w 2152136"/>
              <a:gd name="connsiteY0" fmla="*/ 0 h 1068019"/>
              <a:gd name="connsiteX1" fmla="*/ 0 w 2152136"/>
              <a:gd name="connsiteY1" fmla="*/ 438912 h 1068019"/>
              <a:gd name="connsiteX2" fmla="*/ 7316 w 2152136"/>
              <a:gd name="connsiteY2" fmla="*/ 1068019 h 1068019"/>
              <a:gd name="connsiteX3" fmla="*/ 2150669 w 2152136"/>
              <a:gd name="connsiteY3" fmla="*/ 592531 h 1068019"/>
              <a:gd name="connsiteX4" fmla="*/ 2143354 w 2152136"/>
              <a:gd name="connsiteY4" fmla="*/ 0 h 1068019"/>
              <a:gd name="connsiteX0" fmla="*/ 2136250 w 2145032"/>
              <a:gd name="connsiteY0" fmla="*/ 0 h 1068019"/>
              <a:gd name="connsiteX1" fmla="*/ 14842 w 2145032"/>
              <a:gd name="connsiteY1" fmla="*/ 438912 h 1068019"/>
              <a:gd name="connsiteX2" fmla="*/ 212 w 2145032"/>
              <a:gd name="connsiteY2" fmla="*/ 1068019 h 1068019"/>
              <a:gd name="connsiteX3" fmla="*/ 2143565 w 2145032"/>
              <a:gd name="connsiteY3" fmla="*/ 592531 h 1068019"/>
              <a:gd name="connsiteX4" fmla="*/ 2136250 w 2145032"/>
              <a:gd name="connsiteY4" fmla="*/ 0 h 1068019"/>
              <a:gd name="connsiteX0" fmla="*/ 2121408 w 2130190"/>
              <a:gd name="connsiteY0" fmla="*/ 0 h 1075334"/>
              <a:gd name="connsiteX1" fmla="*/ 0 w 2130190"/>
              <a:gd name="connsiteY1" fmla="*/ 438912 h 1075334"/>
              <a:gd name="connsiteX2" fmla="*/ 7316 w 2130190"/>
              <a:gd name="connsiteY2" fmla="*/ 1075334 h 1075334"/>
              <a:gd name="connsiteX3" fmla="*/ 2128723 w 2130190"/>
              <a:gd name="connsiteY3" fmla="*/ 592531 h 1075334"/>
              <a:gd name="connsiteX4" fmla="*/ 2121408 w 2130190"/>
              <a:gd name="connsiteY4" fmla="*/ 0 h 1075334"/>
              <a:gd name="connsiteX0" fmla="*/ 2121408 w 2130190"/>
              <a:gd name="connsiteY0" fmla="*/ 0 h 1046074"/>
              <a:gd name="connsiteX1" fmla="*/ 0 w 2130190"/>
              <a:gd name="connsiteY1" fmla="*/ 438912 h 1046074"/>
              <a:gd name="connsiteX2" fmla="*/ 7316 w 2130190"/>
              <a:gd name="connsiteY2" fmla="*/ 1046074 h 1046074"/>
              <a:gd name="connsiteX3" fmla="*/ 2128723 w 2130190"/>
              <a:gd name="connsiteY3" fmla="*/ 592531 h 1046074"/>
              <a:gd name="connsiteX4" fmla="*/ 2121408 w 2130190"/>
              <a:gd name="connsiteY4" fmla="*/ 0 h 10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190" h="1046074">
                <a:moveTo>
                  <a:pt x="2121408" y="0"/>
                </a:moveTo>
                <a:cubicBezTo>
                  <a:pt x="1676664" y="86171"/>
                  <a:pt x="714451" y="292608"/>
                  <a:pt x="0" y="438912"/>
                </a:cubicBezTo>
                <a:cubicBezTo>
                  <a:pt x="2439" y="648614"/>
                  <a:pt x="4877" y="836372"/>
                  <a:pt x="7316" y="1046074"/>
                </a:cubicBezTo>
                <a:lnTo>
                  <a:pt x="2128723" y="592531"/>
                </a:lnTo>
                <a:cubicBezTo>
                  <a:pt x="2133599" y="377952"/>
                  <a:pt x="2125065" y="296265"/>
                  <a:pt x="2121408" y="0"/>
                </a:cubicBez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形状"/>
          <p:cNvSpPr/>
          <p:nvPr/>
        </p:nvSpPr>
        <p:spPr>
          <a:xfrm>
            <a:off x="4898468" y="3098779"/>
            <a:ext cx="2867558" cy="877824"/>
          </a:xfrm>
          <a:custGeom>
            <a:avLst/>
            <a:gdLst>
              <a:gd name="connsiteX0" fmla="*/ 0 w 2896820"/>
              <a:gd name="connsiteY0" fmla="*/ 292608 h 607162"/>
              <a:gd name="connsiteX1" fmla="*/ 2874874 w 2896820"/>
              <a:gd name="connsiteY1" fmla="*/ 0 h 607162"/>
              <a:gd name="connsiteX2" fmla="*/ 2896820 w 2896820"/>
              <a:gd name="connsiteY2" fmla="*/ 607162 h 607162"/>
              <a:gd name="connsiteX3" fmla="*/ 1770279 w 2896820"/>
              <a:gd name="connsiteY3" fmla="*/ 599846 h 607162"/>
              <a:gd name="connsiteX4" fmla="*/ 0 w 2896820"/>
              <a:gd name="connsiteY4" fmla="*/ 292608 h 607162"/>
              <a:gd name="connsiteX0" fmla="*/ 0 w 2896820"/>
              <a:gd name="connsiteY0" fmla="*/ 292608 h 877824"/>
              <a:gd name="connsiteX1" fmla="*/ 2874874 w 2896820"/>
              <a:gd name="connsiteY1" fmla="*/ 0 h 877824"/>
              <a:gd name="connsiteX2" fmla="*/ 2896820 w 2896820"/>
              <a:gd name="connsiteY2" fmla="*/ 607162 h 877824"/>
              <a:gd name="connsiteX3" fmla="*/ 14631 w 2896820"/>
              <a:gd name="connsiteY3" fmla="*/ 877824 h 877824"/>
              <a:gd name="connsiteX4" fmla="*/ 0 w 2896820"/>
              <a:gd name="connsiteY4" fmla="*/ 292608 h 877824"/>
              <a:gd name="connsiteX0" fmla="*/ 7315 w 2882189"/>
              <a:gd name="connsiteY0" fmla="*/ 292608 h 877824"/>
              <a:gd name="connsiteX1" fmla="*/ 2860243 w 2882189"/>
              <a:gd name="connsiteY1" fmla="*/ 0 h 877824"/>
              <a:gd name="connsiteX2" fmla="*/ 2882189 w 2882189"/>
              <a:gd name="connsiteY2" fmla="*/ 607162 h 877824"/>
              <a:gd name="connsiteX3" fmla="*/ 0 w 2882189"/>
              <a:gd name="connsiteY3" fmla="*/ 877824 h 877824"/>
              <a:gd name="connsiteX4" fmla="*/ 7315 w 2882189"/>
              <a:gd name="connsiteY4" fmla="*/ 292608 h 877824"/>
              <a:gd name="connsiteX0" fmla="*/ 7315 w 2867558"/>
              <a:gd name="connsiteY0" fmla="*/ 292608 h 877824"/>
              <a:gd name="connsiteX1" fmla="*/ 2860243 w 2867558"/>
              <a:gd name="connsiteY1" fmla="*/ 0 h 877824"/>
              <a:gd name="connsiteX2" fmla="*/ 2867558 w 2867558"/>
              <a:gd name="connsiteY2" fmla="*/ 607162 h 877824"/>
              <a:gd name="connsiteX3" fmla="*/ 0 w 2867558"/>
              <a:gd name="connsiteY3" fmla="*/ 877824 h 877824"/>
              <a:gd name="connsiteX4" fmla="*/ 7315 w 2867558"/>
              <a:gd name="connsiteY4" fmla="*/ 292608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558" h="877824">
                <a:moveTo>
                  <a:pt x="7315" y="292608"/>
                </a:moveTo>
                <a:lnTo>
                  <a:pt x="2860243" y="0"/>
                </a:lnTo>
                <a:cubicBezTo>
                  <a:pt x="2862681" y="202387"/>
                  <a:pt x="2865120" y="404775"/>
                  <a:pt x="2867558" y="607162"/>
                </a:cubicBezTo>
                <a:lnTo>
                  <a:pt x="0" y="877824"/>
                </a:lnTo>
                <a:cubicBezTo>
                  <a:pt x="2438" y="682752"/>
                  <a:pt x="4877" y="487680"/>
                  <a:pt x="7315" y="292608"/>
                </a:cubicBez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形状"/>
          <p:cNvSpPr/>
          <p:nvPr/>
        </p:nvSpPr>
        <p:spPr>
          <a:xfrm rot="5400000">
            <a:off x="5982390" y="1910178"/>
            <a:ext cx="979857" cy="2588975"/>
          </a:xfrm>
          <a:prstGeom prst="parallelogram">
            <a:avLst>
              <a:gd name="adj" fmla="val 37692"/>
            </a:avLst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形状"/>
          <p:cNvSpPr/>
          <p:nvPr/>
        </p:nvSpPr>
        <p:spPr>
          <a:xfrm rot="5400000">
            <a:off x="5318977" y="2972282"/>
            <a:ext cx="899112" cy="1754156"/>
          </a:xfrm>
          <a:prstGeom prst="parallelogram">
            <a:avLst>
              <a:gd name="adj" fmla="val 34438"/>
            </a:avLst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形状"/>
          <p:cNvSpPr/>
          <p:nvPr/>
        </p:nvSpPr>
        <p:spPr>
          <a:xfrm rot="5400000">
            <a:off x="5294113" y="3350338"/>
            <a:ext cx="979857" cy="2588975"/>
          </a:xfrm>
          <a:prstGeom prst="parallelogram">
            <a:avLst>
              <a:gd name="adj" fmla="val 37692"/>
            </a:avLst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形状"/>
          <p:cNvSpPr/>
          <p:nvPr/>
        </p:nvSpPr>
        <p:spPr>
          <a:xfrm>
            <a:off x="5176445" y="2403835"/>
            <a:ext cx="1199693" cy="460858"/>
          </a:xfrm>
          <a:custGeom>
            <a:avLst/>
            <a:gdLst>
              <a:gd name="connsiteX0" fmla="*/ 1089965 w 1199693"/>
              <a:gd name="connsiteY0" fmla="*/ 0 h 460858"/>
              <a:gd name="connsiteX1" fmla="*/ 0 w 1199693"/>
              <a:gd name="connsiteY1" fmla="*/ 307238 h 460858"/>
              <a:gd name="connsiteX2" fmla="*/ 1016813 w 1199693"/>
              <a:gd name="connsiteY2" fmla="*/ 460858 h 460858"/>
              <a:gd name="connsiteX3" fmla="*/ 1199693 w 1199693"/>
              <a:gd name="connsiteY3" fmla="*/ 117043 h 460858"/>
              <a:gd name="connsiteX4" fmla="*/ 1089965 w 1199693"/>
              <a:gd name="connsiteY4" fmla="*/ 0 h 46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693" h="460858">
                <a:moveTo>
                  <a:pt x="1089965" y="0"/>
                </a:moveTo>
                <a:lnTo>
                  <a:pt x="0" y="307238"/>
                </a:lnTo>
                <a:lnTo>
                  <a:pt x="1016813" y="460858"/>
                </a:lnTo>
                <a:lnTo>
                  <a:pt x="1199693" y="117043"/>
                </a:lnTo>
                <a:lnTo>
                  <a:pt x="1089965" y="0"/>
                </a:ln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498086">
            <a:off x="5667490" y="2999265"/>
            <a:ext cx="13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rot="570162">
            <a:off x="5147524" y="3696408"/>
            <a:ext cx="13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rot="498086">
            <a:off x="5007452" y="4468705"/>
            <a:ext cx="13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99966" y="2519641"/>
            <a:ext cx="2576480" cy="887971"/>
            <a:chOff x="931316" y="4601827"/>
            <a:chExt cx="2576480" cy="8879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48817" y="4193856"/>
            <a:ext cx="2576480" cy="887971"/>
            <a:chOff x="931316" y="4601827"/>
            <a:chExt cx="2576480" cy="8879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54339" y="3951385"/>
            <a:ext cx="2576480" cy="887971"/>
            <a:chOff x="931316" y="4601827"/>
            <a:chExt cx="2576480" cy="8879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34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åè¹, åæ¸, åæ¸é¤¨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55"/>
          <a:stretch/>
        </p:blipFill>
        <p:spPr bwMode="auto">
          <a:xfrm>
            <a:off x="-2772" y="1043747"/>
            <a:ext cx="12194771" cy="357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4964921" y="4122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研究成果展示及应用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2509" y="1320800"/>
            <a:ext cx="11521440" cy="3066473"/>
          </a:xfrm>
          <a:prstGeom prst="rect">
            <a:avLst/>
          </a:prstGeom>
          <a:noFill/>
          <a:ln w="76200">
            <a:solidFill>
              <a:srgbClr val="66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00"/>
          </a:p>
        </p:txBody>
      </p:sp>
      <p:sp>
        <p:nvSpPr>
          <p:cNvPr id="11" name="矩形 10"/>
          <p:cNvSpPr/>
          <p:nvPr/>
        </p:nvSpPr>
        <p:spPr>
          <a:xfrm>
            <a:off x="0" y="4581219"/>
            <a:ext cx="12192000" cy="2276782"/>
          </a:xfrm>
          <a:prstGeom prst="rect">
            <a:avLst/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7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7377" y="484341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输入您的标题文字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884851-84A1-481C-A4BF-45D90FF169BC}"/>
              </a:ext>
            </a:extLst>
          </p:cNvPr>
          <p:cNvSpPr/>
          <p:nvPr/>
        </p:nvSpPr>
        <p:spPr>
          <a:xfrm>
            <a:off x="2484174" y="5458120"/>
            <a:ext cx="7223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>
              <a:lnSpc>
                <a:spcPct val="150000"/>
              </a:lnSpc>
            </a:pPr>
            <a:endParaRPr lang="en-US" altLang="zh-CN" sz="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</a:rPr>
              <a:t>Nunc viverra imperdiet enim. Fusce est. Vivamus a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tellus</a:t>
            </a:r>
            <a:r>
              <a:rPr lang="en-US" altLang="zh-CN" sz="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25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0182960" y="0"/>
            <a:ext cx="201448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3374967"/>
            <a:ext cx="2353842" cy="34993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7062DD-23A7-43E6-AECF-74BE01D14C82}"/>
              </a:ext>
            </a:extLst>
          </p:cNvPr>
          <p:cNvSpPr txBox="1"/>
          <p:nvPr/>
        </p:nvSpPr>
        <p:spPr>
          <a:xfrm>
            <a:off x="5285522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0BA97-10FC-4F08-AD39-A4026C8B1C74}"/>
              </a:ext>
            </a:extLst>
          </p:cNvPr>
          <p:cNvSpPr/>
          <p:nvPr/>
        </p:nvSpPr>
        <p:spPr>
          <a:xfrm>
            <a:off x="5158885" y="3690610"/>
            <a:ext cx="1874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paper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id="{61151083-B57D-419D-BA65-903E7E754C4F}"/>
              </a:ext>
            </a:extLst>
          </p:cNvPr>
          <p:cNvSpPr/>
          <p:nvPr/>
        </p:nvSpPr>
        <p:spPr>
          <a:xfrm>
            <a:off x="5426302" y="2504961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0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3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1237816" y="1"/>
            <a:ext cx="959627" cy="3266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5835535"/>
            <a:ext cx="698744" cy="10387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5542002" y="412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形状">
            <a:extLst>
              <a:ext uri="{FF2B5EF4-FFF2-40B4-BE49-F238E27FC236}">
                <a16:creationId xmlns:a16="http://schemas.microsoft.com/office/drawing/2014/main" id="{B52F8F8E-0F64-419D-A42A-F99BB7C91C42}"/>
              </a:ext>
            </a:extLst>
          </p:cNvPr>
          <p:cNvSpPr/>
          <p:nvPr/>
        </p:nvSpPr>
        <p:spPr>
          <a:xfrm>
            <a:off x="1152890" y="4381695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形状">
            <a:extLst>
              <a:ext uri="{FF2B5EF4-FFF2-40B4-BE49-F238E27FC236}">
                <a16:creationId xmlns:a16="http://schemas.microsoft.com/office/drawing/2014/main" id="{4CAE265F-5943-4D53-923F-ECC072188019}"/>
              </a:ext>
            </a:extLst>
          </p:cNvPr>
          <p:cNvSpPr/>
          <p:nvPr/>
        </p:nvSpPr>
        <p:spPr>
          <a:xfrm rot="16200000">
            <a:off x="3185172" y="3719700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48B6E642-CDFE-46D2-BA09-DF148972097A}"/>
              </a:ext>
            </a:extLst>
          </p:cNvPr>
          <p:cNvSpPr/>
          <p:nvPr/>
        </p:nvSpPr>
        <p:spPr>
          <a:xfrm rot="10800000">
            <a:off x="2520770" y="1694101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形状">
            <a:extLst>
              <a:ext uri="{FF2B5EF4-FFF2-40B4-BE49-F238E27FC236}">
                <a16:creationId xmlns:a16="http://schemas.microsoft.com/office/drawing/2014/main" id="{B1219EF3-8B12-415D-ACB5-88B1C8FF4F2A}"/>
              </a:ext>
            </a:extLst>
          </p:cNvPr>
          <p:cNvSpPr/>
          <p:nvPr/>
        </p:nvSpPr>
        <p:spPr>
          <a:xfrm rot="5400000">
            <a:off x="496709" y="2365770"/>
            <a:ext cx="2502431" cy="1415994"/>
          </a:xfrm>
          <a:custGeom>
            <a:avLst/>
            <a:gdLst/>
            <a:ahLst/>
            <a:cxnLst/>
            <a:rect l="l" t="t" r="r" b="b"/>
            <a:pathLst>
              <a:path w="2738396" h="1549514">
                <a:moveTo>
                  <a:pt x="0" y="0"/>
                </a:moveTo>
                <a:lnTo>
                  <a:pt x="1441874" y="0"/>
                </a:lnTo>
                <a:lnTo>
                  <a:pt x="1441874" y="483"/>
                </a:lnTo>
                <a:lnTo>
                  <a:pt x="2738018" y="483"/>
                </a:lnTo>
                <a:lnTo>
                  <a:pt x="2738018" y="0"/>
                </a:lnTo>
                <a:lnTo>
                  <a:pt x="2738396" y="0"/>
                </a:lnTo>
                <a:lnTo>
                  <a:pt x="2738396" y="1449998"/>
                </a:lnTo>
                <a:cubicBezTo>
                  <a:pt x="2533861" y="1515204"/>
                  <a:pt x="2315911" y="1549514"/>
                  <a:pt x="2089946" y="1549514"/>
                </a:cubicBezTo>
                <a:cubicBezTo>
                  <a:pt x="1104429" y="1549514"/>
                  <a:pt x="271346" y="896868"/>
                  <a:pt x="0" y="0"/>
                </a:cubicBez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形状">
            <a:extLst>
              <a:ext uri="{FF2B5EF4-FFF2-40B4-BE49-F238E27FC236}">
                <a16:creationId xmlns:a16="http://schemas.microsoft.com/office/drawing/2014/main" id="{34BF175F-5C0F-4891-AFBA-162A8D31C62D}"/>
              </a:ext>
            </a:extLst>
          </p:cNvPr>
          <p:cNvSpPr/>
          <p:nvPr/>
        </p:nvSpPr>
        <p:spPr>
          <a:xfrm>
            <a:off x="1635369" y="3502535"/>
            <a:ext cx="822448" cy="822448"/>
          </a:xfrm>
          <a:prstGeom prst="rect">
            <a:avLst/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w</a:t>
            </a:r>
            <a:endParaRPr lang="ko-KR" altLang="en-US" sz="5400" dirty="0"/>
          </a:p>
        </p:txBody>
      </p:sp>
      <p:sp>
        <p:nvSpPr>
          <p:cNvPr id="15" name="形状">
            <a:extLst>
              <a:ext uri="{FF2B5EF4-FFF2-40B4-BE49-F238E27FC236}">
                <a16:creationId xmlns:a16="http://schemas.microsoft.com/office/drawing/2014/main" id="{93C9E8DE-E036-49D7-B202-B608295E412F}"/>
              </a:ext>
            </a:extLst>
          </p:cNvPr>
          <p:cNvSpPr/>
          <p:nvPr/>
        </p:nvSpPr>
        <p:spPr>
          <a:xfrm>
            <a:off x="2832873" y="4381695"/>
            <a:ext cx="822448" cy="822448"/>
          </a:xfrm>
          <a:prstGeom prst="rect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O</a:t>
            </a:r>
            <a:endParaRPr lang="ko-KR" altLang="en-US" sz="5400" dirty="0"/>
          </a:p>
        </p:txBody>
      </p:sp>
      <p:sp>
        <p:nvSpPr>
          <p:cNvPr id="16" name="形状">
            <a:extLst>
              <a:ext uri="{FF2B5EF4-FFF2-40B4-BE49-F238E27FC236}">
                <a16:creationId xmlns:a16="http://schemas.microsoft.com/office/drawing/2014/main" id="{DD8A316A-B90F-4721-85B4-BC8A9AAD0630}"/>
              </a:ext>
            </a:extLst>
          </p:cNvPr>
          <p:cNvSpPr/>
          <p:nvPr/>
        </p:nvSpPr>
        <p:spPr>
          <a:xfrm>
            <a:off x="2520769" y="2287647"/>
            <a:ext cx="822448" cy="822448"/>
          </a:xfrm>
          <a:prstGeom prst="rect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s</a:t>
            </a:r>
            <a:endParaRPr lang="ko-KR" altLang="en-US" sz="4800" dirty="0"/>
          </a:p>
        </p:txBody>
      </p:sp>
      <p:sp>
        <p:nvSpPr>
          <p:cNvPr id="17" name="形状">
            <a:extLst>
              <a:ext uri="{FF2B5EF4-FFF2-40B4-BE49-F238E27FC236}">
                <a16:creationId xmlns:a16="http://schemas.microsoft.com/office/drawing/2014/main" id="{B0A7E079-021E-4873-84FA-AEC926B0D3E0}"/>
              </a:ext>
            </a:extLst>
          </p:cNvPr>
          <p:cNvSpPr/>
          <p:nvPr/>
        </p:nvSpPr>
        <p:spPr>
          <a:xfrm>
            <a:off x="3729904" y="3174840"/>
            <a:ext cx="822448" cy="822448"/>
          </a:xfrm>
          <a:prstGeom prst="rect">
            <a:avLst/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T</a:t>
            </a:r>
            <a:endParaRPr lang="ko-KR" altLang="en-US" sz="5400" dirty="0"/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E8846C73-BBB2-4105-B225-A1610F25E165}"/>
              </a:ext>
            </a:extLst>
          </p:cNvPr>
          <p:cNvSpPr txBox="1"/>
          <p:nvPr/>
        </p:nvSpPr>
        <p:spPr>
          <a:xfrm>
            <a:off x="3343219" y="2688211"/>
            <a:ext cx="161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BF582ABD-9FFF-4A47-AFA4-F7A51AF67615}"/>
              </a:ext>
            </a:extLst>
          </p:cNvPr>
          <p:cNvSpPr txBox="1"/>
          <p:nvPr/>
        </p:nvSpPr>
        <p:spPr>
          <a:xfrm>
            <a:off x="992978" y="3046046"/>
            <a:ext cx="14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49">
            <a:extLst>
              <a:ext uri="{FF2B5EF4-FFF2-40B4-BE49-F238E27FC236}">
                <a16:creationId xmlns:a16="http://schemas.microsoft.com/office/drawing/2014/main" id="{75684878-4201-4DE8-A32F-601450772DEF}"/>
              </a:ext>
            </a:extLst>
          </p:cNvPr>
          <p:cNvSpPr txBox="1"/>
          <p:nvPr/>
        </p:nvSpPr>
        <p:spPr>
          <a:xfrm>
            <a:off x="1271466" y="4476273"/>
            <a:ext cx="15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50">
            <a:extLst>
              <a:ext uri="{FF2B5EF4-FFF2-40B4-BE49-F238E27FC236}">
                <a16:creationId xmlns:a16="http://schemas.microsoft.com/office/drawing/2014/main" id="{957D09C2-C0A8-453C-ABA7-62C5B9A77FD8}"/>
              </a:ext>
            </a:extLst>
          </p:cNvPr>
          <p:cNvSpPr txBox="1"/>
          <p:nvPr/>
        </p:nvSpPr>
        <p:spPr>
          <a:xfrm>
            <a:off x="3771985" y="4118121"/>
            <a:ext cx="141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Parallelogram 15">
            <a:extLst>
              <a:ext uri="{FF2B5EF4-FFF2-40B4-BE49-F238E27FC236}">
                <a16:creationId xmlns:a16="http://schemas.microsoft.com/office/drawing/2014/main" id="{EA231779-4C86-4911-BE14-BC94AAD390F8}"/>
              </a:ext>
            </a:extLst>
          </p:cNvPr>
          <p:cNvSpPr/>
          <p:nvPr/>
        </p:nvSpPr>
        <p:spPr>
          <a:xfrm flipH="1">
            <a:off x="2094156" y="4852105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Frame 17">
            <a:extLst>
              <a:ext uri="{FF2B5EF4-FFF2-40B4-BE49-F238E27FC236}">
                <a16:creationId xmlns:a16="http://schemas.microsoft.com/office/drawing/2014/main" id="{3733F26A-86A4-429C-B362-85739A42FC6E}"/>
              </a:ext>
            </a:extLst>
          </p:cNvPr>
          <p:cNvSpPr/>
          <p:nvPr/>
        </p:nvSpPr>
        <p:spPr>
          <a:xfrm>
            <a:off x="1817192" y="2588841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AC3664ED-1315-4CDA-9D5B-9BB4F105C82A}"/>
              </a:ext>
            </a:extLst>
          </p:cNvPr>
          <p:cNvSpPr>
            <a:spLocks noChangeAspect="1"/>
          </p:cNvSpPr>
          <p:nvPr/>
        </p:nvSpPr>
        <p:spPr>
          <a:xfrm rot="9900000">
            <a:off x="3711970" y="220552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2A47CDFC-D0F0-4188-950F-996F3E5E442C}"/>
              </a:ext>
            </a:extLst>
          </p:cNvPr>
          <p:cNvSpPr/>
          <p:nvPr/>
        </p:nvSpPr>
        <p:spPr>
          <a:xfrm>
            <a:off x="3996050" y="4555949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950299" y="2078182"/>
            <a:ext cx="1971729" cy="1417943"/>
            <a:chOff x="5950299" y="2078182"/>
            <a:chExt cx="1971729" cy="1417943"/>
          </a:xfrm>
        </p:grpSpPr>
        <p:sp>
          <p:nvSpPr>
            <p:cNvPr id="27" name="矩形 26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E55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53348" y="4044300"/>
            <a:ext cx="1971729" cy="1417943"/>
            <a:chOff x="5950299" y="2078182"/>
            <a:chExt cx="1971729" cy="1417943"/>
          </a:xfrm>
        </p:grpSpPr>
        <p:sp>
          <p:nvSpPr>
            <p:cNvPr id="30" name="矩形 29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53A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849125" y="2078182"/>
            <a:ext cx="1971729" cy="1417943"/>
            <a:chOff x="5950299" y="2078182"/>
            <a:chExt cx="1971729" cy="1417943"/>
          </a:xfrm>
        </p:grpSpPr>
        <p:sp>
          <p:nvSpPr>
            <p:cNvPr id="33" name="矩形 32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53A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849124" y="4044300"/>
            <a:ext cx="1971729" cy="1417943"/>
            <a:chOff x="5950299" y="2078182"/>
            <a:chExt cx="1971729" cy="1417943"/>
          </a:xfrm>
        </p:grpSpPr>
        <p:sp>
          <p:nvSpPr>
            <p:cNvPr id="36" name="矩形 35"/>
            <p:cNvSpPr/>
            <p:nvPr/>
          </p:nvSpPr>
          <p:spPr>
            <a:xfrm>
              <a:off x="5950299" y="2078182"/>
              <a:ext cx="1971729" cy="235853"/>
            </a:xfrm>
            <a:prstGeom prst="rect">
              <a:avLst/>
            </a:prstGeom>
            <a:solidFill>
              <a:srgbClr val="E55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5950299" y="2480462"/>
              <a:ext cx="197172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sed pulvinar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410184" y="3490936"/>
            <a:ext cx="142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6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1237816" y="1"/>
            <a:ext cx="959627" cy="3266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5835535"/>
            <a:ext cx="698744" cy="10387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5542002" y="412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形状"/>
          <p:cNvSpPr/>
          <p:nvPr/>
        </p:nvSpPr>
        <p:spPr>
          <a:xfrm>
            <a:off x="6649998" y="2275957"/>
            <a:ext cx="972000" cy="972000"/>
          </a:xfrm>
          <a:prstGeom prst="rect">
            <a:avLst/>
          </a:prstGeom>
          <a:solidFill>
            <a:srgbClr val="E5523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形状"/>
          <p:cNvSpPr/>
          <p:nvPr/>
        </p:nvSpPr>
        <p:spPr>
          <a:xfrm>
            <a:off x="6739954" y="2365913"/>
            <a:ext cx="792088" cy="792088"/>
          </a:xfrm>
          <a:prstGeom prst="rect">
            <a:avLst/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形状"/>
          <p:cNvSpPr/>
          <p:nvPr/>
        </p:nvSpPr>
        <p:spPr>
          <a:xfrm>
            <a:off x="6097936" y="2816212"/>
            <a:ext cx="972000" cy="972000"/>
          </a:xfrm>
          <a:prstGeom prst="rect">
            <a:avLst/>
          </a:prstGeom>
          <a:solidFill>
            <a:srgbClr val="53ADA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形状"/>
          <p:cNvSpPr/>
          <p:nvPr/>
        </p:nvSpPr>
        <p:spPr>
          <a:xfrm>
            <a:off x="6187892" y="2906168"/>
            <a:ext cx="792088" cy="792088"/>
          </a:xfrm>
          <a:prstGeom prst="rect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形状"/>
          <p:cNvSpPr/>
          <p:nvPr/>
        </p:nvSpPr>
        <p:spPr>
          <a:xfrm>
            <a:off x="5545875" y="3356467"/>
            <a:ext cx="972000" cy="972000"/>
          </a:xfrm>
          <a:prstGeom prst="rect">
            <a:avLst/>
          </a:prstGeom>
          <a:solidFill>
            <a:srgbClr val="E5523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形状"/>
          <p:cNvSpPr/>
          <p:nvPr/>
        </p:nvSpPr>
        <p:spPr>
          <a:xfrm>
            <a:off x="5632214" y="3464250"/>
            <a:ext cx="792088" cy="792088"/>
          </a:xfrm>
          <a:prstGeom prst="rect">
            <a:avLst/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形状"/>
          <p:cNvSpPr/>
          <p:nvPr/>
        </p:nvSpPr>
        <p:spPr>
          <a:xfrm rot="16200000">
            <a:off x="7029536" y="2494793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形状"/>
          <p:cNvSpPr/>
          <p:nvPr/>
        </p:nvSpPr>
        <p:spPr>
          <a:xfrm>
            <a:off x="6517875" y="305627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形状"/>
          <p:cNvSpPr/>
          <p:nvPr/>
        </p:nvSpPr>
        <p:spPr>
          <a:xfrm rot="2700000">
            <a:off x="6034827" y="3544457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形状"/>
          <p:cNvSpPr/>
          <p:nvPr/>
        </p:nvSpPr>
        <p:spPr>
          <a:xfrm>
            <a:off x="4993814" y="3896723"/>
            <a:ext cx="972000" cy="972000"/>
          </a:xfrm>
          <a:prstGeom prst="rect">
            <a:avLst/>
          </a:prstGeom>
          <a:solidFill>
            <a:srgbClr val="53ADAB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形状"/>
          <p:cNvSpPr/>
          <p:nvPr/>
        </p:nvSpPr>
        <p:spPr>
          <a:xfrm>
            <a:off x="5083770" y="3986679"/>
            <a:ext cx="792088" cy="792088"/>
          </a:xfrm>
          <a:prstGeom prst="rect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形状"/>
          <p:cNvSpPr/>
          <p:nvPr/>
        </p:nvSpPr>
        <p:spPr>
          <a:xfrm>
            <a:off x="5315279" y="425633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428306" y="3437409"/>
            <a:ext cx="2576480" cy="887971"/>
            <a:chOff x="931316" y="4601827"/>
            <a:chExt cx="2576480" cy="88797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80621" y="4632451"/>
            <a:ext cx="2576480" cy="887971"/>
            <a:chOff x="931316" y="4601827"/>
            <a:chExt cx="2576480" cy="88797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43474" y="3398481"/>
            <a:ext cx="2576480" cy="887971"/>
            <a:chOff x="931316" y="4601827"/>
            <a:chExt cx="2576480" cy="8879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69467" y="2225204"/>
            <a:ext cx="2576480" cy="887971"/>
            <a:chOff x="931316" y="4601827"/>
            <a:chExt cx="2576480" cy="88797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59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0182960" y="0"/>
            <a:ext cx="201448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30" y="1213886"/>
            <a:ext cx="3807491" cy="56604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2967" y="2059841"/>
            <a:ext cx="738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3244" y="3529971"/>
            <a:ext cx="4745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lang="en-US" altLang="zh-CN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amet</a:t>
            </a: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commodo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19801" y="3176838"/>
            <a:ext cx="375239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19801" y="3433147"/>
            <a:ext cx="375239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72402" y="3161993"/>
            <a:ext cx="344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 教育教学 开题报告 教学课件 答辩计划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2319" y="4517445"/>
            <a:ext cx="252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MOCHA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21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0182960" y="0"/>
            <a:ext cx="201448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3374967"/>
            <a:ext cx="2353842" cy="349936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58643" y="3147111"/>
            <a:ext cx="3727012" cy="576323"/>
            <a:chOff x="1571105" y="2174520"/>
            <a:chExt cx="3727012" cy="57632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3020379" cy="576323"/>
              <a:chOff x="6470247" y="1317846"/>
              <a:chExt cx="3020379" cy="576323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选题的背景与意义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302037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background and significance of the topic 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01.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5181" y="3147111"/>
            <a:ext cx="3068177" cy="576323"/>
            <a:chOff x="1571105" y="2174520"/>
            <a:chExt cx="3068177" cy="57632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2361544" cy="576323"/>
              <a:chOff x="6470247" y="1317846"/>
              <a:chExt cx="2361544" cy="576323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研究方法及过程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236154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 methods and processes 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02.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58643" y="4371852"/>
            <a:ext cx="3472134" cy="576323"/>
            <a:chOff x="1571105" y="2174520"/>
            <a:chExt cx="3472134" cy="57632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2765501" cy="576323"/>
              <a:chOff x="6470247" y="1317846"/>
              <a:chExt cx="2765501" cy="57632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研究成果展示及应用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27655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 results display and Application </a:t>
                </a: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03.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165181" y="4371852"/>
            <a:ext cx="2048667" cy="576323"/>
            <a:chOff x="1571105" y="2174520"/>
            <a:chExt cx="2048667" cy="57632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E67AC1D-EC2D-408E-BDF7-A79B33A475F5}"/>
                </a:ext>
              </a:extLst>
            </p:cNvPr>
            <p:cNvGrpSpPr/>
            <p:nvPr/>
          </p:nvGrpSpPr>
          <p:grpSpPr>
            <a:xfrm>
              <a:off x="2277738" y="2174520"/>
              <a:ext cx="1342034" cy="576323"/>
              <a:chOff x="6470247" y="1317846"/>
              <a:chExt cx="1342034" cy="576323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B81DC0-7DC2-43A8-924F-07D77F840D27}"/>
                  </a:ext>
                </a:extLst>
              </p:cNvPr>
              <p:cNvSpPr txBox="1"/>
              <p:nvPr/>
            </p:nvSpPr>
            <p:spPr>
              <a:xfrm>
                <a:off x="6470247" y="131784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论文总结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3980A22-7E37-4178-B442-276318BF5894}"/>
                  </a:ext>
                </a:extLst>
              </p:cNvPr>
              <p:cNvSpPr/>
              <p:nvPr/>
            </p:nvSpPr>
            <p:spPr>
              <a:xfrm>
                <a:off x="6470247" y="1632559"/>
                <a:ext cx="134203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Summary of paper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571105" y="2187731"/>
              <a:ext cx="706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04.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925568" y="1746494"/>
            <a:ext cx="234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2748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0182960" y="0"/>
            <a:ext cx="201448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3374967"/>
            <a:ext cx="2353842" cy="349936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7062DD-23A7-43E6-AECF-74BE01D14C82}"/>
              </a:ext>
            </a:extLst>
          </p:cNvPr>
          <p:cNvSpPr txBox="1"/>
          <p:nvPr/>
        </p:nvSpPr>
        <p:spPr>
          <a:xfrm>
            <a:off x="4567377" y="316739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F0BA97-10FC-4F08-AD39-A4026C8B1C74}"/>
              </a:ext>
            </a:extLst>
          </p:cNvPr>
          <p:cNvSpPr/>
          <p:nvPr/>
        </p:nvSpPr>
        <p:spPr>
          <a:xfrm>
            <a:off x="3939801" y="3690610"/>
            <a:ext cx="4312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background and significance of the topic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: 圆角 5">
            <a:extLst>
              <a:ext uri="{FF2B5EF4-FFF2-40B4-BE49-F238E27FC236}">
                <a16:creationId xmlns:a16="http://schemas.microsoft.com/office/drawing/2014/main" id="{61151083-B57D-419D-BA65-903E7E754C4F}"/>
              </a:ext>
            </a:extLst>
          </p:cNvPr>
          <p:cNvSpPr/>
          <p:nvPr/>
        </p:nvSpPr>
        <p:spPr>
          <a:xfrm>
            <a:off x="5426302" y="2504961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000" dirty="0">
                <a:solidFill>
                  <a:schemeClr val="bg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2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形状">
            <a:extLst>
              <a:ext uri="{FF2B5EF4-FFF2-40B4-BE49-F238E27FC236}">
                <a16:creationId xmlns:a16="http://schemas.microsoft.com/office/drawing/2014/main" id="{2312295E-0406-417D-8720-D91FD7688697}"/>
              </a:ext>
            </a:extLst>
          </p:cNvPr>
          <p:cNvSpPr/>
          <p:nvPr/>
        </p:nvSpPr>
        <p:spPr>
          <a:xfrm>
            <a:off x="4381643" y="2648618"/>
            <a:ext cx="1719688" cy="1719688"/>
          </a:xfrm>
          <a:prstGeom prst="ellipse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7044E969-566D-45A7-ACE7-DC434688712A}"/>
              </a:ext>
            </a:extLst>
          </p:cNvPr>
          <p:cNvSpPr/>
          <p:nvPr/>
        </p:nvSpPr>
        <p:spPr>
          <a:xfrm>
            <a:off x="6101331" y="2648618"/>
            <a:ext cx="1719688" cy="1719688"/>
          </a:xfrm>
          <a:prstGeom prst="ellipse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1237816" y="1"/>
            <a:ext cx="959627" cy="3266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5835535"/>
            <a:ext cx="698744" cy="1038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5080338" y="4122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形状">
            <a:extLst>
              <a:ext uri="{FF2B5EF4-FFF2-40B4-BE49-F238E27FC236}">
                <a16:creationId xmlns:a16="http://schemas.microsoft.com/office/drawing/2014/main" id="{46B8D00E-8E01-4C86-B845-6082EF3881B1}"/>
              </a:ext>
            </a:extLst>
          </p:cNvPr>
          <p:cNvSpPr/>
          <p:nvPr/>
        </p:nvSpPr>
        <p:spPr>
          <a:xfrm>
            <a:off x="5247135" y="1791380"/>
            <a:ext cx="1719688" cy="1719688"/>
          </a:xfrm>
          <a:prstGeom prst="ellipse">
            <a:avLst/>
          </a:prstGeom>
          <a:solidFill>
            <a:srgbClr val="66BAAD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形状">
            <a:extLst>
              <a:ext uri="{FF2B5EF4-FFF2-40B4-BE49-F238E27FC236}">
                <a16:creationId xmlns:a16="http://schemas.microsoft.com/office/drawing/2014/main" id="{38AA0347-E72D-46FF-82CC-43F6C66AFE29}"/>
              </a:ext>
            </a:extLst>
          </p:cNvPr>
          <p:cNvSpPr/>
          <p:nvPr/>
        </p:nvSpPr>
        <p:spPr>
          <a:xfrm>
            <a:off x="5247135" y="3511068"/>
            <a:ext cx="1719688" cy="1719688"/>
          </a:xfrm>
          <a:prstGeom prst="ellipse">
            <a:avLst/>
          </a:prstGeom>
          <a:solidFill>
            <a:srgbClr val="66BAAD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形状">
            <a:extLst>
              <a:ext uri="{FF2B5EF4-FFF2-40B4-BE49-F238E27FC236}">
                <a16:creationId xmlns:a16="http://schemas.microsoft.com/office/drawing/2014/main" id="{C4044543-78C4-4B74-9811-1E76836BA624}"/>
              </a:ext>
            </a:extLst>
          </p:cNvPr>
          <p:cNvSpPr/>
          <p:nvPr/>
        </p:nvSpPr>
        <p:spPr>
          <a:xfrm>
            <a:off x="5677057" y="1469908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形状">
            <a:extLst>
              <a:ext uri="{FF2B5EF4-FFF2-40B4-BE49-F238E27FC236}">
                <a16:creationId xmlns:a16="http://schemas.microsoft.com/office/drawing/2014/main" id="{B7CB1767-4CD6-4F72-AA74-26A5006C6F8B}"/>
              </a:ext>
            </a:extLst>
          </p:cNvPr>
          <p:cNvSpPr/>
          <p:nvPr/>
        </p:nvSpPr>
        <p:spPr>
          <a:xfrm>
            <a:off x="4065974" y="3078541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E55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形状">
            <a:extLst>
              <a:ext uri="{FF2B5EF4-FFF2-40B4-BE49-F238E27FC236}">
                <a16:creationId xmlns:a16="http://schemas.microsoft.com/office/drawing/2014/main" id="{566523F1-3F7D-4949-BE42-F6F9F2719E08}"/>
              </a:ext>
            </a:extLst>
          </p:cNvPr>
          <p:cNvSpPr/>
          <p:nvPr/>
        </p:nvSpPr>
        <p:spPr>
          <a:xfrm>
            <a:off x="7266204" y="3078541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E55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形状">
            <a:extLst>
              <a:ext uri="{FF2B5EF4-FFF2-40B4-BE49-F238E27FC236}">
                <a16:creationId xmlns:a16="http://schemas.microsoft.com/office/drawing/2014/main" id="{2C7DF6A0-ECC4-4A6C-A0A8-E2FB3F4486E1}"/>
              </a:ext>
            </a:extLst>
          </p:cNvPr>
          <p:cNvSpPr/>
          <p:nvPr/>
        </p:nvSpPr>
        <p:spPr>
          <a:xfrm>
            <a:off x="5677057" y="4702410"/>
            <a:ext cx="859844" cy="859844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949D8-74B1-45EE-9E1C-54ECDC6145D6}"/>
              </a:ext>
            </a:extLst>
          </p:cNvPr>
          <p:cNvSpPr/>
          <p:nvPr/>
        </p:nvSpPr>
        <p:spPr>
          <a:xfrm rot="2700000">
            <a:off x="5974019" y="49304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004F71-CBE5-457E-8354-970E43D8FBE3}"/>
              </a:ext>
            </a:extLst>
          </p:cNvPr>
          <p:cNvSpPr/>
          <p:nvPr/>
        </p:nvSpPr>
        <p:spPr>
          <a:xfrm>
            <a:off x="7548643" y="33542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E424E61E-AA4F-4516-B095-7A60B035BF32}"/>
              </a:ext>
            </a:extLst>
          </p:cNvPr>
          <p:cNvSpPr/>
          <p:nvPr/>
        </p:nvSpPr>
        <p:spPr>
          <a:xfrm flipH="1">
            <a:off x="4282470" y="337354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FC731D6-096F-4028-BA53-0C26489BE453}"/>
              </a:ext>
            </a:extLst>
          </p:cNvPr>
          <p:cNvSpPr/>
          <p:nvPr/>
        </p:nvSpPr>
        <p:spPr>
          <a:xfrm>
            <a:off x="5947208" y="173215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29848" y="3078541"/>
            <a:ext cx="2576480" cy="887971"/>
            <a:chOff x="931316" y="4601827"/>
            <a:chExt cx="2576480" cy="88797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029773" y="5051880"/>
            <a:ext cx="2576480" cy="887971"/>
            <a:chOff x="931316" y="4601827"/>
            <a:chExt cx="2576480" cy="8879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33403" y="3078541"/>
            <a:ext cx="2576480" cy="887971"/>
            <a:chOff x="931316" y="4601827"/>
            <a:chExt cx="2576480" cy="8879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19331" y="1568930"/>
            <a:ext cx="2576480" cy="887971"/>
            <a:chOff x="931316" y="4601827"/>
            <a:chExt cx="2576480" cy="8879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2576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magna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36270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32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1237816" y="1"/>
            <a:ext cx="959627" cy="3266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5835535"/>
            <a:ext cx="698744" cy="10387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5080338" y="4122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378335" y="911843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1764091"/>
            <a:ext cx="7786254" cy="3682539"/>
          </a:xfrm>
          <a:prstGeom prst="rect">
            <a:avLst/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70414" y="1764090"/>
            <a:ext cx="107032" cy="3682539"/>
          </a:xfrm>
          <a:prstGeom prst="rect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形状">
            <a:extLst>
              <a:ext uri="{FF2B5EF4-FFF2-40B4-BE49-F238E27FC236}">
                <a16:creationId xmlns:a16="http://schemas.microsoft.com/office/drawing/2014/main" id="{0D3D093D-4946-4D7E-9351-2586B05E7647}"/>
              </a:ext>
            </a:extLst>
          </p:cNvPr>
          <p:cNvSpPr/>
          <p:nvPr/>
        </p:nvSpPr>
        <p:spPr>
          <a:xfrm>
            <a:off x="3406475" y="2079974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形状">
            <a:extLst>
              <a:ext uri="{FF2B5EF4-FFF2-40B4-BE49-F238E27FC236}">
                <a16:creationId xmlns:a16="http://schemas.microsoft.com/office/drawing/2014/main" id="{96C9668C-CAD4-439C-864B-E67DD002AE9E}"/>
              </a:ext>
            </a:extLst>
          </p:cNvPr>
          <p:cNvSpPr/>
          <p:nvPr/>
        </p:nvSpPr>
        <p:spPr>
          <a:xfrm>
            <a:off x="3406475" y="3266114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形状">
            <a:extLst>
              <a:ext uri="{FF2B5EF4-FFF2-40B4-BE49-F238E27FC236}">
                <a16:creationId xmlns:a16="http://schemas.microsoft.com/office/drawing/2014/main" id="{11CD0790-D9AD-4E02-A468-02710758F28A}"/>
              </a:ext>
            </a:extLst>
          </p:cNvPr>
          <p:cNvSpPr/>
          <p:nvPr/>
        </p:nvSpPr>
        <p:spPr>
          <a:xfrm>
            <a:off x="3406475" y="4452254"/>
            <a:ext cx="683886" cy="683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B8CA4D9-5624-4F2D-92B3-957E92F5A752}"/>
              </a:ext>
            </a:extLst>
          </p:cNvPr>
          <p:cNvSpPr/>
          <p:nvPr/>
        </p:nvSpPr>
        <p:spPr>
          <a:xfrm rot="2700000">
            <a:off x="3636152" y="336968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502945F-B86E-4A62-8ECB-386F41809D37}"/>
              </a:ext>
            </a:extLst>
          </p:cNvPr>
          <p:cNvSpPr/>
          <p:nvPr/>
        </p:nvSpPr>
        <p:spPr>
          <a:xfrm>
            <a:off x="3562087" y="224983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A8D099D6-1081-4ECD-94DF-37735A8B9645}"/>
              </a:ext>
            </a:extLst>
          </p:cNvPr>
          <p:cNvSpPr/>
          <p:nvPr/>
        </p:nvSpPr>
        <p:spPr>
          <a:xfrm>
            <a:off x="3562087" y="4611952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组合 15"/>
          <p:cNvGrpSpPr/>
          <p:nvPr/>
        </p:nvGrpSpPr>
        <p:grpSpPr>
          <a:xfrm>
            <a:off x="4378976" y="2063178"/>
            <a:ext cx="3230136" cy="684518"/>
            <a:chOff x="931316" y="4601827"/>
            <a:chExt cx="3230136" cy="68451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3230136" cy="442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bg1"/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amet</a:t>
              </a:r>
              <a:r>
                <a:rPr lang="en-US" altLang="zh-CN" sz="800" dirty="0">
                  <a:solidFill>
                    <a:schemeClr val="bg1"/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bg1"/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elit</a:t>
              </a:r>
              <a:r>
                <a:rPr lang="en-US" altLang="zh-CN" sz="800" dirty="0">
                  <a:solidFill>
                    <a:schemeClr val="bg1"/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congue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massa</a:t>
              </a:r>
              <a:r>
                <a:rPr lang="en-US" altLang="zh-CN" sz="800" dirty="0">
                  <a:solidFill>
                    <a:schemeClr val="bg1"/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Fusce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e</a:t>
              </a:r>
              <a:r>
                <a:rPr lang="en-US" altLang="zh-CN" sz="800" dirty="0">
                  <a:solidFill>
                    <a:schemeClr val="bg1"/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magna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78976" y="3266114"/>
            <a:ext cx="3230136" cy="684518"/>
            <a:chOff x="931316" y="4601827"/>
            <a:chExt cx="3230136" cy="68451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3230136" cy="442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bg1"/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amet</a:t>
              </a:r>
              <a:r>
                <a:rPr lang="en-US" altLang="zh-CN" sz="800" dirty="0">
                  <a:solidFill>
                    <a:schemeClr val="bg1"/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bg1"/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elit</a:t>
              </a:r>
              <a:r>
                <a:rPr lang="en-US" altLang="zh-CN" sz="800" dirty="0">
                  <a:solidFill>
                    <a:schemeClr val="bg1"/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congue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massa</a:t>
              </a:r>
              <a:r>
                <a:rPr lang="en-US" altLang="zh-CN" sz="800" dirty="0">
                  <a:solidFill>
                    <a:schemeClr val="bg1"/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Fusce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e</a:t>
              </a:r>
              <a:r>
                <a:rPr lang="en-US" altLang="zh-CN" sz="800" dirty="0">
                  <a:solidFill>
                    <a:schemeClr val="bg1"/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magna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78976" y="4452254"/>
            <a:ext cx="3230136" cy="684518"/>
            <a:chOff x="931316" y="4601827"/>
            <a:chExt cx="3230136" cy="68451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6" y="4843467"/>
              <a:ext cx="3230136" cy="442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bg1"/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amet</a:t>
              </a:r>
              <a:r>
                <a:rPr lang="en-US" altLang="zh-CN" sz="800" dirty="0">
                  <a:solidFill>
                    <a:schemeClr val="bg1"/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bg1"/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elit</a:t>
              </a:r>
              <a:r>
                <a:rPr lang="en-US" altLang="zh-CN" sz="800" dirty="0">
                  <a:solidFill>
                    <a:schemeClr val="bg1"/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congue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massa</a:t>
              </a:r>
              <a:r>
                <a:rPr lang="en-US" altLang="zh-CN" sz="800" dirty="0">
                  <a:solidFill>
                    <a:schemeClr val="bg1"/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bg1"/>
                  </a:solidFill>
                </a:rPr>
                <a:t>Fusce</a:t>
              </a:r>
              <a:r>
                <a:rPr lang="en-US" altLang="zh-CN" sz="800" dirty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e</a:t>
              </a:r>
              <a:r>
                <a:rPr lang="en-US" altLang="zh-CN" sz="800" dirty="0">
                  <a:solidFill>
                    <a:schemeClr val="bg1"/>
                  </a:solidFill>
                </a:rPr>
                <a:t>,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magna</a:t>
              </a:r>
              <a:endParaRPr lang="en-US" altLang="zh-CN" sz="8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61610" y="205383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884851-84A1-481C-A4BF-45D90FF169BC}"/>
              </a:ext>
            </a:extLst>
          </p:cNvPr>
          <p:cNvSpPr/>
          <p:nvPr/>
        </p:nvSpPr>
        <p:spPr>
          <a:xfrm>
            <a:off x="478602" y="2623365"/>
            <a:ext cx="24612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</a:rPr>
              <a:t>Nunc viverra imperdiet enim. Fusce est. Vivamus a tellus.</a:t>
            </a:r>
          </a:p>
          <a:p>
            <a:pPr>
              <a:lnSpc>
                <a:spcPct val="150000"/>
              </a:lnSpc>
            </a:pPr>
            <a:endParaRPr lang="en-US" altLang="zh-CN" sz="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</a:rPr>
              <a:t>Pellentesque habitant morbi tristique senectus et netus et malesuada fames ac turpis egestas. Proin pharetra nonummy pede. Mauris et orci.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schemeClr val="bg1"/>
              </a:solidFill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/>
        </p:nvGrpSpPr>
        <p:grpSpPr>
          <a:xfrm>
            <a:off x="8340519" y="1140923"/>
            <a:ext cx="2607090" cy="4865936"/>
            <a:chOff x="3501573" y="3178068"/>
            <a:chExt cx="1340594" cy="2737840"/>
          </a:xfrm>
        </p:grpSpPr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8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ä¸æ¯åå¡, åå¡, åå¡å 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2"/>
          <a:stretch/>
        </p:blipFill>
        <p:spPr bwMode="auto">
          <a:xfrm>
            <a:off x="8615824" y="1918668"/>
            <a:ext cx="2108979" cy="34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5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0182960" y="0"/>
            <a:ext cx="201448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3374967"/>
            <a:ext cx="2353842" cy="34993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7062DD-23A7-43E6-AECF-74BE01D14C82}"/>
              </a:ext>
            </a:extLst>
          </p:cNvPr>
          <p:cNvSpPr txBox="1"/>
          <p:nvPr/>
        </p:nvSpPr>
        <p:spPr>
          <a:xfrm>
            <a:off x="4746913" y="31673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F0BA97-10FC-4F08-AD39-A4026C8B1C74}"/>
              </a:ext>
            </a:extLst>
          </p:cNvPr>
          <p:cNvSpPr/>
          <p:nvPr/>
        </p:nvSpPr>
        <p:spPr>
          <a:xfrm>
            <a:off x="4418297" y="3690610"/>
            <a:ext cx="3355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methods and processes 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5">
            <a:extLst>
              <a:ext uri="{FF2B5EF4-FFF2-40B4-BE49-F238E27FC236}">
                <a16:creationId xmlns:a16="http://schemas.microsoft.com/office/drawing/2014/main" id="{61151083-B57D-419D-BA65-903E7E754C4F}"/>
              </a:ext>
            </a:extLst>
          </p:cNvPr>
          <p:cNvSpPr/>
          <p:nvPr/>
        </p:nvSpPr>
        <p:spPr>
          <a:xfrm>
            <a:off x="5426302" y="2504961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0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1237816" y="1"/>
            <a:ext cx="959627" cy="3266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5835535"/>
            <a:ext cx="698744" cy="10387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5195754" y="4122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形状"/>
          <p:cNvSpPr/>
          <p:nvPr/>
        </p:nvSpPr>
        <p:spPr>
          <a:xfrm>
            <a:off x="5184295" y="2486683"/>
            <a:ext cx="108000" cy="2773364"/>
          </a:xfrm>
          <a:prstGeom prst="rect">
            <a:avLst/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形状"/>
          <p:cNvSpPr/>
          <p:nvPr/>
        </p:nvSpPr>
        <p:spPr>
          <a:xfrm>
            <a:off x="5184295" y="5033916"/>
            <a:ext cx="452262" cy="452262"/>
          </a:xfrm>
          <a:prstGeom prst="blockArc">
            <a:avLst>
              <a:gd name="adj1" fmla="val 5431834"/>
              <a:gd name="adj2" fmla="val 10817112"/>
              <a:gd name="adj3" fmla="val 24281"/>
            </a:avLst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形状"/>
          <p:cNvSpPr/>
          <p:nvPr/>
        </p:nvSpPr>
        <p:spPr>
          <a:xfrm>
            <a:off x="5405663" y="5378178"/>
            <a:ext cx="2916000" cy="108000"/>
          </a:xfrm>
          <a:prstGeom prst="rect">
            <a:avLst/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形状"/>
          <p:cNvSpPr/>
          <p:nvPr/>
        </p:nvSpPr>
        <p:spPr>
          <a:xfrm rot="16200000">
            <a:off x="8064615" y="5033916"/>
            <a:ext cx="452262" cy="452262"/>
          </a:xfrm>
          <a:prstGeom prst="blockArc">
            <a:avLst>
              <a:gd name="adj1" fmla="val 5431834"/>
              <a:gd name="adj2" fmla="val 10817112"/>
              <a:gd name="adj3" fmla="val 24281"/>
            </a:avLst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形状"/>
          <p:cNvSpPr/>
          <p:nvPr/>
        </p:nvSpPr>
        <p:spPr>
          <a:xfrm>
            <a:off x="8408877" y="4696971"/>
            <a:ext cx="108000" cy="576000"/>
          </a:xfrm>
          <a:prstGeom prst="rect">
            <a:avLst/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形状"/>
          <p:cNvSpPr/>
          <p:nvPr/>
        </p:nvSpPr>
        <p:spPr>
          <a:xfrm>
            <a:off x="2015943" y="2351707"/>
            <a:ext cx="3736032" cy="902054"/>
          </a:xfrm>
          <a:prstGeom prst="rect">
            <a:avLst/>
          </a:prstGeom>
          <a:solidFill>
            <a:schemeClr val="bg1"/>
          </a:solidFill>
          <a:ln>
            <a:solidFill>
              <a:srgbClr val="66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形状"/>
          <p:cNvSpPr/>
          <p:nvPr/>
        </p:nvSpPr>
        <p:spPr>
          <a:xfrm>
            <a:off x="2122064" y="2460734"/>
            <a:ext cx="540000" cy="684000"/>
          </a:xfrm>
          <a:prstGeom prst="rect">
            <a:avLst/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01</a:t>
            </a:r>
            <a:endParaRPr lang="ko-KR" altLang="en-US" dirty="0"/>
          </a:p>
        </p:txBody>
      </p:sp>
      <p:sp>
        <p:nvSpPr>
          <p:cNvPr id="17" name="形状"/>
          <p:cNvSpPr/>
          <p:nvPr/>
        </p:nvSpPr>
        <p:spPr>
          <a:xfrm>
            <a:off x="2024327" y="3335349"/>
            <a:ext cx="3736032" cy="902054"/>
          </a:xfrm>
          <a:prstGeom prst="rect">
            <a:avLst/>
          </a:prstGeom>
          <a:solidFill>
            <a:schemeClr val="bg1"/>
          </a:solidFill>
          <a:ln>
            <a:solidFill>
              <a:srgbClr val="E55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形状"/>
          <p:cNvSpPr/>
          <p:nvPr/>
        </p:nvSpPr>
        <p:spPr>
          <a:xfrm>
            <a:off x="2130448" y="3444376"/>
            <a:ext cx="544693" cy="684000"/>
          </a:xfrm>
          <a:prstGeom prst="rect">
            <a:avLst/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02</a:t>
            </a:r>
            <a:endParaRPr lang="ko-KR" altLang="en-US" dirty="0"/>
          </a:p>
        </p:txBody>
      </p:sp>
      <p:sp>
        <p:nvSpPr>
          <p:cNvPr id="19" name="形状"/>
          <p:cNvSpPr/>
          <p:nvPr/>
        </p:nvSpPr>
        <p:spPr>
          <a:xfrm>
            <a:off x="2032711" y="4329973"/>
            <a:ext cx="3727648" cy="902054"/>
          </a:xfrm>
          <a:prstGeom prst="rect">
            <a:avLst/>
          </a:prstGeom>
          <a:solidFill>
            <a:schemeClr val="bg1"/>
          </a:solidFill>
          <a:ln>
            <a:solidFill>
              <a:srgbClr val="66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形状"/>
          <p:cNvSpPr/>
          <p:nvPr/>
        </p:nvSpPr>
        <p:spPr>
          <a:xfrm>
            <a:off x="2138832" y="4439000"/>
            <a:ext cx="544693" cy="684000"/>
          </a:xfrm>
          <a:prstGeom prst="rect">
            <a:avLst/>
          </a:prstGeom>
          <a:solidFill>
            <a:srgbClr val="66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03</a:t>
            </a:r>
            <a:endParaRPr lang="ko-KR" altLang="en-US" dirty="0"/>
          </a:p>
        </p:txBody>
      </p:sp>
      <p:sp>
        <p:nvSpPr>
          <p:cNvPr id="21" name="形状"/>
          <p:cNvSpPr/>
          <p:nvPr/>
        </p:nvSpPr>
        <p:spPr>
          <a:xfrm rot="8100000">
            <a:off x="7667646" y="2317049"/>
            <a:ext cx="1602534" cy="1602536"/>
          </a:xfrm>
          <a:custGeom>
            <a:avLst/>
            <a:gdLst>
              <a:gd name="connsiteX0" fmla="*/ 293361 w 2192670"/>
              <a:gd name="connsiteY0" fmla="*/ 1899310 h 2192671"/>
              <a:gd name="connsiteX1" fmla="*/ 0 w 2192670"/>
              <a:gd name="connsiteY1" fmla="*/ 1191074 h 2192671"/>
              <a:gd name="connsiteX2" fmla="*/ 1001597 w 2192670"/>
              <a:gd name="connsiteY2" fmla="*/ 189477 h 2192671"/>
              <a:gd name="connsiteX3" fmla="*/ 1341342 w 2192670"/>
              <a:gd name="connsiteY3" fmla="*/ 189477 h 2192671"/>
              <a:gd name="connsiteX4" fmla="*/ 1530818 w 2192670"/>
              <a:gd name="connsiteY4" fmla="*/ 0 h 2192671"/>
              <a:gd name="connsiteX5" fmla="*/ 1806586 w 2192670"/>
              <a:gd name="connsiteY5" fmla="*/ 0 h 2192671"/>
              <a:gd name="connsiteX6" fmla="*/ 1996062 w 2192670"/>
              <a:gd name="connsiteY6" fmla="*/ 189477 h 2192671"/>
              <a:gd name="connsiteX7" fmla="*/ 2003194 w 2192670"/>
              <a:gd name="connsiteY7" fmla="*/ 189477 h 2192671"/>
              <a:gd name="connsiteX8" fmla="*/ 2003194 w 2192670"/>
              <a:gd name="connsiteY8" fmla="*/ 196609 h 2192671"/>
              <a:gd name="connsiteX9" fmla="*/ 2192670 w 2192670"/>
              <a:gd name="connsiteY9" fmla="*/ 386085 h 2192671"/>
              <a:gd name="connsiteX10" fmla="*/ 2192670 w 2192670"/>
              <a:gd name="connsiteY10" fmla="*/ 661852 h 2192671"/>
              <a:gd name="connsiteX11" fmla="*/ 2003193 w 2192670"/>
              <a:gd name="connsiteY11" fmla="*/ 851329 h 2192671"/>
              <a:gd name="connsiteX12" fmla="*/ 2003194 w 2192670"/>
              <a:gd name="connsiteY12" fmla="*/ 1191074 h 2192671"/>
              <a:gd name="connsiteX13" fmla="*/ 1001597 w 2192670"/>
              <a:gd name="connsiteY13" fmla="*/ 2192671 h 2192671"/>
              <a:gd name="connsiteX14" fmla="*/ 293361 w 2192670"/>
              <a:gd name="connsiteY14" fmla="*/ 1899310 h 219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2670" h="2192671">
                <a:moveTo>
                  <a:pt x="293361" y="1899310"/>
                </a:moveTo>
                <a:cubicBezTo>
                  <a:pt x="112107" y="1718057"/>
                  <a:pt x="0" y="1467657"/>
                  <a:pt x="0" y="1191074"/>
                </a:cubicBezTo>
                <a:cubicBezTo>
                  <a:pt x="0" y="637907"/>
                  <a:pt x="448430" y="189477"/>
                  <a:pt x="1001597" y="189477"/>
                </a:cubicBezTo>
                <a:lnTo>
                  <a:pt x="1341342" y="189477"/>
                </a:lnTo>
                <a:lnTo>
                  <a:pt x="1530818" y="0"/>
                </a:lnTo>
                <a:cubicBezTo>
                  <a:pt x="1606970" y="-76151"/>
                  <a:pt x="1730435" y="-76151"/>
                  <a:pt x="1806586" y="0"/>
                </a:cubicBezTo>
                <a:lnTo>
                  <a:pt x="1996062" y="189477"/>
                </a:lnTo>
                <a:lnTo>
                  <a:pt x="2003194" y="189477"/>
                </a:lnTo>
                <a:lnTo>
                  <a:pt x="2003194" y="196609"/>
                </a:lnTo>
                <a:lnTo>
                  <a:pt x="2192670" y="386085"/>
                </a:lnTo>
                <a:cubicBezTo>
                  <a:pt x="2268822" y="462236"/>
                  <a:pt x="2268822" y="585701"/>
                  <a:pt x="2192670" y="661852"/>
                </a:cubicBezTo>
                <a:lnTo>
                  <a:pt x="2003193" y="851329"/>
                </a:lnTo>
                <a:cubicBezTo>
                  <a:pt x="2003193" y="964577"/>
                  <a:pt x="2003194" y="1077826"/>
                  <a:pt x="2003194" y="1191074"/>
                </a:cubicBezTo>
                <a:cubicBezTo>
                  <a:pt x="2003194" y="1744241"/>
                  <a:pt x="1554764" y="2192671"/>
                  <a:pt x="1001597" y="2192671"/>
                </a:cubicBezTo>
                <a:cubicBezTo>
                  <a:pt x="725014" y="2192671"/>
                  <a:pt x="474614" y="2080563"/>
                  <a:pt x="293361" y="1899310"/>
                </a:cubicBezTo>
                <a:close/>
              </a:path>
            </a:pathLst>
          </a:custGeom>
          <a:solidFill>
            <a:schemeClr val="bg1"/>
          </a:solidFill>
          <a:ln w="69850">
            <a:solidFill>
              <a:srgbClr val="E55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形状"/>
          <p:cNvSpPr/>
          <p:nvPr/>
        </p:nvSpPr>
        <p:spPr>
          <a:xfrm>
            <a:off x="8153182" y="4162359"/>
            <a:ext cx="631463" cy="131555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形状"/>
          <p:cNvSpPr/>
          <p:nvPr/>
        </p:nvSpPr>
        <p:spPr>
          <a:xfrm>
            <a:off x="8179493" y="4366218"/>
            <a:ext cx="578841" cy="131555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形状"/>
          <p:cNvSpPr/>
          <p:nvPr/>
        </p:nvSpPr>
        <p:spPr>
          <a:xfrm>
            <a:off x="8232114" y="4570077"/>
            <a:ext cx="473597" cy="131555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形状"/>
          <p:cNvSpPr/>
          <p:nvPr/>
        </p:nvSpPr>
        <p:spPr>
          <a:xfrm rot="2700000">
            <a:off x="9336357" y="2130168"/>
            <a:ext cx="144000" cy="360000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形状"/>
          <p:cNvSpPr/>
          <p:nvPr/>
        </p:nvSpPr>
        <p:spPr>
          <a:xfrm rot="18900000" flipH="1">
            <a:off x="7468011" y="2130168"/>
            <a:ext cx="144000" cy="360000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形状"/>
          <p:cNvSpPr/>
          <p:nvPr/>
        </p:nvSpPr>
        <p:spPr>
          <a:xfrm>
            <a:off x="8404979" y="1773024"/>
            <a:ext cx="144000" cy="360000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形状"/>
          <p:cNvSpPr/>
          <p:nvPr/>
        </p:nvSpPr>
        <p:spPr>
          <a:xfrm rot="5400000">
            <a:off x="9604004" y="2836990"/>
            <a:ext cx="144000" cy="360000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形状"/>
          <p:cNvSpPr/>
          <p:nvPr/>
        </p:nvSpPr>
        <p:spPr>
          <a:xfrm rot="16200000" flipH="1">
            <a:off x="7205955" y="2836991"/>
            <a:ext cx="144000" cy="360000"/>
          </a:xfrm>
          <a:prstGeom prst="roundRect">
            <a:avLst>
              <a:gd name="adj" fmla="val 50000"/>
            </a:avLst>
          </a:prstGeom>
          <a:solidFill>
            <a:srgbClr val="E5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形状"/>
          <p:cNvGrpSpPr/>
          <p:nvPr/>
        </p:nvGrpSpPr>
        <p:grpSpPr>
          <a:xfrm>
            <a:off x="8224841" y="2421322"/>
            <a:ext cx="472578" cy="879828"/>
            <a:chOff x="6783521" y="1654812"/>
            <a:chExt cx="726841" cy="1353205"/>
          </a:xfrm>
          <a:solidFill>
            <a:srgbClr val="66BAAD"/>
          </a:solidFill>
        </p:grpSpPr>
        <p:sp>
          <p:nvSpPr>
            <p:cNvPr id="31" name="形状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形状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形状"/>
          <p:cNvSpPr/>
          <p:nvPr/>
        </p:nvSpPr>
        <p:spPr>
          <a:xfrm>
            <a:off x="8025496" y="3329165"/>
            <a:ext cx="677334" cy="534710"/>
          </a:xfrm>
          <a:custGeom>
            <a:avLst/>
            <a:gdLst/>
            <a:ahLst/>
            <a:cxnLst/>
            <a:rect l="l" t="t" r="r" b="b"/>
            <a:pathLst>
              <a:path w="935319" h="738371">
                <a:moveTo>
                  <a:pt x="570246" y="5904"/>
                </a:moveTo>
                <a:cubicBezTo>
                  <a:pt x="462283" y="64891"/>
                  <a:pt x="426421" y="317189"/>
                  <a:pt x="649701" y="474399"/>
                </a:cubicBezTo>
                <a:cubicBezTo>
                  <a:pt x="593836" y="327977"/>
                  <a:pt x="630970" y="255746"/>
                  <a:pt x="667057" y="182470"/>
                </a:cubicBezTo>
                <a:cubicBezTo>
                  <a:pt x="667659" y="219721"/>
                  <a:pt x="629598" y="299814"/>
                  <a:pt x="723199" y="346469"/>
                </a:cubicBezTo>
                <a:cubicBezTo>
                  <a:pt x="679394" y="206128"/>
                  <a:pt x="864427" y="161920"/>
                  <a:pt x="670152" y="6949"/>
                </a:cubicBezTo>
                <a:cubicBezTo>
                  <a:pt x="951156" y="47548"/>
                  <a:pt x="868526" y="190548"/>
                  <a:pt x="935319" y="334595"/>
                </a:cubicBezTo>
                <a:cubicBezTo>
                  <a:pt x="886447" y="343095"/>
                  <a:pt x="815632" y="212619"/>
                  <a:pt x="831546" y="274410"/>
                </a:cubicBezTo>
                <a:cubicBezTo>
                  <a:pt x="915063" y="518579"/>
                  <a:pt x="665249" y="525551"/>
                  <a:pt x="744586" y="738371"/>
                </a:cubicBezTo>
                <a:cubicBezTo>
                  <a:pt x="498005" y="724435"/>
                  <a:pt x="570128" y="495242"/>
                  <a:pt x="454164" y="439509"/>
                </a:cubicBezTo>
                <a:cubicBezTo>
                  <a:pt x="422689" y="433882"/>
                  <a:pt x="384944" y="459601"/>
                  <a:pt x="454829" y="574141"/>
                </a:cubicBezTo>
                <a:cubicBezTo>
                  <a:pt x="47812" y="270832"/>
                  <a:pt x="333584" y="22904"/>
                  <a:pt x="570246" y="5904"/>
                </a:cubicBezTo>
                <a:close/>
                <a:moveTo>
                  <a:pt x="0" y="0"/>
                </a:moveTo>
                <a:lnTo>
                  <a:pt x="9284" y="0"/>
                </a:lnTo>
                <a:lnTo>
                  <a:pt x="746" y="59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860288" y="4439000"/>
            <a:ext cx="2891687" cy="703305"/>
            <a:chOff x="931315" y="4601827"/>
            <a:chExt cx="2891687" cy="70330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5" y="4843467"/>
              <a:ext cx="2891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880769" y="3449045"/>
            <a:ext cx="2891687" cy="703305"/>
            <a:chOff x="931315" y="4601827"/>
            <a:chExt cx="2891687" cy="70330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5" y="4843467"/>
              <a:ext cx="2891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03320" y="2459912"/>
            <a:ext cx="2891687" cy="703305"/>
            <a:chOff x="931315" y="4601827"/>
            <a:chExt cx="2891687" cy="70330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31315" y="4843467"/>
              <a:ext cx="2891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posuerconsectetuer</a:t>
              </a: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51796" y="4601827"/>
              <a:ext cx="1371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6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1237816" y="1"/>
            <a:ext cx="959627" cy="3266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5835535"/>
            <a:ext cx="698744" cy="10387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5195754" y="4122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676208" y="897775"/>
            <a:ext cx="839585" cy="0"/>
          </a:xfrm>
          <a:prstGeom prst="line">
            <a:avLst/>
          </a:prstGeom>
          <a:ln w="28575">
            <a:solidFill>
              <a:srgbClr val="53AD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70102" y="1300898"/>
            <a:ext cx="4033643" cy="4883085"/>
          </a:xfrm>
          <a:prstGeom prst="rect">
            <a:avLst/>
          </a:prstGeom>
          <a:solidFill>
            <a:schemeClr val="bg1"/>
          </a:solidFill>
          <a:ln w="38100">
            <a:solidFill>
              <a:srgbClr val="66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83229" y="1716502"/>
            <a:ext cx="4146610" cy="4341609"/>
            <a:chOff x="951795" y="4601827"/>
            <a:chExt cx="4146610" cy="434160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A884851-84A1-481C-A4BF-45D90FF169BC}"/>
                </a:ext>
              </a:extLst>
            </p:cNvPr>
            <p:cNvSpPr/>
            <p:nvPr/>
          </p:nvSpPr>
          <p:spPr>
            <a:xfrm>
              <a:off x="951795" y="5711782"/>
              <a:ext cx="4146610" cy="32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Nunc viverra imperdiet enim. Fusce est. Vivamus a tellus.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Pellentesque habitant morbi tristique senectus et netus et malesuada fames ac turpis egestas. Proin pharetra nonummy pede. Mauris et orci.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consectetuer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posuere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magna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sed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pulvinar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ultricies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purus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libero, sit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commodo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magna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eros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quis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urna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Nunc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viverra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imperdiet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enim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Fusce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est.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Vivamus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a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tellus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Pellentesque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habitant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morbi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tristique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senectus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netus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malesuada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fames ac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turpis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egestas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Proin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pharetra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nonummy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pede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Mauris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et </a:t>
              </a:r>
              <a:r>
                <a:rPr lang="en-US" altLang="zh-CN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orci</a:t>
              </a:r>
              <a:r>
                <a:rPr lang="en-US" altLang="zh-CN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51795" y="4601827"/>
              <a:ext cx="24148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E552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lang="zh-CN" altLang="en-US" sz="2800" dirty="0" smtClean="0">
                  <a:solidFill>
                    <a:srgbClr val="66BA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 descr="åæ¥­, åæ¸, åæ¸é¤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088" y="1533811"/>
            <a:ext cx="3315888" cy="44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0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5770"/>
          <a:stretch/>
        </p:blipFill>
        <p:spPr>
          <a:xfrm>
            <a:off x="10182960" y="0"/>
            <a:ext cx="201448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4706" b="14048"/>
          <a:stretch/>
        </p:blipFill>
        <p:spPr>
          <a:xfrm>
            <a:off x="-16329" y="3374967"/>
            <a:ext cx="2353842" cy="34993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7062DD-23A7-43E6-AECF-74BE01D14C82}"/>
              </a:ext>
            </a:extLst>
          </p:cNvPr>
          <p:cNvSpPr txBox="1"/>
          <p:nvPr/>
        </p:nvSpPr>
        <p:spPr>
          <a:xfrm>
            <a:off x="4387840" y="316739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研究成果展示及应用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0BA97-10FC-4F08-AD39-A4026C8B1C74}"/>
              </a:ext>
            </a:extLst>
          </p:cNvPr>
          <p:cNvSpPr/>
          <p:nvPr/>
        </p:nvSpPr>
        <p:spPr>
          <a:xfrm>
            <a:off x="4135431" y="3690610"/>
            <a:ext cx="3921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results display and Application </a:t>
            </a:r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id="{61151083-B57D-419D-BA65-903E7E754C4F}"/>
              </a:ext>
            </a:extLst>
          </p:cNvPr>
          <p:cNvSpPr/>
          <p:nvPr/>
        </p:nvSpPr>
        <p:spPr>
          <a:xfrm>
            <a:off x="5426302" y="2504961"/>
            <a:ext cx="1339396" cy="562389"/>
          </a:xfrm>
          <a:prstGeom prst="roundRect">
            <a:avLst>
              <a:gd name="adj" fmla="val 50000"/>
            </a:avLst>
          </a:prstGeom>
          <a:solidFill>
            <a:srgbClr val="53A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chemeClr val="bg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44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967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맑은 고딕</vt:lpstr>
      <vt:lpstr>等线</vt:lpstr>
      <vt:lpstr>等线 Light</vt:lpstr>
      <vt:lpstr>微软雅黑</vt:lpstr>
      <vt:lpstr>微软雅黑 Light</vt:lpstr>
      <vt:lpstr>Arial</vt:lpstr>
      <vt:lpstr>Baskerville Old Face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HEDY</cp:lastModifiedBy>
  <cp:revision>4</cp:revision>
  <dcterms:created xsi:type="dcterms:W3CDTF">2020-02-22T15:03:29Z</dcterms:created>
  <dcterms:modified xsi:type="dcterms:W3CDTF">2020-03-05T19:12:55Z</dcterms:modified>
</cp:coreProperties>
</file>