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59" r:id="rId4"/>
    <p:sldId id="265" r:id="rId5"/>
    <p:sldId id="266" r:id="rId6"/>
    <p:sldId id="261" r:id="rId7"/>
    <p:sldId id="269" r:id="rId8"/>
    <p:sldId id="281" r:id="rId9"/>
    <p:sldId id="267" r:id="rId10"/>
    <p:sldId id="262" r:id="rId11"/>
    <p:sldId id="270" r:id="rId12"/>
    <p:sldId id="271" r:id="rId13"/>
    <p:sldId id="263" r:id="rId14"/>
    <p:sldId id="273" r:id="rId15"/>
    <p:sldId id="274" r:id="rId16"/>
    <p:sldId id="278" r:id="rId17"/>
    <p:sldId id="264" r:id="rId18"/>
    <p:sldId id="277" r:id="rId19"/>
    <p:sldId id="27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0D2845"/>
    <a:srgbClr val="414954"/>
    <a:srgbClr val="EFA128"/>
    <a:srgbClr val="C4C4C4"/>
    <a:srgbClr val="F64F1B"/>
    <a:srgbClr val="CA6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AD71-E990-4F0D-BB80-C0C7F7D7C25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950E-406C-4953-9379-F7A4B173BD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50718" y="1465658"/>
            <a:ext cx="4945926" cy="3518512"/>
            <a:chOff x="3311525" y="1446213"/>
            <a:chExt cx="5572125" cy="3963988"/>
          </a:xfrm>
          <a:solidFill>
            <a:srgbClr val="E0E0E0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20407" y="2477675"/>
            <a:ext cx="6987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D28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8000" b="1" dirty="0" smtClean="0">
                <a:solidFill>
                  <a:srgbClr val="0D28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简毕业答辩</a:t>
            </a:r>
            <a:endParaRPr lang="zh-CN" altLang="en-US" sz="8000" b="1" dirty="0">
              <a:solidFill>
                <a:srgbClr val="0D28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4309" y="3912710"/>
            <a:ext cx="512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汇报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教育培训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教学课件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年终总结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述职报告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求职竞聘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962969" y="1367748"/>
            <a:ext cx="1451168" cy="1032356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87021" y="985744"/>
            <a:ext cx="50301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 smtClean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03</a:t>
            </a:r>
            <a:endParaRPr lang="zh-CN" altLang="en-US" sz="34400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812129" y="3678789"/>
            <a:ext cx="4992708" cy="900443"/>
          </a:xfrm>
          <a:prstGeom prst="roundRect">
            <a:avLst/>
          </a:prstGeom>
          <a:solidFill>
            <a:srgbClr val="414954"/>
          </a:solidFill>
          <a:ln w="57150">
            <a:solidFill>
              <a:srgbClr val="41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21904" y="3651183"/>
            <a:ext cx="366318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技术与实践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65924" y="2644660"/>
            <a:ext cx="1375141" cy="978271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89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9">
            <a:extLst>
              <a:ext uri="{FF2B5EF4-FFF2-40B4-BE49-F238E27FC236}">
                <a16:creationId xmlns="" xmlns:a16="http://schemas.microsoft.com/office/drawing/2014/main" id="{0E67B53E-83D4-447B-8B5D-8599D28A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18" y="2854007"/>
            <a:ext cx="1409902" cy="605473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="" xmlns:a16="http://schemas.microsoft.com/office/drawing/2014/main" id="{D099C92D-3DAE-4FF6-A947-B2E2547B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95" y="2854007"/>
            <a:ext cx="606548" cy="605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AutoShape 59">
            <a:extLst>
              <a:ext uri="{FF2B5EF4-FFF2-40B4-BE49-F238E27FC236}">
                <a16:creationId xmlns="" xmlns:a16="http://schemas.microsoft.com/office/drawing/2014/main" id="{8A4D117A-A825-4D4B-A59F-C7F39E497072}"/>
              </a:ext>
            </a:extLst>
          </p:cNvPr>
          <p:cNvSpPr>
            <a:spLocks/>
          </p:cNvSpPr>
          <p:nvPr/>
        </p:nvSpPr>
        <p:spPr bwMode="auto">
          <a:xfrm>
            <a:off x="1926657" y="3003493"/>
            <a:ext cx="301123" cy="301123"/>
          </a:xfrm>
          <a:custGeom>
            <a:avLst/>
            <a:gdLst>
              <a:gd name="T0" fmla="*/ 350268 w 21543"/>
              <a:gd name="T1" fmla="*/ 411286 h 21600"/>
              <a:gd name="T2" fmla="*/ 231628 w 21543"/>
              <a:gd name="T3" fmla="*/ 363831 h 21600"/>
              <a:gd name="T4" fmla="*/ 222962 w 21543"/>
              <a:gd name="T5" fmla="*/ 362185 h 21600"/>
              <a:gd name="T6" fmla="*/ 405648 w 21543"/>
              <a:gd name="T7" fmla="*/ 78960 h 21600"/>
              <a:gd name="T8" fmla="*/ 350268 w 21543"/>
              <a:gd name="T9" fmla="*/ 411286 h 21600"/>
              <a:gd name="T10" fmla="*/ 141523 w 21543"/>
              <a:gd name="T11" fmla="*/ 334280 h 21600"/>
              <a:gd name="T12" fmla="*/ 141420 w 21543"/>
              <a:gd name="T13" fmla="*/ 334157 h 21600"/>
              <a:gd name="T14" fmla="*/ 404534 w 21543"/>
              <a:gd name="T15" fmla="*/ 52517 h 21600"/>
              <a:gd name="T16" fmla="*/ 180231 w 21543"/>
              <a:gd name="T17" fmla="*/ 402026 h 21600"/>
              <a:gd name="T18" fmla="*/ 141523 w 21543"/>
              <a:gd name="T19" fmla="*/ 334280 h 21600"/>
              <a:gd name="T20" fmla="*/ 43557 w 21543"/>
              <a:gd name="T21" fmla="*/ 288596 h 21600"/>
              <a:gd name="T22" fmla="*/ 365454 w 21543"/>
              <a:gd name="T23" fmla="*/ 73980 h 21600"/>
              <a:gd name="T24" fmla="*/ 131413 w 21543"/>
              <a:gd name="T25" fmla="*/ 324526 h 21600"/>
              <a:gd name="T26" fmla="*/ 127719 w 21543"/>
              <a:gd name="T27" fmla="*/ 322263 h 21600"/>
              <a:gd name="T28" fmla="*/ 43557 w 21543"/>
              <a:gd name="T29" fmla="*/ 288596 h 21600"/>
              <a:gd name="T30" fmla="*/ 438124 w 21543"/>
              <a:gd name="T31" fmla="*/ 2223 h 21600"/>
              <a:gd name="T32" fmla="*/ 430573 w 21543"/>
              <a:gd name="T33" fmla="*/ 0 h 21600"/>
              <a:gd name="T34" fmla="*/ 422876 w 21543"/>
              <a:gd name="T35" fmla="*/ 2325 h 21600"/>
              <a:gd name="T36" fmla="*/ 6169 w 21543"/>
              <a:gd name="T37" fmla="*/ 280138 h 21600"/>
              <a:gd name="T38" fmla="*/ 62 w 21543"/>
              <a:gd name="T39" fmla="*/ 293123 h 21600"/>
              <a:gd name="T40" fmla="*/ 8707 w 21543"/>
              <a:gd name="T41" fmla="*/ 304585 h 21600"/>
              <a:gd name="T42" fmla="*/ 117382 w 21543"/>
              <a:gd name="T43" fmla="*/ 348068 h 21600"/>
              <a:gd name="T44" fmla="*/ 168490 w 21543"/>
              <a:gd name="T45" fmla="*/ 437483 h 21600"/>
              <a:gd name="T46" fmla="*/ 180396 w 21543"/>
              <a:gd name="T47" fmla="*/ 444479 h 21600"/>
              <a:gd name="T48" fmla="*/ 180561 w 21543"/>
              <a:gd name="T49" fmla="*/ 444479 h 21600"/>
              <a:gd name="T50" fmla="*/ 192466 w 21543"/>
              <a:gd name="T51" fmla="*/ 437730 h 21600"/>
              <a:gd name="T52" fmla="*/ 221311 w 21543"/>
              <a:gd name="T53" fmla="*/ 389637 h 21600"/>
              <a:gd name="T54" fmla="*/ 355984 w 21543"/>
              <a:gd name="T55" fmla="*/ 443492 h 21600"/>
              <a:gd name="T56" fmla="*/ 361121 w 21543"/>
              <a:gd name="T57" fmla="*/ 444479 h 21600"/>
              <a:gd name="T58" fmla="*/ 367930 w 21543"/>
              <a:gd name="T59" fmla="*/ 442689 h 21600"/>
              <a:gd name="T60" fmla="*/ 374842 w 21543"/>
              <a:gd name="T61" fmla="*/ 432873 h 21600"/>
              <a:gd name="T62" fmla="*/ 444294 w 21543"/>
              <a:gd name="T63" fmla="*/ 16154 h 21600"/>
              <a:gd name="T64" fmla="*/ 438124 w 21543"/>
              <a:gd name="T65" fmla="*/ 2223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414954"/>
          </a:solidFill>
          <a:ln>
            <a:noFill/>
          </a:ln>
          <a:effectLst/>
          <a:extLst/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DA40A9F0-79C2-474E-8466-2E5212A64563}"/>
              </a:ext>
            </a:extLst>
          </p:cNvPr>
          <p:cNvSpPr txBox="1"/>
          <p:nvPr/>
        </p:nvSpPr>
        <p:spPr>
          <a:xfrm>
            <a:off x="2378342" y="2973806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="" xmlns:a16="http://schemas.microsoft.com/office/drawing/2014/main" id="{AEC22EF0-F482-4D66-81C6-2E861344FD2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339625" y="4138799"/>
            <a:ext cx="1409901" cy="605472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="" xmlns:a16="http://schemas.microsoft.com/office/drawing/2014/main" id="{58845694-4D59-4C86-A063-7F9A877B4984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776095" y="4138799"/>
            <a:ext cx="605473" cy="605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AutoShape 29">
            <a:extLst>
              <a:ext uri="{FF2B5EF4-FFF2-40B4-BE49-F238E27FC236}">
                <a16:creationId xmlns="" xmlns:a16="http://schemas.microsoft.com/office/drawing/2014/main" id="{E821BFEA-0E8C-46B3-BB20-816D2AC7BE72}"/>
              </a:ext>
            </a:extLst>
          </p:cNvPr>
          <p:cNvSpPr>
            <a:spLocks/>
          </p:cNvSpPr>
          <p:nvPr/>
        </p:nvSpPr>
        <p:spPr bwMode="auto">
          <a:xfrm flipH="1" flipV="1">
            <a:off x="1927732" y="4320548"/>
            <a:ext cx="301123" cy="273162"/>
          </a:xfrm>
          <a:custGeom>
            <a:avLst/>
            <a:gdLst>
              <a:gd name="T0" fmla="*/ 407874 w 20595"/>
              <a:gd name="T1" fmla="*/ 36650 h 20497"/>
              <a:gd name="T2" fmla="*/ 231088 w 20595"/>
              <a:gd name="T3" fmla="*/ 36650 h 20497"/>
              <a:gd name="T4" fmla="*/ 28425 w 20595"/>
              <a:gd name="T5" fmla="*/ 237111 h 20497"/>
              <a:gd name="T6" fmla="*/ 28425 w 20595"/>
              <a:gd name="T7" fmla="*/ 374759 h 20497"/>
              <a:gd name="T8" fmla="*/ 165908 w 20595"/>
              <a:gd name="T9" fmla="*/ 374759 h 20497"/>
              <a:gd name="T10" fmla="*/ 368593 w 20595"/>
              <a:gd name="T11" fmla="*/ 174297 h 20497"/>
              <a:gd name="T12" fmla="*/ 368593 w 20595"/>
              <a:gd name="T13" fmla="*/ 75975 h 20497"/>
              <a:gd name="T14" fmla="*/ 270369 w 20595"/>
              <a:gd name="T15" fmla="*/ 75975 h 20497"/>
              <a:gd name="T16" fmla="*/ 117994 w 20595"/>
              <a:gd name="T17" fmla="*/ 228475 h 20497"/>
              <a:gd name="T18" fmla="*/ 117994 w 20595"/>
              <a:gd name="T19" fmla="*/ 248148 h 20497"/>
              <a:gd name="T20" fmla="*/ 137656 w 20595"/>
              <a:gd name="T21" fmla="*/ 248148 h 20497"/>
              <a:gd name="T22" fmla="*/ 290010 w 20595"/>
              <a:gd name="T23" fmla="*/ 95627 h 20497"/>
              <a:gd name="T24" fmla="*/ 348931 w 20595"/>
              <a:gd name="T25" fmla="*/ 95627 h 20497"/>
              <a:gd name="T26" fmla="*/ 348931 w 20595"/>
              <a:gd name="T27" fmla="*/ 154625 h 20497"/>
              <a:gd name="T28" fmla="*/ 146267 w 20595"/>
              <a:gd name="T29" fmla="*/ 355087 h 20497"/>
              <a:gd name="T30" fmla="*/ 48065 w 20595"/>
              <a:gd name="T31" fmla="*/ 355087 h 20497"/>
              <a:gd name="T32" fmla="*/ 48065 w 20595"/>
              <a:gd name="T33" fmla="*/ 256784 h 20497"/>
              <a:gd name="T34" fmla="*/ 248743 w 20595"/>
              <a:gd name="T35" fmla="*/ 58289 h 20497"/>
              <a:gd name="T36" fmla="*/ 386248 w 20595"/>
              <a:gd name="T37" fmla="*/ 58289 h 20497"/>
              <a:gd name="T38" fmla="*/ 386269 w 20595"/>
              <a:gd name="T39" fmla="*/ 195917 h 20497"/>
              <a:gd name="T40" fmla="*/ 235880 w 20595"/>
              <a:gd name="T41" fmla="*/ 346450 h 20497"/>
              <a:gd name="T42" fmla="*/ 235880 w 20595"/>
              <a:gd name="T43" fmla="*/ 366103 h 20497"/>
              <a:gd name="T44" fmla="*/ 255520 w 20595"/>
              <a:gd name="T45" fmla="*/ 366103 h 20497"/>
              <a:gd name="T46" fmla="*/ 407874 w 20595"/>
              <a:gd name="T47" fmla="*/ 213622 h 20497"/>
              <a:gd name="T48" fmla="*/ 407874 w 20595"/>
              <a:gd name="T49" fmla="*/ 36650 h 204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414954"/>
          </a:solidFill>
          <a:ln>
            <a:noFill/>
          </a:ln>
          <a:effectLst/>
          <a:extLst/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88B070D7-687F-4847-874B-10B68FAD0952}"/>
              </a:ext>
            </a:extLst>
          </p:cNvPr>
          <p:cNvSpPr txBox="1"/>
          <p:nvPr/>
        </p:nvSpPr>
        <p:spPr>
          <a:xfrm>
            <a:off x="2378342" y="4272463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0" name="Rectangle 20">
            <a:extLst>
              <a:ext uri="{FF2B5EF4-FFF2-40B4-BE49-F238E27FC236}">
                <a16:creationId xmlns="" xmlns:a16="http://schemas.microsoft.com/office/drawing/2014/main" id="{814B2F6A-DD49-4491-9C42-A5C45A5F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18" y="5423589"/>
            <a:ext cx="1409901" cy="605472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="" xmlns:a16="http://schemas.microsoft.com/office/drawing/2014/main" id="{53611A7F-B152-497D-A094-8D806036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95" y="5423589"/>
            <a:ext cx="606548" cy="605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43B09359-981D-4D85-810A-7349026B3E93}"/>
              </a:ext>
            </a:extLst>
          </p:cNvPr>
          <p:cNvSpPr txBox="1"/>
          <p:nvPr/>
        </p:nvSpPr>
        <p:spPr>
          <a:xfrm>
            <a:off x="2378342" y="5536820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="" xmlns:a16="http://schemas.microsoft.com/office/drawing/2014/main" id="{93FB5565-637D-4A30-88A3-EA60FA53CD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76095" y="1569216"/>
            <a:ext cx="605473" cy="605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Rectangle 17">
            <a:extLst>
              <a:ext uri="{FF2B5EF4-FFF2-40B4-BE49-F238E27FC236}">
                <a16:creationId xmlns="" xmlns:a16="http://schemas.microsoft.com/office/drawing/2014/main" id="{1AD5E57D-E3F0-48AE-9DE6-19A5A2F14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39625" y="1569216"/>
            <a:ext cx="1409901" cy="605472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txBody>
          <a:bodyPr anchor="ctr"/>
          <a:lstStyle>
            <a:lvl1pPr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AutoShape 112">
            <a:extLst>
              <a:ext uri="{FF2B5EF4-FFF2-40B4-BE49-F238E27FC236}">
                <a16:creationId xmlns="" xmlns:a16="http://schemas.microsoft.com/office/drawing/2014/main" id="{B2359CC9-9F49-416A-9BD7-1856CBF02E08}"/>
              </a:ext>
            </a:extLst>
          </p:cNvPr>
          <p:cNvSpPr>
            <a:spLocks/>
          </p:cNvSpPr>
          <p:nvPr/>
        </p:nvSpPr>
        <p:spPr bwMode="auto">
          <a:xfrm flipH="1">
            <a:off x="1892242" y="1719778"/>
            <a:ext cx="301123" cy="301123"/>
          </a:xfrm>
          <a:custGeom>
            <a:avLst/>
            <a:gdLst>
              <a:gd name="T0" fmla="*/ 375139 w 21020"/>
              <a:gd name="T1" fmla="*/ 187081 h 21600"/>
              <a:gd name="T2" fmla="*/ 339909 w 21020"/>
              <a:gd name="T3" fmla="*/ 104540 h 21600"/>
              <a:gd name="T4" fmla="*/ 280572 w 21020"/>
              <a:gd name="T5" fmla="*/ 45644 h 21600"/>
              <a:gd name="T6" fmla="*/ 388694 w 21020"/>
              <a:gd name="T7" fmla="*/ 55480 h 21600"/>
              <a:gd name="T8" fmla="*/ 398527 w 21020"/>
              <a:gd name="T9" fmla="*/ 163518 h 21600"/>
              <a:gd name="T10" fmla="*/ 100023 w 21020"/>
              <a:gd name="T11" fmla="*/ 344467 h 21600"/>
              <a:gd name="T12" fmla="*/ 61558 w 21020"/>
              <a:gd name="T13" fmla="*/ 270754 h 21600"/>
              <a:gd name="T14" fmla="*/ 167480 w 21020"/>
              <a:gd name="T15" fmla="*/ 276989 h 21600"/>
              <a:gd name="T16" fmla="*/ 174586 w 21020"/>
              <a:gd name="T17" fmla="*/ 384307 h 21600"/>
              <a:gd name="T18" fmla="*/ 57878 w 21020"/>
              <a:gd name="T19" fmla="*/ 414949 h 21600"/>
              <a:gd name="T20" fmla="*/ 27765 w 21020"/>
              <a:gd name="T21" fmla="*/ 395873 h 21600"/>
              <a:gd name="T22" fmla="*/ 43794 w 21020"/>
              <a:gd name="T23" fmla="*/ 335083 h 21600"/>
              <a:gd name="T24" fmla="*/ 109560 w 21020"/>
              <a:gd name="T25" fmla="*/ 401367 h 21600"/>
              <a:gd name="T26" fmla="*/ 145657 w 21020"/>
              <a:gd name="T27" fmla="*/ 230049 h 21600"/>
              <a:gd name="T28" fmla="*/ 212798 w 21020"/>
              <a:gd name="T29" fmla="*/ 113924 h 21600"/>
              <a:gd name="T30" fmla="*/ 145657 w 21020"/>
              <a:gd name="T31" fmla="*/ 230049 h 21600"/>
              <a:gd name="T32" fmla="*/ 187104 w 21020"/>
              <a:gd name="T33" fmla="*/ 257337 h 21600"/>
              <a:gd name="T34" fmla="*/ 291124 w 21020"/>
              <a:gd name="T35" fmla="*/ 104211 h 21600"/>
              <a:gd name="T36" fmla="*/ 338070 w 21020"/>
              <a:gd name="T37" fmla="*/ 148763 h 21600"/>
              <a:gd name="T38" fmla="*/ 222440 w 21020"/>
              <a:gd name="T39" fmla="*/ 330515 h 21600"/>
              <a:gd name="T40" fmla="*/ 343779 w 21020"/>
              <a:gd name="T41" fmla="*/ 162695 h 21600"/>
              <a:gd name="T42" fmla="*/ 329738 w 21020"/>
              <a:gd name="T43" fmla="*/ 232498 h 21600"/>
              <a:gd name="T44" fmla="*/ 222567 w 21020"/>
              <a:gd name="T45" fmla="*/ 340886 h 21600"/>
              <a:gd name="T46" fmla="*/ 408297 w 21020"/>
              <a:gd name="T47" fmla="*/ 35828 h 21600"/>
              <a:gd name="T48" fmla="*/ 260842 w 21020"/>
              <a:gd name="T49" fmla="*/ 26053 h 21600"/>
              <a:gd name="T50" fmla="*/ 192603 w 21020"/>
              <a:gd name="T51" fmla="*/ 94703 h 21600"/>
              <a:gd name="T52" fmla="*/ 192349 w 21020"/>
              <a:gd name="T53" fmla="*/ 95094 h 21600"/>
              <a:gd name="T54" fmla="*/ 34786 w 21020"/>
              <a:gd name="T55" fmla="*/ 263346 h 21600"/>
              <a:gd name="T56" fmla="*/ 0 w 21020"/>
              <a:gd name="T57" fmla="*/ 395873 h 21600"/>
              <a:gd name="T58" fmla="*/ 64751 w 21020"/>
              <a:gd name="T59" fmla="*/ 441887 h 21600"/>
              <a:gd name="T60" fmla="*/ 206179 w 21020"/>
              <a:gd name="T61" fmla="*/ 396819 h 21600"/>
              <a:gd name="T62" fmla="*/ 408297 w 21020"/>
              <a:gd name="T63" fmla="*/ 35828 h 21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414954"/>
          </a:solidFill>
          <a:ln>
            <a:noFill/>
          </a:ln>
          <a:effectLst/>
          <a:extLst/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843205BF-A99C-43C0-B91C-59CB80ADFBA6}"/>
              </a:ext>
            </a:extLst>
          </p:cNvPr>
          <p:cNvSpPr txBox="1"/>
          <p:nvPr/>
        </p:nvSpPr>
        <p:spPr>
          <a:xfrm>
            <a:off x="2378342" y="1683046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3E905F88-68F7-47AF-A7A7-F76899118710}"/>
              </a:ext>
            </a:extLst>
          </p:cNvPr>
          <p:cNvSpPr txBox="1"/>
          <p:nvPr/>
        </p:nvSpPr>
        <p:spPr>
          <a:xfrm>
            <a:off x="4030480" y="1499943"/>
            <a:ext cx="60661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35C57480-688C-4BA2-8F02-0941F8539517}"/>
              </a:ext>
            </a:extLst>
          </p:cNvPr>
          <p:cNvSpPr txBox="1"/>
          <p:nvPr/>
        </p:nvSpPr>
        <p:spPr>
          <a:xfrm>
            <a:off x="4030480" y="2879559"/>
            <a:ext cx="60661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510A465B-E77C-4168-A3EC-339311758A04}"/>
              </a:ext>
            </a:extLst>
          </p:cNvPr>
          <p:cNvSpPr txBox="1"/>
          <p:nvPr/>
        </p:nvSpPr>
        <p:spPr>
          <a:xfrm>
            <a:off x="4030480" y="4076181"/>
            <a:ext cx="60661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="" xmlns:a16="http://schemas.microsoft.com/office/drawing/2014/main" id="{7BAAEB0C-FCD1-4F6A-A117-EFFA44AB00E7}"/>
              </a:ext>
            </a:extLst>
          </p:cNvPr>
          <p:cNvSpPr txBox="1"/>
          <p:nvPr/>
        </p:nvSpPr>
        <p:spPr>
          <a:xfrm>
            <a:off x="4030480" y="5358965"/>
            <a:ext cx="60661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D1A42CF8-48C1-4044-BCC1-59734FBF359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17807" y="5570149"/>
            <a:ext cx="249992" cy="336003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39" name="圆角矩形 38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2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店chenying0907 7">
            <a:extLst>
              <a:ext uri="{FF2B5EF4-FFF2-40B4-BE49-F238E27FC236}">
                <a16:creationId xmlns:a16="http://schemas.microsoft.com/office/drawing/2014/main" xmlns="" id="{EF38039B-3FC5-4180-945D-62DC423E1D8F}"/>
              </a:ext>
            </a:extLst>
          </p:cNvPr>
          <p:cNvSpPr/>
          <p:nvPr/>
        </p:nvSpPr>
        <p:spPr bwMode="auto">
          <a:xfrm>
            <a:off x="6182361" y="2728436"/>
            <a:ext cx="966788" cy="967086"/>
          </a:xfrm>
          <a:custGeom>
            <a:avLst/>
            <a:gdLst>
              <a:gd name="T0" fmla="*/ 2 w 4869"/>
              <a:gd name="T1" fmla="*/ 2493 h 4872"/>
              <a:gd name="T2" fmla="*/ 3 w 4869"/>
              <a:gd name="T3" fmla="*/ 2311 h 4872"/>
              <a:gd name="T4" fmla="*/ 76 w 4869"/>
              <a:gd name="T5" fmla="*/ 1827 h 4872"/>
              <a:gd name="T6" fmla="*/ 240 w 4869"/>
              <a:gd name="T7" fmla="*/ 1380 h 4872"/>
              <a:gd name="T8" fmla="*/ 484 w 4869"/>
              <a:gd name="T9" fmla="*/ 979 h 4872"/>
              <a:gd name="T10" fmla="*/ 798 w 4869"/>
              <a:gd name="T11" fmla="*/ 633 h 4872"/>
              <a:gd name="T12" fmla="*/ 1172 w 4869"/>
              <a:gd name="T13" fmla="*/ 353 h 4872"/>
              <a:gd name="T14" fmla="*/ 1598 w 4869"/>
              <a:gd name="T15" fmla="*/ 148 h 4872"/>
              <a:gd name="T16" fmla="*/ 2064 w 4869"/>
              <a:gd name="T17" fmla="*/ 29 h 4872"/>
              <a:gd name="T18" fmla="*/ 2560 w 4869"/>
              <a:gd name="T19" fmla="*/ 4 h 4872"/>
              <a:gd name="T20" fmla="*/ 3043 w 4869"/>
              <a:gd name="T21" fmla="*/ 77 h 4872"/>
              <a:gd name="T22" fmla="*/ 3490 w 4869"/>
              <a:gd name="T23" fmla="*/ 241 h 4872"/>
              <a:gd name="T24" fmla="*/ 3891 w 4869"/>
              <a:gd name="T25" fmla="*/ 484 h 4872"/>
              <a:gd name="T26" fmla="*/ 4237 w 4869"/>
              <a:gd name="T27" fmla="*/ 799 h 4872"/>
              <a:gd name="T28" fmla="*/ 4516 w 4869"/>
              <a:gd name="T29" fmla="*/ 1173 h 4872"/>
              <a:gd name="T30" fmla="*/ 4721 w 4869"/>
              <a:gd name="T31" fmla="*/ 1598 h 4872"/>
              <a:gd name="T32" fmla="*/ 4841 w 4869"/>
              <a:gd name="T33" fmla="*/ 2065 h 4872"/>
              <a:gd name="T34" fmla="*/ 4866 w 4869"/>
              <a:gd name="T35" fmla="*/ 2561 h 4872"/>
              <a:gd name="T36" fmla="*/ 4792 w 4869"/>
              <a:gd name="T37" fmla="*/ 3045 h 4872"/>
              <a:gd name="T38" fmla="*/ 4629 w 4869"/>
              <a:gd name="T39" fmla="*/ 3492 h 4872"/>
              <a:gd name="T40" fmla="*/ 4386 w 4869"/>
              <a:gd name="T41" fmla="*/ 3894 h 4872"/>
              <a:gd name="T42" fmla="*/ 4071 w 4869"/>
              <a:gd name="T43" fmla="*/ 4239 h 4872"/>
              <a:gd name="T44" fmla="*/ 3697 w 4869"/>
              <a:gd name="T45" fmla="*/ 4519 h 4872"/>
              <a:gd name="T46" fmla="*/ 3271 w 4869"/>
              <a:gd name="T47" fmla="*/ 4724 h 4872"/>
              <a:gd name="T48" fmla="*/ 2806 w 4869"/>
              <a:gd name="T49" fmla="*/ 4844 h 4872"/>
              <a:gd name="T50" fmla="*/ 2390 w 4869"/>
              <a:gd name="T51" fmla="*/ 4871 h 4872"/>
              <a:gd name="T52" fmla="*/ 2213 w 4869"/>
              <a:gd name="T53" fmla="*/ 4862 h 4872"/>
              <a:gd name="T54" fmla="*/ 2041 w 4869"/>
              <a:gd name="T55" fmla="*/ 4841 h 4872"/>
              <a:gd name="T56" fmla="*/ 1873 w 4869"/>
              <a:gd name="T57" fmla="*/ 4807 h 4872"/>
              <a:gd name="T58" fmla="*/ 1709 w 4869"/>
              <a:gd name="T59" fmla="*/ 4762 h 4872"/>
              <a:gd name="T60" fmla="*/ 1549 w 4869"/>
              <a:gd name="T61" fmla="*/ 4704 h 4872"/>
              <a:gd name="T62" fmla="*/ 1393 w 4869"/>
              <a:gd name="T63" fmla="*/ 4637 h 4872"/>
              <a:gd name="T64" fmla="*/ 1239 w 4869"/>
              <a:gd name="T65" fmla="*/ 4557 h 4872"/>
              <a:gd name="T66" fmla="*/ 1106 w 4869"/>
              <a:gd name="T67" fmla="*/ 4478 h 4872"/>
              <a:gd name="T68" fmla="*/ 1006 w 4869"/>
              <a:gd name="T69" fmla="*/ 4416 h 4872"/>
              <a:gd name="T70" fmla="*/ 933 w 4869"/>
              <a:gd name="T71" fmla="*/ 4397 h 4872"/>
              <a:gd name="T72" fmla="*/ 872 w 4869"/>
              <a:gd name="T73" fmla="*/ 4416 h 4872"/>
              <a:gd name="T74" fmla="*/ 793 w 4869"/>
              <a:gd name="T75" fmla="*/ 4475 h 4872"/>
              <a:gd name="T76" fmla="*/ 692 w 4869"/>
              <a:gd name="T77" fmla="*/ 4554 h 4872"/>
              <a:gd name="T78" fmla="*/ 580 w 4869"/>
              <a:gd name="T79" fmla="*/ 4616 h 4872"/>
              <a:gd name="T80" fmla="*/ 430 w 4869"/>
              <a:gd name="T81" fmla="*/ 4664 h 4872"/>
              <a:gd name="T82" fmla="*/ 231 w 4869"/>
              <a:gd name="T83" fmla="*/ 4686 h 4872"/>
              <a:gd name="T84" fmla="*/ 231 w 4869"/>
              <a:gd name="T85" fmla="*/ 4649 h 4872"/>
              <a:gd name="T86" fmla="*/ 295 w 4869"/>
              <a:gd name="T87" fmla="*/ 4590 h 4872"/>
              <a:gd name="T88" fmla="*/ 345 w 4869"/>
              <a:gd name="T89" fmla="*/ 4523 h 4872"/>
              <a:gd name="T90" fmla="*/ 381 w 4869"/>
              <a:gd name="T91" fmla="*/ 4448 h 4872"/>
              <a:gd name="T92" fmla="*/ 403 w 4869"/>
              <a:gd name="T93" fmla="*/ 4371 h 4872"/>
              <a:gd name="T94" fmla="*/ 417 w 4869"/>
              <a:gd name="T95" fmla="*/ 4293 h 4872"/>
              <a:gd name="T96" fmla="*/ 417 w 4869"/>
              <a:gd name="T97" fmla="*/ 4163 h 4872"/>
              <a:gd name="T98" fmla="*/ 390 w 4869"/>
              <a:gd name="T99" fmla="*/ 4020 h 4872"/>
              <a:gd name="T100" fmla="*/ 340 w 4869"/>
              <a:gd name="T101" fmla="*/ 3867 h 4872"/>
              <a:gd name="T102" fmla="*/ 222 w 4869"/>
              <a:gd name="T103" fmla="*/ 3567 h 4872"/>
              <a:gd name="T104" fmla="*/ 133 w 4869"/>
              <a:gd name="T105" fmla="*/ 3320 h 4872"/>
              <a:gd name="T106" fmla="*/ 70 w 4869"/>
              <a:gd name="T107" fmla="*/ 3099 h 4872"/>
              <a:gd name="T108" fmla="*/ 23 w 4869"/>
              <a:gd name="T109" fmla="*/ 2853 h 4872"/>
              <a:gd name="T110" fmla="*/ 1 w 4869"/>
              <a:gd name="T111" fmla="*/ 2581 h 4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69" h="4872">
                <a:moveTo>
                  <a:pt x="0" y="2508"/>
                </a:moveTo>
                <a:lnTo>
                  <a:pt x="1" y="2510"/>
                </a:lnTo>
                <a:lnTo>
                  <a:pt x="2" y="2512"/>
                </a:lnTo>
                <a:lnTo>
                  <a:pt x="2" y="2493"/>
                </a:lnTo>
                <a:lnTo>
                  <a:pt x="1" y="2474"/>
                </a:lnTo>
                <a:lnTo>
                  <a:pt x="0" y="2455"/>
                </a:lnTo>
                <a:lnTo>
                  <a:pt x="0" y="2436"/>
                </a:lnTo>
                <a:lnTo>
                  <a:pt x="3" y="2311"/>
                </a:lnTo>
                <a:lnTo>
                  <a:pt x="12" y="2187"/>
                </a:lnTo>
                <a:lnTo>
                  <a:pt x="28" y="2065"/>
                </a:lnTo>
                <a:lnTo>
                  <a:pt x="49" y="1945"/>
                </a:lnTo>
                <a:lnTo>
                  <a:pt x="76" y="1827"/>
                </a:lnTo>
                <a:lnTo>
                  <a:pt x="109" y="1712"/>
                </a:lnTo>
                <a:lnTo>
                  <a:pt x="147" y="1598"/>
                </a:lnTo>
                <a:lnTo>
                  <a:pt x="191" y="1488"/>
                </a:lnTo>
                <a:lnTo>
                  <a:pt x="240" y="1380"/>
                </a:lnTo>
                <a:lnTo>
                  <a:pt x="294" y="1276"/>
                </a:lnTo>
                <a:lnTo>
                  <a:pt x="352" y="1173"/>
                </a:lnTo>
                <a:lnTo>
                  <a:pt x="416" y="1074"/>
                </a:lnTo>
                <a:lnTo>
                  <a:pt x="484" y="979"/>
                </a:lnTo>
                <a:lnTo>
                  <a:pt x="556" y="887"/>
                </a:lnTo>
                <a:lnTo>
                  <a:pt x="633" y="799"/>
                </a:lnTo>
                <a:lnTo>
                  <a:pt x="713" y="714"/>
                </a:lnTo>
                <a:lnTo>
                  <a:pt x="798" y="633"/>
                </a:lnTo>
                <a:lnTo>
                  <a:pt x="887" y="556"/>
                </a:lnTo>
                <a:lnTo>
                  <a:pt x="978" y="484"/>
                </a:lnTo>
                <a:lnTo>
                  <a:pt x="1074" y="416"/>
                </a:lnTo>
                <a:lnTo>
                  <a:pt x="1172" y="353"/>
                </a:lnTo>
                <a:lnTo>
                  <a:pt x="1274" y="295"/>
                </a:lnTo>
                <a:lnTo>
                  <a:pt x="1379" y="241"/>
                </a:lnTo>
                <a:lnTo>
                  <a:pt x="1487" y="192"/>
                </a:lnTo>
                <a:lnTo>
                  <a:pt x="1598" y="148"/>
                </a:lnTo>
                <a:lnTo>
                  <a:pt x="1710" y="110"/>
                </a:lnTo>
                <a:lnTo>
                  <a:pt x="1826" y="77"/>
                </a:lnTo>
                <a:lnTo>
                  <a:pt x="1944" y="50"/>
                </a:lnTo>
                <a:lnTo>
                  <a:pt x="2064" y="29"/>
                </a:lnTo>
                <a:lnTo>
                  <a:pt x="2186" y="13"/>
                </a:lnTo>
                <a:lnTo>
                  <a:pt x="2310" y="4"/>
                </a:lnTo>
                <a:lnTo>
                  <a:pt x="2435" y="0"/>
                </a:lnTo>
                <a:lnTo>
                  <a:pt x="2560" y="4"/>
                </a:lnTo>
                <a:lnTo>
                  <a:pt x="2684" y="13"/>
                </a:lnTo>
                <a:lnTo>
                  <a:pt x="2806" y="29"/>
                </a:lnTo>
                <a:lnTo>
                  <a:pt x="2925" y="50"/>
                </a:lnTo>
                <a:lnTo>
                  <a:pt x="3043" y="77"/>
                </a:lnTo>
                <a:lnTo>
                  <a:pt x="3158" y="110"/>
                </a:lnTo>
                <a:lnTo>
                  <a:pt x="3271" y="148"/>
                </a:lnTo>
                <a:lnTo>
                  <a:pt x="3383" y="192"/>
                </a:lnTo>
                <a:lnTo>
                  <a:pt x="3490" y="241"/>
                </a:lnTo>
                <a:lnTo>
                  <a:pt x="3594" y="295"/>
                </a:lnTo>
                <a:lnTo>
                  <a:pt x="3697" y="353"/>
                </a:lnTo>
                <a:lnTo>
                  <a:pt x="3796" y="416"/>
                </a:lnTo>
                <a:lnTo>
                  <a:pt x="3891" y="484"/>
                </a:lnTo>
                <a:lnTo>
                  <a:pt x="3983" y="556"/>
                </a:lnTo>
                <a:lnTo>
                  <a:pt x="4071" y="633"/>
                </a:lnTo>
                <a:lnTo>
                  <a:pt x="4156" y="714"/>
                </a:lnTo>
                <a:lnTo>
                  <a:pt x="4237" y="799"/>
                </a:lnTo>
                <a:lnTo>
                  <a:pt x="4313" y="887"/>
                </a:lnTo>
                <a:lnTo>
                  <a:pt x="4386" y="979"/>
                </a:lnTo>
                <a:lnTo>
                  <a:pt x="4453" y="1074"/>
                </a:lnTo>
                <a:lnTo>
                  <a:pt x="4516" y="1173"/>
                </a:lnTo>
                <a:lnTo>
                  <a:pt x="4575" y="1276"/>
                </a:lnTo>
                <a:lnTo>
                  <a:pt x="4629" y="1380"/>
                </a:lnTo>
                <a:lnTo>
                  <a:pt x="4677" y="1488"/>
                </a:lnTo>
                <a:lnTo>
                  <a:pt x="4721" y="1598"/>
                </a:lnTo>
                <a:lnTo>
                  <a:pt x="4760" y="1712"/>
                </a:lnTo>
                <a:lnTo>
                  <a:pt x="4792" y="1827"/>
                </a:lnTo>
                <a:lnTo>
                  <a:pt x="4819" y="1945"/>
                </a:lnTo>
                <a:lnTo>
                  <a:pt x="4841" y="2065"/>
                </a:lnTo>
                <a:lnTo>
                  <a:pt x="4857" y="2187"/>
                </a:lnTo>
                <a:lnTo>
                  <a:pt x="4866" y="2311"/>
                </a:lnTo>
                <a:lnTo>
                  <a:pt x="4869" y="2436"/>
                </a:lnTo>
                <a:lnTo>
                  <a:pt x="4866" y="2561"/>
                </a:lnTo>
                <a:lnTo>
                  <a:pt x="4857" y="2685"/>
                </a:lnTo>
                <a:lnTo>
                  <a:pt x="4841" y="2807"/>
                </a:lnTo>
                <a:lnTo>
                  <a:pt x="4819" y="2927"/>
                </a:lnTo>
                <a:lnTo>
                  <a:pt x="4792" y="3045"/>
                </a:lnTo>
                <a:lnTo>
                  <a:pt x="4760" y="3161"/>
                </a:lnTo>
                <a:lnTo>
                  <a:pt x="4721" y="3274"/>
                </a:lnTo>
                <a:lnTo>
                  <a:pt x="4677" y="3384"/>
                </a:lnTo>
                <a:lnTo>
                  <a:pt x="4629" y="3492"/>
                </a:lnTo>
                <a:lnTo>
                  <a:pt x="4575" y="3597"/>
                </a:lnTo>
                <a:lnTo>
                  <a:pt x="4516" y="3699"/>
                </a:lnTo>
                <a:lnTo>
                  <a:pt x="4453" y="3798"/>
                </a:lnTo>
                <a:lnTo>
                  <a:pt x="4386" y="3894"/>
                </a:lnTo>
                <a:lnTo>
                  <a:pt x="4313" y="3985"/>
                </a:lnTo>
                <a:lnTo>
                  <a:pt x="4237" y="4074"/>
                </a:lnTo>
                <a:lnTo>
                  <a:pt x="4156" y="4159"/>
                </a:lnTo>
                <a:lnTo>
                  <a:pt x="4071" y="4239"/>
                </a:lnTo>
                <a:lnTo>
                  <a:pt x="3983" y="4315"/>
                </a:lnTo>
                <a:lnTo>
                  <a:pt x="3891" y="4388"/>
                </a:lnTo>
                <a:lnTo>
                  <a:pt x="3796" y="4456"/>
                </a:lnTo>
                <a:lnTo>
                  <a:pt x="3697" y="4519"/>
                </a:lnTo>
                <a:lnTo>
                  <a:pt x="3594" y="4578"/>
                </a:lnTo>
                <a:lnTo>
                  <a:pt x="3490" y="4631"/>
                </a:lnTo>
                <a:lnTo>
                  <a:pt x="3383" y="4681"/>
                </a:lnTo>
                <a:lnTo>
                  <a:pt x="3271" y="4724"/>
                </a:lnTo>
                <a:lnTo>
                  <a:pt x="3158" y="4762"/>
                </a:lnTo>
                <a:lnTo>
                  <a:pt x="3043" y="4796"/>
                </a:lnTo>
                <a:lnTo>
                  <a:pt x="2925" y="4823"/>
                </a:lnTo>
                <a:lnTo>
                  <a:pt x="2806" y="4844"/>
                </a:lnTo>
                <a:lnTo>
                  <a:pt x="2684" y="4859"/>
                </a:lnTo>
                <a:lnTo>
                  <a:pt x="2560" y="4869"/>
                </a:lnTo>
                <a:lnTo>
                  <a:pt x="2435" y="4872"/>
                </a:lnTo>
                <a:lnTo>
                  <a:pt x="2390" y="4871"/>
                </a:lnTo>
                <a:lnTo>
                  <a:pt x="2345" y="4870"/>
                </a:lnTo>
                <a:lnTo>
                  <a:pt x="2301" y="4868"/>
                </a:lnTo>
                <a:lnTo>
                  <a:pt x="2257" y="4866"/>
                </a:lnTo>
                <a:lnTo>
                  <a:pt x="2213" y="4862"/>
                </a:lnTo>
                <a:lnTo>
                  <a:pt x="2169" y="4858"/>
                </a:lnTo>
                <a:lnTo>
                  <a:pt x="2126" y="4853"/>
                </a:lnTo>
                <a:lnTo>
                  <a:pt x="2083" y="4848"/>
                </a:lnTo>
                <a:lnTo>
                  <a:pt x="2041" y="4841"/>
                </a:lnTo>
                <a:lnTo>
                  <a:pt x="1998" y="4833"/>
                </a:lnTo>
                <a:lnTo>
                  <a:pt x="1956" y="4825"/>
                </a:lnTo>
                <a:lnTo>
                  <a:pt x="1914" y="4817"/>
                </a:lnTo>
                <a:lnTo>
                  <a:pt x="1873" y="4807"/>
                </a:lnTo>
                <a:lnTo>
                  <a:pt x="1831" y="4797"/>
                </a:lnTo>
                <a:lnTo>
                  <a:pt x="1790" y="4786"/>
                </a:lnTo>
                <a:lnTo>
                  <a:pt x="1750" y="4774"/>
                </a:lnTo>
                <a:lnTo>
                  <a:pt x="1709" y="4762"/>
                </a:lnTo>
                <a:lnTo>
                  <a:pt x="1669" y="4748"/>
                </a:lnTo>
                <a:lnTo>
                  <a:pt x="1628" y="4735"/>
                </a:lnTo>
                <a:lnTo>
                  <a:pt x="1589" y="4720"/>
                </a:lnTo>
                <a:lnTo>
                  <a:pt x="1549" y="4704"/>
                </a:lnTo>
                <a:lnTo>
                  <a:pt x="1510" y="4689"/>
                </a:lnTo>
                <a:lnTo>
                  <a:pt x="1470" y="4672"/>
                </a:lnTo>
                <a:lnTo>
                  <a:pt x="1431" y="4655"/>
                </a:lnTo>
                <a:lnTo>
                  <a:pt x="1393" y="4637"/>
                </a:lnTo>
                <a:lnTo>
                  <a:pt x="1353" y="4618"/>
                </a:lnTo>
                <a:lnTo>
                  <a:pt x="1315" y="4597"/>
                </a:lnTo>
                <a:lnTo>
                  <a:pt x="1276" y="4577"/>
                </a:lnTo>
                <a:lnTo>
                  <a:pt x="1239" y="4557"/>
                </a:lnTo>
                <a:lnTo>
                  <a:pt x="1201" y="4535"/>
                </a:lnTo>
                <a:lnTo>
                  <a:pt x="1164" y="4513"/>
                </a:lnTo>
                <a:lnTo>
                  <a:pt x="1125" y="4489"/>
                </a:lnTo>
                <a:lnTo>
                  <a:pt x="1106" y="4478"/>
                </a:lnTo>
                <a:lnTo>
                  <a:pt x="1083" y="4463"/>
                </a:lnTo>
                <a:lnTo>
                  <a:pt x="1057" y="4447"/>
                </a:lnTo>
                <a:lnTo>
                  <a:pt x="1026" y="4428"/>
                </a:lnTo>
                <a:lnTo>
                  <a:pt x="1006" y="4416"/>
                </a:lnTo>
                <a:lnTo>
                  <a:pt x="986" y="4407"/>
                </a:lnTo>
                <a:lnTo>
                  <a:pt x="968" y="4401"/>
                </a:lnTo>
                <a:lnTo>
                  <a:pt x="950" y="4398"/>
                </a:lnTo>
                <a:lnTo>
                  <a:pt x="933" y="4397"/>
                </a:lnTo>
                <a:lnTo>
                  <a:pt x="917" y="4399"/>
                </a:lnTo>
                <a:lnTo>
                  <a:pt x="901" y="4402"/>
                </a:lnTo>
                <a:lnTo>
                  <a:pt x="887" y="4408"/>
                </a:lnTo>
                <a:lnTo>
                  <a:pt x="872" y="4416"/>
                </a:lnTo>
                <a:lnTo>
                  <a:pt x="856" y="4425"/>
                </a:lnTo>
                <a:lnTo>
                  <a:pt x="841" y="4436"/>
                </a:lnTo>
                <a:lnTo>
                  <a:pt x="826" y="4448"/>
                </a:lnTo>
                <a:lnTo>
                  <a:pt x="793" y="4475"/>
                </a:lnTo>
                <a:lnTo>
                  <a:pt x="756" y="4506"/>
                </a:lnTo>
                <a:lnTo>
                  <a:pt x="736" y="4522"/>
                </a:lnTo>
                <a:lnTo>
                  <a:pt x="714" y="4539"/>
                </a:lnTo>
                <a:lnTo>
                  <a:pt x="692" y="4554"/>
                </a:lnTo>
                <a:lnTo>
                  <a:pt x="667" y="4570"/>
                </a:lnTo>
                <a:lnTo>
                  <a:pt x="640" y="4586"/>
                </a:lnTo>
                <a:lnTo>
                  <a:pt x="612" y="4602"/>
                </a:lnTo>
                <a:lnTo>
                  <a:pt x="580" y="4616"/>
                </a:lnTo>
                <a:lnTo>
                  <a:pt x="547" y="4630"/>
                </a:lnTo>
                <a:lnTo>
                  <a:pt x="511" y="4642"/>
                </a:lnTo>
                <a:lnTo>
                  <a:pt x="472" y="4654"/>
                </a:lnTo>
                <a:lnTo>
                  <a:pt x="430" y="4664"/>
                </a:lnTo>
                <a:lnTo>
                  <a:pt x="386" y="4672"/>
                </a:lnTo>
                <a:lnTo>
                  <a:pt x="338" y="4678"/>
                </a:lnTo>
                <a:lnTo>
                  <a:pt x="286" y="4683"/>
                </a:lnTo>
                <a:lnTo>
                  <a:pt x="231" y="4686"/>
                </a:lnTo>
                <a:lnTo>
                  <a:pt x="172" y="4686"/>
                </a:lnTo>
                <a:lnTo>
                  <a:pt x="192" y="4675"/>
                </a:lnTo>
                <a:lnTo>
                  <a:pt x="213" y="4663"/>
                </a:lnTo>
                <a:lnTo>
                  <a:pt x="231" y="4649"/>
                </a:lnTo>
                <a:lnTo>
                  <a:pt x="249" y="4636"/>
                </a:lnTo>
                <a:lnTo>
                  <a:pt x="266" y="4621"/>
                </a:lnTo>
                <a:lnTo>
                  <a:pt x="280" y="4606"/>
                </a:lnTo>
                <a:lnTo>
                  <a:pt x="295" y="4590"/>
                </a:lnTo>
                <a:lnTo>
                  <a:pt x="310" y="4575"/>
                </a:lnTo>
                <a:lnTo>
                  <a:pt x="322" y="4558"/>
                </a:lnTo>
                <a:lnTo>
                  <a:pt x="333" y="4541"/>
                </a:lnTo>
                <a:lnTo>
                  <a:pt x="345" y="4523"/>
                </a:lnTo>
                <a:lnTo>
                  <a:pt x="355" y="4505"/>
                </a:lnTo>
                <a:lnTo>
                  <a:pt x="364" y="4487"/>
                </a:lnTo>
                <a:lnTo>
                  <a:pt x="373" y="4468"/>
                </a:lnTo>
                <a:lnTo>
                  <a:pt x="381" y="4448"/>
                </a:lnTo>
                <a:lnTo>
                  <a:pt x="387" y="4429"/>
                </a:lnTo>
                <a:lnTo>
                  <a:pt x="393" y="4410"/>
                </a:lnTo>
                <a:lnTo>
                  <a:pt x="399" y="4391"/>
                </a:lnTo>
                <a:lnTo>
                  <a:pt x="403" y="4371"/>
                </a:lnTo>
                <a:lnTo>
                  <a:pt x="408" y="4351"/>
                </a:lnTo>
                <a:lnTo>
                  <a:pt x="411" y="4332"/>
                </a:lnTo>
                <a:lnTo>
                  <a:pt x="414" y="4312"/>
                </a:lnTo>
                <a:lnTo>
                  <a:pt x="417" y="4293"/>
                </a:lnTo>
                <a:lnTo>
                  <a:pt x="418" y="4274"/>
                </a:lnTo>
                <a:lnTo>
                  <a:pt x="420" y="4235"/>
                </a:lnTo>
                <a:lnTo>
                  <a:pt x="419" y="4198"/>
                </a:lnTo>
                <a:lnTo>
                  <a:pt x="417" y="4163"/>
                </a:lnTo>
                <a:lnTo>
                  <a:pt x="413" y="4129"/>
                </a:lnTo>
                <a:lnTo>
                  <a:pt x="407" y="4093"/>
                </a:lnTo>
                <a:lnTo>
                  <a:pt x="399" y="4057"/>
                </a:lnTo>
                <a:lnTo>
                  <a:pt x="390" y="4020"/>
                </a:lnTo>
                <a:lnTo>
                  <a:pt x="379" y="3983"/>
                </a:lnTo>
                <a:lnTo>
                  <a:pt x="367" y="3944"/>
                </a:lnTo>
                <a:lnTo>
                  <a:pt x="354" y="3906"/>
                </a:lnTo>
                <a:lnTo>
                  <a:pt x="340" y="3867"/>
                </a:lnTo>
                <a:lnTo>
                  <a:pt x="324" y="3826"/>
                </a:lnTo>
                <a:lnTo>
                  <a:pt x="293" y="3744"/>
                </a:lnTo>
                <a:lnTo>
                  <a:pt x="258" y="3657"/>
                </a:lnTo>
                <a:lnTo>
                  <a:pt x="222" y="3567"/>
                </a:lnTo>
                <a:lnTo>
                  <a:pt x="186" y="3471"/>
                </a:lnTo>
                <a:lnTo>
                  <a:pt x="168" y="3421"/>
                </a:lnTo>
                <a:lnTo>
                  <a:pt x="150" y="3372"/>
                </a:lnTo>
                <a:lnTo>
                  <a:pt x="133" y="3320"/>
                </a:lnTo>
                <a:lnTo>
                  <a:pt x="116" y="3266"/>
                </a:lnTo>
                <a:lnTo>
                  <a:pt x="100" y="3212"/>
                </a:lnTo>
                <a:lnTo>
                  <a:pt x="84" y="3155"/>
                </a:lnTo>
                <a:lnTo>
                  <a:pt x="70" y="3099"/>
                </a:lnTo>
                <a:lnTo>
                  <a:pt x="57" y="3039"/>
                </a:lnTo>
                <a:lnTo>
                  <a:pt x="45" y="2979"/>
                </a:lnTo>
                <a:lnTo>
                  <a:pt x="34" y="2917"/>
                </a:lnTo>
                <a:lnTo>
                  <a:pt x="23" y="2853"/>
                </a:lnTo>
                <a:lnTo>
                  <a:pt x="15" y="2788"/>
                </a:lnTo>
                <a:lnTo>
                  <a:pt x="9" y="2721"/>
                </a:lnTo>
                <a:lnTo>
                  <a:pt x="4" y="2651"/>
                </a:lnTo>
                <a:lnTo>
                  <a:pt x="1" y="2581"/>
                </a:lnTo>
                <a:lnTo>
                  <a:pt x="0" y="2508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淘宝店chenying0907 8">
            <a:extLst>
              <a:ext uri="{FF2B5EF4-FFF2-40B4-BE49-F238E27FC236}">
                <a16:creationId xmlns:a16="http://schemas.microsoft.com/office/drawing/2014/main" xmlns="" id="{1374BA57-F11E-4A9F-839A-79256A297022}"/>
              </a:ext>
            </a:extLst>
          </p:cNvPr>
          <p:cNvSpPr/>
          <p:nvPr/>
        </p:nvSpPr>
        <p:spPr bwMode="auto">
          <a:xfrm>
            <a:off x="6310949" y="2857063"/>
            <a:ext cx="709613" cy="709832"/>
          </a:xfrm>
          <a:custGeom>
            <a:avLst/>
            <a:gdLst>
              <a:gd name="T0" fmla="*/ 9 w 3575"/>
              <a:gd name="T1" fmla="*/ 1972 h 3577"/>
              <a:gd name="T2" fmla="*/ 56 w 3575"/>
              <a:gd name="T3" fmla="*/ 2235 h 3577"/>
              <a:gd name="T4" fmla="*/ 140 w 3575"/>
              <a:gd name="T5" fmla="*/ 2485 h 3577"/>
              <a:gd name="T6" fmla="*/ 259 w 3575"/>
              <a:gd name="T7" fmla="*/ 2716 h 3577"/>
              <a:gd name="T8" fmla="*/ 407 w 3575"/>
              <a:gd name="T9" fmla="*/ 2927 h 3577"/>
              <a:gd name="T10" fmla="*/ 586 w 3575"/>
              <a:gd name="T11" fmla="*/ 3113 h 3577"/>
              <a:gd name="T12" fmla="*/ 788 w 3575"/>
              <a:gd name="T13" fmla="*/ 3272 h 3577"/>
              <a:gd name="T14" fmla="*/ 1013 w 3575"/>
              <a:gd name="T15" fmla="*/ 3400 h 3577"/>
              <a:gd name="T16" fmla="*/ 1256 w 3575"/>
              <a:gd name="T17" fmla="*/ 3497 h 3577"/>
              <a:gd name="T18" fmla="*/ 1515 w 3575"/>
              <a:gd name="T19" fmla="*/ 3557 h 3577"/>
              <a:gd name="T20" fmla="*/ 1788 w 3575"/>
              <a:gd name="T21" fmla="*/ 3577 h 3577"/>
              <a:gd name="T22" fmla="*/ 2059 w 3575"/>
              <a:gd name="T23" fmla="*/ 3557 h 3577"/>
              <a:gd name="T24" fmla="*/ 2319 w 3575"/>
              <a:gd name="T25" fmla="*/ 3497 h 3577"/>
              <a:gd name="T26" fmla="*/ 2563 w 3575"/>
              <a:gd name="T27" fmla="*/ 3400 h 3577"/>
              <a:gd name="T28" fmla="*/ 2787 w 3575"/>
              <a:gd name="T29" fmla="*/ 3272 h 3577"/>
              <a:gd name="T30" fmla="*/ 2989 w 3575"/>
              <a:gd name="T31" fmla="*/ 3113 h 3577"/>
              <a:gd name="T32" fmla="*/ 3167 w 3575"/>
              <a:gd name="T33" fmla="*/ 2927 h 3577"/>
              <a:gd name="T34" fmla="*/ 3317 w 3575"/>
              <a:gd name="T35" fmla="*/ 2716 h 3577"/>
              <a:gd name="T36" fmla="*/ 3435 w 3575"/>
              <a:gd name="T37" fmla="*/ 2485 h 3577"/>
              <a:gd name="T38" fmla="*/ 3519 w 3575"/>
              <a:gd name="T39" fmla="*/ 2235 h 3577"/>
              <a:gd name="T40" fmla="*/ 3566 w 3575"/>
              <a:gd name="T41" fmla="*/ 1972 h 3577"/>
              <a:gd name="T42" fmla="*/ 3573 w 3575"/>
              <a:gd name="T43" fmla="*/ 1696 h 3577"/>
              <a:gd name="T44" fmla="*/ 3539 w 3575"/>
              <a:gd name="T45" fmla="*/ 1427 h 3577"/>
              <a:gd name="T46" fmla="*/ 3467 w 3575"/>
              <a:gd name="T47" fmla="*/ 1173 h 3577"/>
              <a:gd name="T48" fmla="*/ 3360 w 3575"/>
              <a:gd name="T49" fmla="*/ 935 h 3577"/>
              <a:gd name="T50" fmla="*/ 3220 w 3575"/>
              <a:gd name="T51" fmla="*/ 718 h 3577"/>
              <a:gd name="T52" fmla="*/ 3052 w 3575"/>
              <a:gd name="T53" fmla="*/ 523 h 3577"/>
              <a:gd name="T54" fmla="*/ 2857 w 3575"/>
              <a:gd name="T55" fmla="*/ 355 h 3577"/>
              <a:gd name="T56" fmla="*/ 2640 w 3575"/>
              <a:gd name="T57" fmla="*/ 215 h 3577"/>
              <a:gd name="T58" fmla="*/ 2402 w 3575"/>
              <a:gd name="T59" fmla="*/ 108 h 3577"/>
              <a:gd name="T60" fmla="*/ 2147 w 3575"/>
              <a:gd name="T61" fmla="*/ 36 h 3577"/>
              <a:gd name="T62" fmla="*/ 1879 w 3575"/>
              <a:gd name="T63" fmla="*/ 2 h 3577"/>
              <a:gd name="T64" fmla="*/ 1604 w 3575"/>
              <a:gd name="T65" fmla="*/ 9 h 3577"/>
              <a:gd name="T66" fmla="*/ 1341 w 3575"/>
              <a:gd name="T67" fmla="*/ 56 h 3577"/>
              <a:gd name="T68" fmla="*/ 1091 w 3575"/>
              <a:gd name="T69" fmla="*/ 139 h 3577"/>
              <a:gd name="T70" fmla="*/ 860 w 3575"/>
              <a:gd name="T71" fmla="*/ 258 h 3577"/>
              <a:gd name="T72" fmla="*/ 650 w 3575"/>
              <a:gd name="T73" fmla="*/ 408 h 3577"/>
              <a:gd name="T74" fmla="*/ 464 w 3575"/>
              <a:gd name="T75" fmla="*/ 585 h 3577"/>
              <a:gd name="T76" fmla="*/ 305 w 3575"/>
              <a:gd name="T77" fmla="*/ 788 h 3577"/>
              <a:gd name="T78" fmla="*/ 175 w 3575"/>
              <a:gd name="T79" fmla="*/ 1012 h 3577"/>
              <a:gd name="T80" fmla="*/ 80 w 3575"/>
              <a:gd name="T81" fmla="*/ 1256 h 3577"/>
              <a:gd name="T82" fmla="*/ 20 w 3575"/>
              <a:gd name="T83" fmla="*/ 1516 h 3577"/>
              <a:gd name="T84" fmla="*/ 0 w 3575"/>
              <a:gd name="T85" fmla="*/ 1788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75" h="3577">
                <a:moveTo>
                  <a:pt x="0" y="1788"/>
                </a:moveTo>
                <a:lnTo>
                  <a:pt x="2" y="1880"/>
                </a:lnTo>
                <a:lnTo>
                  <a:pt x="9" y="1972"/>
                </a:lnTo>
                <a:lnTo>
                  <a:pt x="20" y="2061"/>
                </a:lnTo>
                <a:lnTo>
                  <a:pt x="36" y="2149"/>
                </a:lnTo>
                <a:lnTo>
                  <a:pt x="56" y="2235"/>
                </a:lnTo>
                <a:lnTo>
                  <a:pt x="80" y="2320"/>
                </a:lnTo>
                <a:lnTo>
                  <a:pt x="108" y="2403"/>
                </a:lnTo>
                <a:lnTo>
                  <a:pt x="140" y="2485"/>
                </a:lnTo>
                <a:lnTo>
                  <a:pt x="175" y="2564"/>
                </a:lnTo>
                <a:lnTo>
                  <a:pt x="216" y="2641"/>
                </a:lnTo>
                <a:lnTo>
                  <a:pt x="259" y="2716"/>
                </a:lnTo>
                <a:lnTo>
                  <a:pt x="305" y="2788"/>
                </a:lnTo>
                <a:lnTo>
                  <a:pt x="355" y="2859"/>
                </a:lnTo>
                <a:lnTo>
                  <a:pt x="407" y="2927"/>
                </a:lnTo>
                <a:lnTo>
                  <a:pt x="464" y="2991"/>
                </a:lnTo>
                <a:lnTo>
                  <a:pt x="524" y="3053"/>
                </a:lnTo>
                <a:lnTo>
                  <a:pt x="586" y="3113"/>
                </a:lnTo>
                <a:lnTo>
                  <a:pt x="650" y="3169"/>
                </a:lnTo>
                <a:lnTo>
                  <a:pt x="717" y="3222"/>
                </a:lnTo>
                <a:lnTo>
                  <a:pt x="788" y="3272"/>
                </a:lnTo>
                <a:lnTo>
                  <a:pt x="860" y="3318"/>
                </a:lnTo>
                <a:lnTo>
                  <a:pt x="935" y="3361"/>
                </a:lnTo>
                <a:lnTo>
                  <a:pt x="1013" y="3400"/>
                </a:lnTo>
                <a:lnTo>
                  <a:pt x="1091" y="3436"/>
                </a:lnTo>
                <a:lnTo>
                  <a:pt x="1173" y="3469"/>
                </a:lnTo>
                <a:lnTo>
                  <a:pt x="1256" y="3497"/>
                </a:lnTo>
                <a:lnTo>
                  <a:pt x="1341" y="3521"/>
                </a:lnTo>
                <a:lnTo>
                  <a:pt x="1427" y="3541"/>
                </a:lnTo>
                <a:lnTo>
                  <a:pt x="1515" y="3557"/>
                </a:lnTo>
                <a:lnTo>
                  <a:pt x="1604" y="3568"/>
                </a:lnTo>
                <a:lnTo>
                  <a:pt x="1696" y="3575"/>
                </a:lnTo>
                <a:lnTo>
                  <a:pt x="1788" y="3577"/>
                </a:lnTo>
                <a:lnTo>
                  <a:pt x="1879" y="3575"/>
                </a:lnTo>
                <a:lnTo>
                  <a:pt x="1970" y="3568"/>
                </a:lnTo>
                <a:lnTo>
                  <a:pt x="2059" y="3557"/>
                </a:lnTo>
                <a:lnTo>
                  <a:pt x="2147" y="3541"/>
                </a:lnTo>
                <a:lnTo>
                  <a:pt x="2234" y="3521"/>
                </a:lnTo>
                <a:lnTo>
                  <a:pt x="2319" y="3497"/>
                </a:lnTo>
                <a:lnTo>
                  <a:pt x="2402" y="3469"/>
                </a:lnTo>
                <a:lnTo>
                  <a:pt x="2483" y="3436"/>
                </a:lnTo>
                <a:lnTo>
                  <a:pt x="2563" y="3400"/>
                </a:lnTo>
                <a:lnTo>
                  <a:pt x="2640" y="3361"/>
                </a:lnTo>
                <a:lnTo>
                  <a:pt x="2714" y="3318"/>
                </a:lnTo>
                <a:lnTo>
                  <a:pt x="2787" y="3272"/>
                </a:lnTo>
                <a:lnTo>
                  <a:pt x="2857" y="3222"/>
                </a:lnTo>
                <a:lnTo>
                  <a:pt x="2925" y="3169"/>
                </a:lnTo>
                <a:lnTo>
                  <a:pt x="2989" y="3113"/>
                </a:lnTo>
                <a:lnTo>
                  <a:pt x="3052" y="3053"/>
                </a:lnTo>
                <a:lnTo>
                  <a:pt x="3111" y="2991"/>
                </a:lnTo>
                <a:lnTo>
                  <a:pt x="3167" y="2927"/>
                </a:lnTo>
                <a:lnTo>
                  <a:pt x="3220" y="2859"/>
                </a:lnTo>
                <a:lnTo>
                  <a:pt x="3270" y="2788"/>
                </a:lnTo>
                <a:lnTo>
                  <a:pt x="3317" y="2716"/>
                </a:lnTo>
                <a:lnTo>
                  <a:pt x="3360" y="2641"/>
                </a:lnTo>
                <a:lnTo>
                  <a:pt x="3399" y="2564"/>
                </a:lnTo>
                <a:lnTo>
                  <a:pt x="3435" y="2485"/>
                </a:lnTo>
                <a:lnTo>
                  <a:pt x="3467" y="2403"/>
                </a:lnTo>
                <a:lnTo>
                  <a:pt x="3495" y="2320"/>
                </a:lnTo>
                <a:lnTo>
                  <a:pt x="3519" y="2235"/>
                </a:lnTo>
                <a:lnTo>
                  <a:pt x="3539" y="2149"/>
                </a:lnTo>
                <a:lnTo>
                  <a:pt x="3555" y="2061"/>
                </a:lnTo>
                <a:lnTo>
                  <a:pt x="3566" y="1972"/>
                </a:lnTo>
                <a:lnTo>
                  <a:pt x="3573" y="1880"/>
                </a:lnTo>
                <a:lnTo>
                  <a:pt x="3575" y="1788"/>
                </a:lnTo>
                <a:lnTo>
                  <a:pt x="3573" y="1696"/>
                </a:lnTo>
                <a:lnTo>
                  <a:pt x="3566" y="1605"/>
                </a:lnTo>
                <a:lnTo>
                  <a:pt x="3555" y="1516"/>
                </a:lnTo>
                <a:lnTo>
                  <a:pt x="3539" y="1427"/>
                </a:lnTo>
                <a:lnTo>
                  <a:pt x="3519" y="1341"/>
                </a:lnTo>
                <a:lnTo>
                  <a:pt x="3495" y="1256"/>
                </a:lnTo>
                <a:lnTo>
                  <a:pt x="3467" y="1173"/>
                </a:lnTo>
                <a:lnTo>
                  <a:pt x="3435" y="1092"/>
                </a:lnTo>
                <a:lnTo>
                  <a:pt x="3399" y="1012"/>
                </a:lnTo>
                <a:lnTo>
                  <a:pt x="3360" y="935"/>
                </a:lnTo>
                <a:lnTo>
                  <a:pt x="3317" y="861"/>
                </a:lnTo>
                <a:lnTo>
                  <a:pt x="3270" y="788"/>
                </a:lnTo>
                <a:lnTo>
                  <a:pt x="3220" y="718"/>
                </a:lnTo>
                <a:lnTo>
                  <a:pt x="3167" y="650"/>
                </a:lnTo>
                <a:lnTo>
                  <a:pt x="3111" y="585"/>
                </a:lnTo>
                <a:lnTo>
                  <a:pt x="3052" y="523"/>
                </a:lnTo>
                <a:lnTo>
                  <a:pt x="2989" y="464"/>
                </a:lnTo>
                <a:lnTo>
                  <a:pt x="2925" y="408"/>
                </a:lnTo>
                <a:lnTo>
                  <a:pt x="2857" y="355"/>
                </a:lnTo>
                <a:lnTo>
                  <a:pt x="2787" y="305"/>
                </a:lnTo>
                <a:lnTo>
                  <a:pt x="2714" y="258"/>
                </a:lnTo>
                <a:lnTo>
                  <a:pt x="2640" y="215"/>
                </a:lnTo>
                <a:lnTo>
                  <a:pt x="2563" y="175"/>
                </a:lnTo>
                <a:lnTo>
                  <a:pt x="2483" y="139"/>
                </a:lnTo>
                <a:lnTo>
                  <a:pt x="2402" y="108"/>
                </a:lnTo>
                <a:lnTo>
                  <a:pt x="2319" y="80"/>
                </a:lnTo>
                <a:lnTo>
                  <a:pt x="2234" y="56"/>
                </a:lnTo>
                <a:lnTo>
                  <a:pt x="2147" y="36"/>
                </a:lnTo>
                <a:lnTo>
                  <a:pt x="2059" y="20"/>
                </a:lnTo>
                <a:lnTo>
                  <a:pt x="1970" y="9"/>
                </a:lnTo>
                <a:lnTo>
                  <a:pt x="1879" y="2"/>
                </a:lnTo>
                <a:lnTo>
                  <a:pt x="1788" y="0"/>
                </a:lnTo>
                <a:lnTo>
                  <a:pt x="1696" y="2"/>
                </a:lnTo>
                <a:lnTo>
                  <a:pt x="1604" y="9"/>
                </a:lnTo>
                <a:lnTo>
                  <a:pt x="1515" y="20"/>
                </a:lnTo>
                <a:lnTo>
                  <a:pt x="1427" y="36"/>
                </a:lnTo>
                <a:lnTo>
                  <a:pt x="1341" y="56"/>
                </a:lnTo>
                <a:lnTo>
                  <a:pt x="1256" y="80"/>
                </a:lnTo>
                <a:lnTo>
                  <a:pt x="1173" y="108"/>
                </a:lnTo>
                <a:lnTo>
                  <a:pt x="1091" y="139"/>
                </a:lnTo>
                <a:lnTo>
                  <a:pt x="1013" y="175"/>
                </a:lnTo>
                <a:lnTo>
                  <a:pt x="935" y="215"/>
                </a:lnTo>
                <a:lnTo>
                  <a:pt x="860" y="258"/>
                </a:lnTo>
                <a:lnTo>
                  <a:pt x="788" y="305"/>
                </a:lnTo>
                <a:lnTo>
                  <a:pt x="717" y="355"/>
                </a:lnTo>
                <a:lnTo>
                  <a:pt x="650" y="408"/>
                </a:lnTo>
                <a:lnTo>
                  <a:pt x="586" y="464"/>
                </a:lnTo>
                <a:lnTo>
                  <a:pt x="524" y="523"/>
                </a:lnTo>
                <a:lnTo>
                  <a:pt x="464" y="585"/>
                </a:lnTo>
                <a:lnTo>
                  <a:pt x="407" y="650"/>
                </a:lnTo>
                <a:lnTo>
                  <a:pt x="355" y="718"/>
                </a:lnTo>
                <a:lnTo>
                  <a:pt x="305" y="788"/>
                </a:lnTo>
                <a:lnTo>
                  <a:pt x="259" y="861"/>
                </a:lnTo>
                <a:lnTo>
                  <a:pt x="216" y="935"/>
                </a:lnTo>
                <a:lnTo>
                  <a:pt x="175" y="1012"/>
                </a:lnTo>
                <a:lnTo>
                  <a:pt x="140" y="1092"/>
                </a:lnTo>
                <a:lnTo>
                  <a:pt x="108" y="1173"/>
                </a:lnTo>
                <a:lnTo>
                  <a:pt x="80" y="1256"/>
                </a:lnTo>
                <a:lnTo>
                  <a:pt x="56" y="1341"/>
                </a:lnTo>
                <a:lnTo>
                  <a:pt x="36" y="1427"/>
                </a:lnTo>
                <a:lnTo>
                  <a:pt x="20" y="1516"/>
                </a:lnTo>
                <a:lnTo>
                  <a:pt x="9" y="1605"/>
                </a:lnTo>
                <a:lnTo>
                  <a:pt x="2" y="1696"/>
                </a:lnTo>
                <a:lnTo>
                  <a:pt x="0" y="178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78">
            <a:extLst>
              <a:ext uri="{FF2B5EF4-FFF2-40B4-BE49-F238E27FC236}">
                <a16:creationId xmlns:a16="http://schemas.microsoft.com/office/drawing/2014/main" xmlns="" id="{E5E775FF-748D-4409-BF99-0D56F0ABE63B}"/>
              </a:ext>
            </a:extLst>
          </p:cNvPr>
          <p:cNvSpPr txBox="1"/>
          <p:nvPr/>
        </p:nvSpPr>
        <p:spPr>
          <a:xfrm>
            <a:off x="6511133" y="2935437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7230429" y="2669681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230428" y="3006866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16" name="淘宝店chenying0907 11">
            <a:extLst>
              <a:ext uri="{FF2B5EF4-FFF2-40B4-BE49-F238E27FC236}">
                <a16:creationId xmlns:a16="http://schemas.microsoft.com/office/drawing/2014/main" xmlns="" id="{03011FE5-F794-4DE3-987D-84D74BDFC54E}"/>
              </a:ext>
            </a:extLst>
          </p:cNvPr>
          <p:cNvSpPr/>
          <p:nvPr/>
        </p:nvSpPr>
        <p:spPr bwMode="auto">
          <a:xfrm>
            <a:off x="6109336" y="4934491"/>
            <a:ext cx="966788" cy="967086"/>
          </a:xfrm>
          <a:custGeom>
            <a:avLst/>
            <a:gdLst>
              <a:gd name="T0" fmla="*/ 1 w 4869"/>
              <a:gd name="T1" fmla="*/ 2493 h 4872"/>
              <a:gd name="T2" fmla="*/ 3 w 4869"/>
              <a:gd name="T3" fmla="*/ 2311 h 4872"/>
              <a:gd name="T4" fmla="*/ 76 w 4869"/>
              <a:gd name="T5" fmla="*/ 1828 h 4872"/>
              <a:gd name="T6" fmla="*/ 240 w 4869"/>
              <a:gd name="T7" fmla="*/ 1380 h 4872"/>
              <a:gd name="T8" fmla="*/ 483 w 4869"/>
              <a:gd name="T9" fmla="*/ 979 h 4872"/>
              <a:gd name="T10" fmla="*/ 798 w 4869"/>
              <a:gd name="T11" fmla="*/ 634 h 4872"/>
              <a:gd name="T12" fmla="*/ 1172 w 4869"/>
              <a:gd name="T13" fmla="*/ 353 h 4872"/>
              <a:gd name="T14" fmla="*/ 1598 w 4869"/>
              <a:gd name="T15" fmla="*/ 148 h 4872"/>
              <a:gd name="T16" fmla="*/ 2063 w 4869"/>
              <a:gd name="T17" fmla="*/ 28 h 4872"/>
              <a:gd name="T18" fmla="*/ 2559 w 4869"/>
              <a:gd name="T19" fmla="*/ 3 h 4872"/>
              <a:gd name="T20" fmla="*/ 3042 w 4869"/>
              <a:gd name="T21" fmla="*/ 77 h 4872"/>
              <a:gd name="T22" fmla="*/ 3490 w 4869"/>
              <a:gd name="T23" fmla="*/ 240 h 4872"/>
              <a:gd name="T24" fmla="*/ 3891 w 4869"/>
              <a:gd name="T25" fmla="*/ 485 h 4872"/>
              <a:gd name="T26" fmla="*/ 4236 w 4869"/>
              <a:gd name="T27" fmla="*/ 798 h 4872"/>
              <a:gd name="T28" fmla="*/ 4516 w 4869"/>
              <a:gd name="T29" fmla="*/ 1174 h 4872"/>
              <a:gd name="T30" fmla="*/ 4722 w 4869"/>
              <a:gd name="T31" fmla="*/ 1599 h 4872"/>
              <a:gd name="T32" fmla="*/ 4841 w 4869"/>
              <a:gd name="T33" fmla="*/ 2066 h 4872"/>
              <a:gd name="T34" fmla="*/ 4866 w 4869"/>
              <a:gd name="T35" fmla="*/ 2562 h 4872"/>
              <a:gd name="T36" fmla="*/ 4792 w 4869"/>
              <a:gd name="T37" fmla="*/ 3045 h 4872"/>
              <a:gd name="T38" fmla="*/ 4629 w 4869"/>
              <a:gd name="T39" fmla="*/ 3492 h 4872"/>
              <a:gd name="T40" fmla="*/ 4385 w 4869"/>
              <a:gd name="T41" fmla="*/ 3893 h 4872"/>
              <a:gd name="T42" fmla="*/ 4071 w 4869"/>
              <a:gd name="T43" fmla="*/ 4239 h 4872"/>
              <a:gd name="T44" fmla="*/ 3697 w 4869"/>
              <a:gd name="T45" fmla="*/ 4519 h 4872"/>
              <a:gd name="T46" fmla="*/ 3271 w 4869"/>
              <a:gd name="T47" fmla="*/ 4724 h 4872"/>
              <a:gd name="T48" fmla="*/ 2805 w 4869"/>
              <a:gd name="T49" fmla="*/ 4844 h 4872"/>
              <a:gd name="T50" fmla="*/ 2389 w 4869"/>
              <a:gd name="T51" fmla="*/ 4872 h 4872"/>
              <a:gd name="T52" fmla="*/ 2212 w 4869"/>
              <a:gd name="T53" fmla="*/ 4862 h 4872"/>
              <a:gd name="T54" fmla="*/ 2040 w 4869"/>
              <a:gd name="T55" fmla="*/ 4840 h 4872"/>
              <a:gd name="T56" fmla="*/ 1873 w 4869"/>
              <a:gd name="T57" fmla="*/ 4808 h 4872"/>
              <a:gd name="T58" fmla="*/ 1708 w 4869"/>
              <a:gd name="T59" fmla="*/ 4762 h 4872"/>
              <a:gd name="T60" fmla="*/ 1548 w 4869"/>
              <a:gd name="T61" fmla="*/ 4705 h 4872"/>
              <a:gd name="T62" fmla="*/ 1392 w 4869"/>
              <a:gd name="T63" fmla="*/ 4636 h 4872"/>
              <a:gd name="T64" fmla="*/ 1238 w 4869"/>
              <a:gd name="T65" fmla="*/ 4556 h 4872"/>
              <a:gd name="T66" fmla="*/ 1105 w 4869"/>
              <a:gd name="T67" fmla="*/ 4477 h 4872"/>
              <a:gd name="T68" fmla="*/ 1005 w 4869"/>
              <a:gd name="T69" fmla="*/ 4416 h 4872"/>
              <a:gd name="T70" fmla="*/ 933 w 4869"/>
              <a:gd name="T71" fmla="*/ 4397 h 4872"/>
              <a:gd name="T72" fmla="*/ 871 w 4869"/>
              <a:gd name="T73" fmla="*/ 4416 h 4872"/>
              <a:gd name="T74" fmla="*/ 792 w 4869"/>
              <a:gd name="T75" fmla="*/ 4476 h 4872"/>
              <a:gd name="T76" fmla="*/ 692 w 4869"/>
              <a:gd name="T77" fmla="*/ 4554 h 4872"/>
              <a:gd name="T78" fmla="*/ 580 w 4869"/>
              <a:gd name="T79" fmla="*/ 4616 h 4872"/>
              <a:gd name="T80" fmla="*/ 430 w 4869"/>
              <a:gd name="T81" fmla="*/ 4663 h 4872"/>
              <a:gd name="T82" fmla="*/ 231 w 4869"/>
              <a:gd name="T83" fmla="*/ 4686 h 4872"/>
              <a:gd name="T84" fmla="*/ 231 w 4869"/>
              <a:gd name="T85" fmla="*/ 4650 h 4872"/>
              <a:gd name="T86" fmla="*/ 295 w 4869"/>
              <a:gd name="T87" fmla="*/ 4591 h 4872"/>
              <a:gd name="T88" fmla="*/ 345 w 4869"/>
              <a:gd name="T89" fmla="*/ 4522 h 4872"/>
              <a:gd name="T90" fmla="*/ 380 w 4869"/>
              <a:gd name="T91" fmla="*/ 4449 h 4872"/>
              <a:gd name="T92" fmla="*/ 403 w 4869"/>
              <a:gd name="T93" fmla="*/ 4371 h 4872"/>
              <a:gd name="T94" fmla="*/ 416 w 4869"/>
              <a:gd name="T95" fmla="*/ 4292 h 4872"/>
              <a:gd name="T96" fmla="*/ 417 w 4869"/>
              <a:gd name="T97" fmla="*/ 4163 h 4872"/>
              <a:gd name="T98" fmla="*/ 390 w 4869"/>
              <a:gd name="T99" fmla="*/ 4021 h 4872"/>
              <a:gd name="T100" fmla="*/ 339 w 4869"/>
              <a:gd name="T101" fmla="*/ 3867 h 4872"/>
              <a:gd name="T102" fmla="*/ 222 w 4869"/>
              <a:gd name="T103" fmla="*/ 3566 h 4872"/>
              <a:gd name="T104" fmla="*/ 133 w 4869"/>
              <a:gd name="T105" fmla="*/ 3319 h 4872"/>
              <a:gd name="T106" fmla="*/ 70 w 4869"/>
              <a:gd name="T107" fmla="*/ 3098 h 4872"/>
              <a:gd name="T108" fmla="*/ 23 w 4869"/>
              <a:gd name="T109" fmla="*/ 2854 h 4872"/>
              <a:gd name="T110" fmla="*/ 1 w 4869"/>
              <a:gd name="T111" fmla="*/ 2581 h 4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69" h="4872">
                <a:moveTo>
                  <a:pt x="0" y="2509"/>
                </a:moveTo>
                <a:lnTo>
                  <a:pt x="1" y="2510"/>
                </a:lnTo>
                <a:lnTo>
                  <a:pt x="2" y="2512"/>
                </a:lnTo>
                <a:lnTo>
                  <a:pt x="1" y="2493"/>
                </a:lnTo>
                <a:lnTo>
                  <a:pt x="1" y="2474"/>
                </a:lnTo>
                <a:lnTo>
                  <a:pt x="0" y="2456"/>
                </a:lnTo>
                <a:lnTo>
                  <a:pt x="0" y="2437"/>
                </a:lnTo>
                <a:lnTo>
                  <a:pt x="3" y="2311"/>
                </a:lnTo>
                <a:lnTo>
                  <a:pt x="12" y="2187"/>
                </a:lnTo>
                <a:lnTo>
                  <a:pt x="28" y="2066"/>
                </a:lnTo>
                <a:lnTo>
                  <a:pt x="49" y="1945"/>
                </a:lnTo>
                <a:lnTo>
                  <a:pt x="76" y="1828"/>
                </a:lnTo>
                <a:lnTo>
                  <a:pt x="109" y="1712"/>
                </a:lnTo>
                <a:lnTo>
                  <a:pt x="147" y="1599"/>
                </a:lnTo>
                <a:lnTo>
                  <a:pt x="191" y="1488"/>
                </a:lnTo>
                <a:lnTo>
                  <a:pt x="240" y="1380"/>
                </a:lnTo>
                <a:lnTo>
                  <a:pt x="294" y="1275"/>
                </a:lnTo>
                <a:lnTo>
                  <a:pt x="353" y="1174"/>
                </a:lnTo>
                <a:lnTo>
                  <a:pt x="416" y="1075"/>
                </a:lnTo>
                <a:lnTo>
                  <a:pt x="483" y="979"/>
                </a:lnTo>
                <a:lnTo>
                  <a:pt x="555" y="887"/>
                </a:lnTo>
                <a:lnTo>
                  <a:pt x="632" y="798"/>
                </a:lnTo>
                <a:lnTo>
                  <a:pt x="713" y="714"/>
                </a:lnTo>
                <a:lnTo>
                  <a:pt x="798" y="634"/>
                </a:lnTo>
                <a:lnTo>
                  <a:pt x="886" y="557"/>
                </a:lnTo>
                <a:lnTo>
                  <a:pt x="978" y="485"/>
                </a:lnTo>
                <a:lnTo>
                  <a:pt x="1073" y="416"/>
                </a:lnTo>
                <a:lnTo>
                  <a:pt x="1172" y="353"/>
                </a:lnTo>
                <a:lnTo>
                  <a:pt x="1274" y="294"/>
                </a:lnTo>
                <a:lnTo>
                  <a:pt x="1379" y="240"/>
                </a:lnTo>
                <a:lnTo>
                  <a:pt x="1486" y="192"/>
                </a:lnTo>
                <a:lnTo>
                  <a:pt x="1598" y="148"/>
                </a:lnTo>
                <a:lnTo>
                  <a:pt x="1710" y="111"/>
                </a:lnTo>
                <a:lnTo>
                  <a:pt x="1825" y="77"/>
                </a:lnTo>
                <a:lnTo>
                  <a:pt x="1944" y="50"/>
                </a:lnTo>
                <a:lnTo>
                  <a:pt x="2063" y="28"/>
                </a:lnTo>
                <a:lnTo>
                  <a:pt x="2185" y="14"/>
                </a:lnTo>
                <a:lnTo>
                  <a:pt x="2309" y="3"/>
                </a:lnTo>
                <a:lnTo>
                  <a:pt x="2434" y="0"/>
                </a:lnTo>
                <a:lnTo>
                  <a:pt x="2559" y="3"/>
                </a:lnTo>
                <a:lnTo>
                  <a:pt x="2683" y="14"/>
                </a:lnTo>
                <a:lnTo>
                  <a:pt x="2805" y="28"/>
                </a:lnTo>
                <a:lnTo>
                  <a:pt x="2925" y="50"/>
                </a:lnTo>
                <a:lnTo>
                  <a:pt x="3042" y="77"/>
                </a:lnTo>
                <a:lnTo>
                  <a:pt x="3159" y="111"/>
                </a:lnTo>
                <a:lnTo>
                  <a:pt x="3271" y="148"/>
                </a:lnTo>
                <a:lnTo>
                  <a:pt x="3382" y="192"/>
                </a:lnTo>
                <a:lnTo>
                  <a:pt x="3490" y="240"/>
                </a:lnTo>
                <a:lnTo>
                  <a:pt x="3595" y="294"/>
                </a:lnTo>
                <a:lnTo>
                  <a:pt x="3697" y="353"/>
                </a:lnTo>
                <a:lnTo>
                  <a:pt x="3795" y="416"/>
                </a:lnTo>
                <a:lnTo>
                  <a:pt x="3891" y="485"/>
                </a:lnTo>
                <a:lnTo>
                  <a:pt x="3982" y="557"/>
                </a:lnTo>
                <a:lnTo>
                  <a:pt x="4071" y="634"/>
                </a:lnTo>
                <a:lnTo>
                  <a:pt x="4156" y="714"/>
                </a:lnTo>
                <a:lnTo>
                  <a:pt x="4236" y="798"/>
                </a:lnTo>
                <a:lnTo>
                  <a:pt x="4312" y="887"/>
                </a:lnTo>
                <a:lnTo>
                  <a:pt x="4385" y="979"/>
                </a:lnTo>
                <a:lnTo>
                  <a:pt x="4453" y="1075"/>
                </a:lnTo>
                <a:lnTo>
                  <a:pt x="4516" y="1174"/>
                </a:lnTo>
                <a:lnTo>
                  <a:pt x="4575" y="1275"/>
                </a:lnTo>
                <a:lnTo>
                  <a:pt x="4629" y="1380"/>
                </a:lnTo>
                <a:lnTo>
                  <a:pt x="4678" y="1488"/>
                </a:lnTo>
                <a:lnTo>
                  <a:pt x="4722" y="1599"/>
                </a:lnTo>
                <a:lnTo>
                  <a:pt x="4759" y="1712"/>
                </a:lnTo>
                <a:lnTo>
                  <a:pt x="4792" y="1828"/>
                </a:lnTo>
                <a:lnTo>
                  <a:pt x="4820" y="1945"/>
                </a:lnTo>
                <a:lnTo>
                  <a:pt x="4841" y="2066"/>
                </a:lnTo>
                <a:lnTo>
                  <a:pt x="4856" y="2187"/>
                </a:lnTo>
                <a:lnTo>
                  <a:pt x="4866" y="2311"/>
                </a:lnTo>
                <a:lnTo>
                  <a:pt x="4869" y="2437"/>
                </a:lnTo>
                <a:lnTo>
                  <a:pt x="4866" y="2562"/>
                </a:lnTo>
                <a:lnTo>
                  <a:pt x="4856" y="2686"/>
                </a:lnTo>
                <a:lnTo>
                  <a:pt x="4841" y="2808"/>
                </a:lnTo>
                <a:lnTo>
                  <a:pt x="4820" y="2927"/>
                </a:lnTo>
                <a:lnTo>
                  <a:pt x="4792" y="3045"/>
                </a:lnTo>
                <a:lnTo>
                  <a:pt x="4759" y="3160"/>
                </a:lnTo>
                <a:lnTo>
                  <a:pt x="4722" y="3274"/>
                </a:lnTo>
                <a:lnTo>
                  <a:pt x="4678" y="3385"/>
                </a:lnTo>
                <a:lnTo>
                  <a:pt x="4629" y="3492"/>
                </a:lnTo>
                <a:lnTo>
                  <a:pt x="4575" y="3597"/>
                </a:lnTo>
                <a:lnTo>
                  <a:pt x="4516" y="3699"/>
                </a:lnTo>
                <a:lnTo>
                  <a:pt x="4453" y="3799"/>
                </a:lnTo>
                <a:lnTo>
                  <a:pt x="4385" y="3893"/>
                </a:lnTo>
                <a:lnTo>
                  <a:pt x="4312" y="3986"/>
                </a:lnTo>
                <a:lnTo>
                  <a:pt x="4236" y="4074"/>
                </a:lnTo>
                <a:lnTo>
                  <a:pt x="4156" y="4158"/>
                </a:lnTo>
                <a:lnTo>
                  <a:pt x="4071" y="4239"/>
                </a:lnTo>
                <a:lnTo>
                  <a:pt x="3982" y="4316"/>
                </a:lnTo>
                <a:lnTo>
                  <a:pt x="3891" y="4388"/>
                </a:lnTo>
                <a:lnTo>
                  <a:pt x="3795" y="4456"/>
                </a:lnTo>
                <a:lnTo>
                  <a:pt x="3697" y="4519"/>
                </a:lnTo>
                <a:lnTo>
                  <a:pt x="3595" y="4578"/>
                </a:lnTo>
                <a:lnTo>
                  <a:pt x="3490" y="4632"/>
                </a:lnTo>
                <a:lnTo>
                  <a:pt x="3382" y="4680"/>
                </a:lnTo>
                <a:lnTo>
                  <a:pt x="3271" y="4724"/>
                </a:lnTo>
                <a:lnTo>
                  <a:pt x="3159" y="4763"/>
                </a:lnTo>
                <a:lnTo>
                  <a:pt x="3042" y="4795"/>
                </a:lnTo>
                <a:lnTo>
                  <a:pt x="2925" y="4822"/>
                </a:lnTo>
                <a:lnTo>
                  <a:pt x="2805" y="4844"/>
                </a:lnTo>
                <a:lnTo>
                  <a:pt x="2683" y="4860"/>
                </a:lnTo>
                <a:lnTo>
                  <a:pt x="2559" y="4869"/>
                </a:lnTo>
                <a:lnTo>
                  <a:pt x="2434" y="4872"/>
                </a:lnTo>
                <a:lnTo>
                  <a:pt x="2389" y="4872"/>
                </a:lnTo>
                <a:lnTo>
                  <a:pt x="2345" y="4871"/>
                </a:lnTo>
                <a:lnTo>
                  <a:pt x="2300" y="4869"/>
                </a:lnTo>
                <a:lnTo>
                  <a:pt x="2256" y="4866"/>
                </a:lnTo>
                <a:lnTo>
                  <a:pt x="2212" y="4862"/>
                </a:lnTo>
                <a:lnTo>
                  <a:pt x="2169" y="4858"/>
                </a:lnTo>
                <a:lnTo>
                  <a:pt x="2125" y="4853"/>
                </a:lnTo>
                <a:lnTo>
                  <a:pt x="2082" y="4847"/>
                </a:lnTo>
                <a:lnTo>
                  <a:pt x="2040" y="4840"/>
                </a:lnTo>
                <a:lnTo>
                  <a:pt x="1998" y="4834"/>
                </a:lnTo>
                <a:lnTo>
                  <a:pt x="1956" y="4826"/>
                </a:lnTo>
                <a:lnTo>
                  <a:pt x="1913" y="4817"/>
                </a:lnTo>
                <a:lnTo>
                  <a:pt x="1873" y="4808"/>
                </a:lnTo>
                <a:lnTo>
                  <a:pt x="1831" y="4798"/>
                </a:lnTo>
                <a:lnTo>
                  <a:pt x="1789" y="4786"/>
                </a:lnTo>
                <a:lnTo>
                  <a:pt x="1749" y="4774"/>
                </a:lnTo>
                <a:lnTo>
                  <a:pt x="1708" y="4762"/>
                </a:lnTo>
                <a:lnTo>
                  <a:pt x="1668" y="4749"/>
                </a:lnTo>
                <a:lnTo>
                  <a:pt x="1628" y="4734"/>
                </a:lnTo>
                <a:lnTo>
                  <a:pt x="1588" y="4720"/>
                </a:lnTo>
                <a:lnTo>
                  <a:pt x="1548" y="4705"/>
                </a:lnTo>
                <a:lnTo>
                  <a:pt x="1509" y="4689"/>
                </a:lnTo>
                <a:lnTo>
                  <a:pt x="1469" y="4672"/>
                </a:lnTo>
                <a:lnTo>
                  <a:pt x="1431" y="4654"/>
                </a:lnTo>
                <a:lnTo>
                  <a:pt x="1392" y="4636"/>
                </a:lnTo>
                <a:lnTo>
                  <a:pt x="1353" y="4617"/>
                </a:lnTo>
                <a:lnTo>
                  <a:pt x="1315" y="4598"/>
                </a:lnTo>
                <a:lnTo>
                  <a:pt x="1277" y="4578"/>
                </a:lnTo>
                <a:lnTo>
                  <a:pt x="1238" y="4556"/>
                </a:lnTo>
                <a:lnTo>
                  <a:pt x="1201" y="4535"/>
                </a:lnTo>
                <a:lnTo>
                  <a:pt x="1163" y="4512"/>
                </a:lnTo>
                <a:lnTo>
                  <a:pt x="1126" y="4490"/>
                </a:lnTo>
                <a:lnTo>
                  <a:pt x="1105" y="4477"/>
                </a:lnTo>
                <a:lnTo>
                  <a:pt x="1083" y="4464"/>
                </a:lnTo>
                <a:lnTo>
                  <a:pt x="1057" y="4447"/>
                </a:lnTo>
                <a:lnTo>
                  <a:pt x="1026" y="4428"/>
                </a:lnTo>
                <a:lnTo>
                  <a:pt x="1005" y="4416"/>
                </a:lnTo>
                <a:lnTo>
                  <a:pt x="986" y="4407"/>
                </a:lnTo>
                <a:lnTo>
                  <a:pt x="967" y="4401"/>
                </a:lnTo>
                <a:lnTo>
                  <a:pt x="950" y="4397"/>
                </a:lnTo>
                <a:lnTo>
                  <a:pt x="933" y="4397"/>
                </a:lnTo>
                <a:lnTo>
                  <a:pt x="917" y="4398"/>
                </a:lnTo>
                <a:lnTo>
                  <a:pt x="901" y="4403"/>
                </a:lnTo>
                <a:lnTo>
                  <a:pt x="887" y="4409"/>
                </a:lnTo>
                <a:lnTo>
                  <a:pt x="871" y="4416"/>
                </a:lnTo>
                <a:lnTo>
                  <a:pt x="856" y="4426"/>
                </a:lnTo>
                <a:lnTo>
                  <a:pt x="840" y="4436"/>
                </a:lnTo>
                <a:lnTo>
                  <a:pt x="825" y="4448"/>
                </a:lnTo>
                <a:lnTo>
                  <a:pt x="792" y="4476"/>
                </a:lnTo>
                <a:lnTo>
                  <a:pt x="756" y="4507"/>
                </a:lnTo>
                <a:lnTo>
                  <a:pt x="736" y="4522"/>
                </a:lnTo>
                <a:lnTo>
                  <a:pt x="714" y="4538"/>
                </a:lnTo>
                <a:lnTo>
                  <a:pt x="692" y="4554"/>
                </a:lnTo>
                <a:lnTo>
                  <a:pt x="667" y="4571"/>
                </a:lnTo>
                <a:lnTo>
                  <a:pt x="640" y="4587"/>
                </a:lnTo>
                <a:lnTo>
                  <a:pt x="612" y="4601"/>
                </a:lnTo>
                <a:lnTo>
                  <a:pt x="580" y="4616"/>
                </a:lnTo>
                <a:lnTo>
                  <a:pt x="546" y="4630"/>
                </a:lnTo>
                <a:lnTo>
                  <a:pt x="510" y="4642"/>
                </a:lnTo>
                <a:lnTo>
                  <a:pt x="472" y="4653"/>
                </a:lnTo>
                <a:lnTo>
                  <a:pt x="430" y="4663"/>
                </a:lnTo>
                <a:lnTo>
                  <a:pt x="385" y="4672"/>
                </a:lnTo>
                <a:lnTo>
                  <a:pt x="338" y="4679"/>
                </a:lnTo>
                <a:lnTo>
                  <a:pt x="286" y="4684"/>
                </a:lnTo>
                <a:lnTo>
                  <a:pt x="231" y="4686"/>
                </a:lnTo>
                <a:lnTo>
                  <a:pt x="172" y="4686"/>
                </a:lnTo>
                <a:lnTo>
                  <a:pt x="193" y="4675"/>
                </a:lnTo>
                <a:lnTo>
                  <a:pt x="212" y="4662"/>
                </a:lnTo>
                <a:lnTo>
                  <a:pt x="231" y="4650"/>
                </a:lnTo>
                <a:lnTo>
                  <a:pt x="249" y="4636"/>
                </a:lnTo>
                <a:lnTo>
                  <a:pt x="265" y="4622"/>
                </a:lnTo>
                <a:lnTo>
                  <a:pt x="280" y="4606"/>
                </a:lnTo>
                <a:lnTo>
                  <a:pt x="295" y="4591"/>
                </a:lnTo>
                <a:lnTo>
                  <a:pt x="309" y="4574"/>
                </a:lnTo>
                <a:lnTo>
                  <a:pt x="321" y="4557"/>
                </a:lnTo>
                <a:lnTo>
                  <a:pt x="333" y="4541"/>
                </a:lnTo>
                <a:lnTo>
                  <a:pt x="345" y="4522"/>
                </a:lnTo>
                <a:lnTo>
                  <a:pt x="355" y="4504"/>
                </a:lnTo>
                <a:lnTo>
                  <a:pt x="364" y="4486"/>
                </a:lnTo>
                <a:lnTo>
                  <a:pt x="373" y="4467"/>
                </a:lnTo>
                <a:lnTo>
                  <a:pt x="380" y="4449"/>
                </a:lnTo>
                <a:lnTo>
                  <a:pt x="386" y="4430"/>
                </a:lnTo>
                <a:lnTo>
                  <a:pt x="393" y="4410"/>
                </a:lnTo>
                <a:lnTo>
                  <a:pt x="399" y="4391"/>
                </a:lnTo>
                <a:lnTo>
                  <a:pt x="403" y="4371"/>
                </a:lnTo>
                <a:lnTo>
                  <a:pt x="408" y="4351"/>
                </a:lnTo>
                <a:lnTo>
                  <a:pt x="411" y="4332"/>
                </a:lnTo>
                <a:lnTo>
                  <a:pt x="413" y="4313"/>
                </a:lnTo>
                <a:lnTo>
                  <a:pt x="416" y="4292"/>
                </a:lnTo>
                <a:lnTo>
                  <a:pt x="418" y="4273"/>
                </a:lnTo>
                <a:lnTo>
                  <a:pt x="419" y="4235"/>
                </a:lnTo>
                <a:lnTo>
                  <a:pt x="419" y="4199"/>
                </a:lnTo>
                <a:lnTo>
                  <a:pt x="417" y="4163"/>
                </a:lnTo>
                <a:lnTo>
                  <a:pt x="412" y="4129"/>
                </a:lnTo>
                <a:lnTo>
                  <a:pt x="407" y="4093"/>
                </a:lnTo>
                <a:lnTo>
                  <a:pt x="399" y="4057"/>
                </a:lnTo>
                <a:lnTo>
                  <a:pt x="390" y="4021"/>
                </a:lnTo>
                <a:lnTo>
                  <a:pt x="378" y="3984"/>
                </a:lnTo>
                <a:lnTo>
                  <a:pt x="367" y="3945"/>
                </a:lnTo>
                <a:lnTo>
                  <a:pt x="354" y="3907"/>
                </a:lnTo>
                <a:lnTo>
                  <a:pt x="339" y="3867"/>
                </a:lnTo>
                <a:lnTo>
                  <a:pt x="324" y="3827"/>
                </a:lnTo>
                <a:lnTo>
                  <a:pt x="292" y="3743"/>
                </a:lnTo>
                <a:lnTo>
                  <a:pt x="258" y="3657"/>
                </a:lnTo>
                <a:lnTo>
                  <a:pt x="222" y="3566"/>
                </a:lnTo>
                <a:lnTo>
                  <a:pt x="186" y="3472"/>
                </a:lnTo>
                <a:lnTo>
                  <a:pt x="168" y="3422"/>
                </a:lnTo>
                <a:lnTo>
                  <a:pt x="150" y="3371"/>
                </a:lnTo>
                <a:lnTo>
                  <a:pt x="133" y="3319"/>
                </a:lnTo>
                <a:lnTo>
                  <a:pt x="116" y="3266"/>
                </a:lnTo>
                <a:lnTo>
                  <a:pt x="100" y="3212"/>
                </a:lnTo>
                <a:lnTo>
                  <a:pt x="84" y="3156"/>
                </a:lnTo>
                <a:lnTo>
                  <a:pt x="70" y="3098"/>
                </a:lnTo>
                <a:lnTo>
                  <a:pt x="56" y="3040"/>
                </a:lnTo>
                <a:lnTo>
                  <a:pt x="44" y="2979"/>
                </a:lnTo>
                <a:lnTo>
                  <a:pt x="33" y="2917"/>
                </a:lnTo>
                <a:lnTo>
                  <a:pt x="23" y="2854"/>
                </a:lnTo>
                <a:lnTo>
                  <a:pt x="16" y="2788"/>
                </a:lnTo>
                <a:lnTo>
                  <a:pt x="9" y="2721"/>
                </a:lnTo>
                <a:lnTo>
                  <a:pt x="4" y="2652"/>
                </a:lnTo>
                <a:lnTo>
                  <a:pt x="1" y="2581"/>
                </a:lnTo>
                <a:lnTo>
                  <a:pt x="0" y="2509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淘宝店chenying0907 12">
            <a:extLst>
              <a:ext uri="{FF2B5EF4-FFF2-40B4-BE49-F238E27FC236}">
                <a16:creationId xmlns:a16="http://schemas.microsoft.com/office/drawing/2014/main" xmlns="" id="{675E722A-D7F3-4BA2-A00A-A5A29A0F96F0}"/>
              </a:ext>
            </a:extLst>
          </p:cNvPr>
          <p:cNvSpPr/>
          <p:nvPr/>
        </p:nvSpPr>
        <p:spPr bwMode="auto">
          <a:xfrm>
            <a:off x="6237924" y="5063119"/>
            <a:ext cx="709613" cy="709832"/>
          </a:xfrm>
          <a:custGeom>
            <a:avLst/>
            <a:gdLst>
              <a:gd name="T0" fmla="*/ 9 w 3575"/>
              <a:gd name="T1" fmla="*/ 1972 h 3578"/>
              <a:gd name="T2" fmla="*/ 56 w 3575"/>
              <a:gd name="T3" fmla="*/ 2236 h 3578"/>
              <a:gd name="T4" fmla="*/ 139 w 3575"/>
              <a:gd name="T5" fmla="*/ 2485 h 3578"/>
              <a:gd name="T6" fmla="*/ 258 w 3575"/>
              <a:gd name="T7" fmla="*/ 2718 h 3578"/>
              <a:gd name="T8" fmla="*/ 408 w 3575"/>
              <a:gd name="T9" fmla="*/ 2927 h 3578"/>
              <a:gd name="T10" fmla="*/ 585 w 3575"/>
              <a:gd name="T11" fmla="*/ 3113 h 3578"/>
              <a:gd name="T12" fmla="*/ 787 w 3575"/>
              <a:gd name="T13" fmla="*/ 3272 h 3578"/>
              <a:gd name="T14" fmla="*/ 1012 w 3575"/>
              <a:gd name="T15" fmla="*/ 3402 h 3578"/>
              <a:gd name="T16" fmla="*/ 1255 w 3575"/>
              <a:gd name="T17" fmla="*/ 3498 h 3578"/>
              <a:gd name="T18" fmla="*/ 1515 w 3575"/>
              <a:gd name="T19" fmla="*/ 3558 h 3578"/>
              <a:gd name="T20" fmla="*/ 1787 w 3575"/>
              <a:gd name="T21" fmla="*/ 3578 h 3578"/>
              <a:gd name="T22" fmla="*/ 2060 w 3575"/>
              <a:gd name="T23" fmla="*/ 3558 h 3578"/>
              <a:gd name="T24" fmla="*/ 2319 w 3575"/>
              <a:gd name="T25" fmla="*/ 3498 h 3578"/>
              <a:gd name="T26" fmla="*/ 2562 w 3575"/>
              <a:gd name="T27" fmla="*/ 3402 h 3578"/>
              <a:gd name="T28" fmla="*/ 2786 w 3575"/>
              <a:gd name="T29" fmla="*/ 3272 h 3578"/>
              <a:gd name="T30" fmla="*/ 2989 w 3575"/>
              <a:gd name="T31" fmla="*/ 3113 h 3578"/>
              <a:gd name="T32" fmla="*/ 3167 w 3575"/>
              <a:gd name="T33" fmla="*/ 2927 h 3578"/>
              <a:gd name="T34" fmla="*/ 3316 w 3575"/>
              <a:gd name="T35" fmla="*/ 2718 h 3578"/>
              <a:gd name="T36" fmla="*/ 3434 w 3575"/>
              <a:gd name="T37" fmla="*/ 2485 h 3578"/>
              <a:gd name="T38" fmla="*/ 3519 w 3575"/>
              <a:gd name="T39" fmla="*/ 2236 h 3578"/>
              <a:gd name="T40" fmla="*/ 3566 w 3575"/>
              <a:gd name="T41" fmla="*/ 1972 h 3578"/>
              <a:gd name="T42" fmla="*/ 3573 w 3575"/>
              <a:gd name="T43" fmla="*/ 1697 h 3578"/>
              <a:gd name="T44" fmla="*/ 3539 w 3575"/>
              <a:gd name="T45" fmla="*/ 1429 h 3578"/>
              <a:gd name="T46" fmla="*/ 3467 w 3575"/>
              <a:gd name="T47" fmla="*/ 1174 h 3578"/>
              <a:gd name="T48" fmla="*/ 3359 w 3575"/>
              <a:gd name="T49" fmla="*/ 936 h 3578"/>
              <a:gd name="T50" fmla="*/ 3220 w 3575"/>
              <a:gd name="T51" fmla="*/ 718 h 3578"/>
              <a:gd name="T52" fmla="*/ 3051 w 3575"/>
              <a:gd name="T53" fmla="*/ 525 h 3578"/>
              <a:gd name="T54" fmla="*/ 2857 w 3575"/>
              <a:gd name="T55" fmla="*/ 355 h 3578"/>
              <a:gd name="T56" fmla="*/ 2640 w 3575"/>
              <a:gd name="T57" fmla="*/ 217 h 3578"/>
              <a:gd name="T58" fmla="*/ 2402 w 3575"/>
              <a:gd name="T59" fmla="*/ 108 h 3578"/>
              <a:gd name="T60" fmla="*/ 2148 w 3575"/>
              <a:gd name="T61" fmla="*/ 36 h 3578"/>
              <a:gd name="T62" fmla="*/ 1879 w 3575"/>
              <a:gd name="T63" fmla="*/ 3 h 3578"/>
              <a:gd name="T64" fmla="*/ 1604 w 3575"/>
              <a:gd name="T65" fmla="*/ 9 h 3578"/>
              <a:gd name="T66" fmla="*/ 1341 w 3575"/>
              <a:gd name="T67" fmla="*/ 57 h 3578"/>
              <a:gd name="T68" fmla="*/ 1092 w 3575"/>
              <a:gd name="T69" fmla="*/ 141 h 3578"/>
              <a:gd name="T70" fmla="*/ 861 w 3575"/>
              <a:gd name="T71" fmla="*/ 260 h 3578"/>
              <a:gd name="T72" fmla="*/ 650 w 3575"/>
              <a:gd name="T73" fmla="*/ 408 h 3578"/>
              <a:gd name="T74" fmla="*/ 464 w 3575"/>
              <a:gd name="T75" fmla="*/ 587 h 3578"/>
              <a:gd name="T76" fmla="*/ 305 w 3575"/>
              <a:gd name="T77" fmla="*/ 790 h 3578"/>
              <a:gd name="T78" fmla="*/ 175 w 3575"/>
              <a:gd name="T79" fmla="*/ 1014 h 3578"/>
              <a:gd name="T80" fmla="*/ 80 w 3575"/>
              <a:gd name="T81" fmla="*/ 1257 h 3578"/>
              <a:gd name="T82" fmla="*/ 20 w 3575"/>
              <a:gd name="T83" fmla="*/ 1517 h 3578"/>
              <a:gd name="T84" fmla="*/ 0 w 3575"/>
              <a:gd name="T85" fmla="*/ 1790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75" h="3578">
                <a:moveTo>
                  <a:pt x="0" y="1790"/>
                </a:moveTo>
                <a:lnTo>
                  <a:pt x="2" y="1881"/>
                </a:lnTo>
                <a:lnTo>
                  <a:pt x="9" y="1972"/>
                </a:lnTo>
                <a:lnTo>
                  <a:pt x="20" y="2061"/>
                </a:lnTo>
                <a:lnTo>
                  <a:pt x="36" y="2150"/>
                </a:lnTo>
                <a:lnTo>
                  <a:pt x="56" y="2236"/>
                </a:lnTo>
                <a:lnTo>
                  <a:pt x="80" y="2322"/>
                </a:lnTo>
                <a:lnTo>
                  <a:pt x="108" y="2404"/>
                </a:lnTo>
                <a:lnTo>
                  <a:pt x="139" y="2485"/>
                </a:lnTo>
                <a:lnTo>
                  <a:pt x="175" y="2565"/>
                </a:lnTo>
                <a:lnTo>
                  <a:pt x="215" y="2642"/>
                </a:lnTo>
                <a:lnTo>
                  <a:pt x="258" y="2718"/>
                </a:lnTo>
                <a:lnTo>
                  <a:pt x="305" y="2790"/>
                </a:lnTo>
                <a:lnTo>
                  <a:pt x="355" y="2860"/>
                </a:lnTo>
                <a:lnTo>
                  <a:pt x="408" y="2927"/>
                </a:lnTo>
                <a:lnTo>
                  <a:pt x="464" y="2993"/>
                </a:lnTo>
                <a:lnTo>
                  <a:pt x="523" y="3055"/>
                </a:lnTo>
                <a:lnTo>
                  <a:pt x="585" y="3113"/>
                </a:lnTo>
                <a:lnTo>
                  <a:pt x="650" y="3170"/>
                </a:lnTo>
                <a:lnTo>
                  <a:pt x="717" y="3223"/>
                </a:lnTo>
                <a:lnTo>
                  <a:pt x="787" y="3272"/>
                </a:lnTo>
                <a:lnTo>
                  <a:pt x="861" y="3320"/>
                </a:lnTo>
                <a:lnTo>
                  <a:pt x="935" y="3362"/>
                </a:lnTo>
                <a:lnTo>
                  <a:pt x="1012" y="3402"/>
                </a:lnTo>
                <a:lnTo>
                  <a:pt x="1092" y="3438"/>
                </a:lnTo>
                <a:lnTo>
                  <a:pt x="1173" y="3470"/>
                </a:lnTo>
                <a:lnTo>
                  <a:pt x="1255" y="3498"/>
                </a:lnTo>
                <a:lnTo>
                  <a:pt x="1341" y="3521"/>
                </a:lnTo>
                <a:lnTo>
                  <a:pt x="1427" y="3542"/>
                </a:lnTo>
                <a:lnTo>
                  <a:pt x="1515" y="3558"/>
                </a:lnTo>
                <a:lnTo>
                  <a:pt x="1604" y="3569"/>
                </a:lnTo>
                <a:lnTo>
                  <a:pt x="1696" y="3576"/>
                </a:lnTo>
                <a:lnTo>
                  <a:pt x="1787" y="3578"/>
                </a:lnTo>
                <a:lnTo>
                  <a:pt x="1879" y="3576"/>
                </a:lnTo>
                <a:lnTo>
                  <a:pt x="1971" y="3569"/>
                </a:lnTo>
                <a:lnTo>
                  <a:pt x="2060" y="3558"/>
                </a:lnTo>
                <a:lnTo>
                  <a:pt x="2148" y="3542"/>
                </a:lnTo>
                <a:lnTo>
                  <a:pt x="2234" y="3521"/>
                </a:lnTo>
                <a:lnTo>
                  <a:pt x="2319" y="3498"/>
                </a:lnTo>
                <a:lnTo>
                  <a:pt x="2402" y="3470"/>
                </a:lnTo>
                <a:lnTo>
                  <a:pt x="2483" y="3438"/>
                </a:lnTo>
                <a:lnTo>
                  <a:pt x="2562" y="3402"/>
                </a:lnTo>
                <a:lnTo>
                  <a:pt x="2640" y="3362"/>
                </a:lnTo>
                <a:lnTo>
                  <a:pt x="2714" y="3320"/>
                </a:lnTo>
                <a:lnTo>
                  <a:pt x="2786" y="3272"/>
                </a:lnTo>
                <a:lnTo>
                  <a:pt x="2857" y="3223"/>
                </a:lnTo>
                <a:lnTo>
                  <a:pt x="2925" y="3170"/>
                </a:lnTo>
                <a:lnTo>
                  <a:pt x="2989" y="3113"/>
                </a:lnTo>
                <a:lnTo>
                  <a:pt x="3051" y="3055"/>
                </a:lnTo>
                <a:lnTo>
                  <a:pt x="3111" y="2993"/>
                </a:lnTo>
                <a:lnTo>
                  <a:pt x="3167" y="2927"/>
                </a:lnTo>
                <a:lnTo>
                  <a:pt x="3220" y="2860"/>
                </a:lnTo>
                <a:lnTo>
                  <a:pt x="3270" y="2790"/>
                </a:lnTo>
                <a:lnTo>
                  <a:pt x="3316" y="2718"/>
                </a:lnTo>
                <a:lnTo>
                  <a:pt x="3359" y="2642"/>
                </a:lnTo>
                <a:lnTo>
                  <a:pt x="3398" y="2565"/>
                </a:lnTo>
                <a:lnTo>
                  <a:pt x="3434" y="2485"/>
                </a:lnTo>
                <a:lnTo>
                  <a:pt x="3467" y="2404"/>
                </a:lnTo>
                <a:lnTo>
                  <a:pt x="3495" y="2322"/>
                </a:lnTo>
                <a:lnTo>
                  <a:pt x="3519" y="2236"/>
                </a:lnTo>
                <a:lnTo>
                  <a:pt x="3539" y="2150"/>
                </a:lnTo>
                <a:lnTo>
                  <a:pt x="3555" y="2061"/>
                </a:lnTo>
                <a:lnTo>
                  <a:pt x="3566" y="1972"/>
                </a:lnTo>
                <a:lnTo>
                  <a:pt x="3573" y="1881"/>
                </a:lnTo>
                <a:lnTo>
                  <a:pt x="3575" y="1790"/>
                </a:lnTo>
                <a:lnTo>
                  <a:pt x="3573" y="1697"/>
                </a:lnTo>
                <a:lnTo>
                  <a:pt x="3566" y="1607"/>
                </a:lnTo>
                <a:lnTo>
                  <a:pt x="3555" y="1517"/>
                </a:lnTo>
                <a:lnTo>
                  <a:pt x="3539" y="1429"/>
                </a:lnTo>
                <a:lnTo>
                  <a:pt x="3519" y="1342"/>
                </a:lnTo>
                <a:lnTo>
                  <a:pt x="3495" y="1257"/>
                </a:lnTo>
                <a:lnTo>
                  <a:pt x="3467" y="1174"/>
                </a:lnTo>
                <a:lnTo>
                  <a:pt x="3434" y="1093"/>
                </a:lnTo>
                <a:lnTo>
                  <a:pt x="3398" y="1014"/>
                </a:lnTo>
                <a:lnTo>
                  <a:pt x="3359" y="936"/>
                </a:lnTo>
                <a:lnTo>
                  <a:pt x="3316" y="862"/>
                </a:lnTo>
                <a:lnTo>
                  <a:pt x="3270" y="790"/>
                </a:lnTo>
                <a:lnTo>
                  <a:pt x="3220" y="718"/>
                </a:lnTo>
                <a:lnTo>
                  <a:pt x="3167" y="651"/>
                </a:lnTo>
                <a:lnTo>
                  <a:pt x="3111" y="587"/>
                </a:lnTo>
                <a:lnTo>
                  <a:pt x="3051" y="525"/>
                </a:lnTo>
                <a:lnTo>
                  <a:pt x="2989" y="465"/>
                </a:lnTo>
                <a:lnTo>
                  <a:pt x="2925" y="408"/>
                </a:lnTo>
                <a:lnTo>
                  <a:pt x="2857" y="355"/>
                </a:lnTo>
                <a:lnTo>
                  <a:pt x="2786" y="306"/>
                </a:lnTo>
                <a:lnTo>
                  <a:pt x="2714" y="260"/>
                </a:lnTo>
                <a:lnTo>
                  <a:pt x="2640" y="217"/>
                </a:lnTo>
                <a:lnTo>
                  <a:pt x="2562" y="177"/>
                </a:lnTo>
                <a:lnTo>
                  <a:pt x="2483" y="141"/>
                </a:lnTo>
                <a:lnTo>
                  <a:pt x="2402" y="108"/>
                </a:lnTo>
                <a:lnTo>
                  <a:pt x="2319" y="80"/>
                </a:lnTo>
                <a:lnTo>
                  <a:pt x="2234" y="57"/>
                </a:lnTo>
                <a:lnTo>
                  <a:pt x="2148" y="36"/>
                </a:lnTo>
                <a:lnTo>
                  <a:pt x="2060" y="21"/>
                </a:lnTo>
                <a:lnTo>
                  <a:pt x="1971" y="9"/>
                </a:lnTo>
                <a:lnTo>
                  <a:pt x="1879" y="3"/>
                </a:lnTo>
                <a:lnTo>
                  <a:pt x="1787" y="0"/>
                </a:lnTo>
                <a:lnTo>
                  <a:pt x="1696" y="3"/>
                </a:lnTo>
                <a:lnTo>
                  <a:pt x="1604" y="9"/>
                </a:lnTo>
                <a:lnTo>
                  <a:pt x="1515" y="21"/>
                </a:lnTo>
                <a:lnTo>
                  <a:pt x="1427" y="36"/>
                </a:lnTo>
                <a:lnTo>
                  <a:pt x="1341" y="57"/>
                </a:lnTo>
                <a:lnTo>
                  <a:pt x="1255" y="80"/>
                </a:lnTo>
                <a:lnTo>
                  <a:pt x="1173" y="108"/>
                </a:lnTo>
                <a:lnTo>
                  <a:pt x="1092" y="141"/>
                </a:lnTo>
                <a:lnTo>
                  <a:pt x="1012" y="177"/>
                </a:lnTo>
                <a:lnTo>
                  <a:pt x="935" y="217"/>
                </a:lnTo>
                <a:lnTo>
                  <a:pt x="861" y="260"/>
                </a:lnTo>
                <a:lnTo>
                  <a:pt x="787" y="306"/>
                </a:lnTo>
                <a:lnTo>
                  <a:pt x="717" y="355"/>
                </a:lnTo>
                <a:lnTo>
                  <a:pt x="650" y="408"/>
                </a:lnTo>
                <a:lnTo>
                  <a:pt x="585" y="465"/>
                </a:lnTo>
                <a:lnTo>
                  <a:pt x="523" y="525"/>
                </a:lnTo>
                <a:lnTo>
                  <a:pt x="464" y="587"/>
                </a:lnTo>
                <a:lnTo>
                  <a:pt x="408" y="651"/>
                </a:lnTo>
                <a:lnTo>
                  <a:pt x="355" y="718"/>
                </a:lnTo>
                <a:lnTo>
                  <a:pt x="305" y="790"/>
                </a:lnTo>
                <a:lnTo>
                  <a:pt x="258" y="862"/>
                </a:lnTo>
                <a:lnTo>
                  <a:pt x="215" y="936"/>
                </a:lnTo>
                <a:lnTo>
                  <a:pt x="175" y="1014"/>
                </a:lnTo>
                <a:lnTo>
                  <a:pt x="139" y="1093"/>
                </a:lnTo>
                <a:lnTo>
                  <a:pt x="108" y="1174"/>
                </a:lnTo>
                <a:lnTo>
                  <a:pt x="80" y="1257"/>
                </a:lnTo>
                <a:lnTo>
                  <a:pt x="56" y="1342"/>
                </a:lnTo>
                <a:lnTo>
                  <a:pt x="36" y="1429"/>
                </a:lnTo>
                <a:lnTo>
                  <a:pt x="20" y="1517"/>
                </a:lnTo>
                <a:lnTo>
                  <a:pt x="9" y="1607"/>
                </a:lnTo>
                <a:lnTo>
                  <a:pt x="2" y="1697"/>
                </a:lnTo>
                <a:lnTo>
                  <a:pt x="0" y="179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80">
            <a:extLst>
              <a:ext uri="{FF2B5EF4-FFF2-40B4-BE49-F238E27FC236}">
                <a16:creationId xmlns:a16="http://schemas.microsoft.com/office/drawing/2014/main" xmlns="" id="{C5DEFCC5-08A8-458D-87AA-E4162C7E902E}"/>
              </a:ext>
            </a:extLst>
          </p:cNvPr>
          <p:cNvSpPr txBox="1"/>
          <p:nvPr/>
        </p:nvSpPr>
        <p:spPr>
          <a:xfrm>
            <a:off x="6461112" y="514095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7230429" y="4958982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230428" y="5296167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7" name="淘宝店chenying0907 5">
            <a:extLst>
              <a:ext uri="{FF2B5EF4-FFF2-40B4-BE49-F238E27FC236}">
                <a16:creationId xmlns:a16="http://schemas.microsoft.com/office/drawing/2014/main" xmlns="" id="{0ADD2F31-D856-4D07-AF85-3B996F5E5006}"/>
              </a:ext>
            </a:extLst>
          </p:cNvPr>
          <p:cNvSpPr/>
          <p:nvPr/>
        </p:nvSpPr>
        <p:spPr bwMode="auto">
          <a:xfrm>
            <a:off x="5258436" y="1665340"/>
            <a:ext cx="966788" cy="967086"/>
          </a:xfrm>
          <a:custGeom>
            <a:avLst/>
            <a:gdLst>
              <a:gd name="T0" fmla="*/ 4869 w 4870"/>
              <a:gd name="T1" fmla="*/ 2493 h 4872"/>
              <a:gd name="T2" fmla="*/ 4866 w 4870"/>
              <a:gd name="T3" fmla="*/ 2310 h 4872"/>
              <a:gd name="T4" fmla="*/ 4793 w 4870"/>
              <a:gd name="T5" fmla="*/ 1827 h 4872"/>
              <a:gd name="T6" fmla="*/ 4630 w 4870"/>
              <a:gd name="T7" fmla="*/ 1380 h 4872"/>
              <a:gd name="T8" fmla="*/ 4386 w 4870"/>
              <a:gd name="T9" fmla="*/ 979 h 4872"/>
              <a:gd name="T10" fmla="*/ 4072 w 4870"/>
              <a:gd name="T11" fmla="*/ 633 h 4872"/>
              <a:gd name="T12" fmla="*/ 3698 w 4870"/>
              <a:gd name="T13" fmla="*/ 353 h 4872"/>
              <a:gd name="T14" fmla="*/ 3272 w 4870"/>
              <a:gd name="T15" fmla="*/ 148 h 4872"/>
              <a:gd name="T16" fmla="*/ 2805 w 4870"/>
              <a:gd name="T17" fmla="*/ 28 h 4872"/>
              <a:gd name="T18" fmla="*/ 2309 w 4870"/>
              <a:gd name="T19" fmla="*/ 3 h 4872"/>
              <a:gd name="T20" fmla="*/ 1826 w 4870"/>
              <a:gd name="T21" fmla="*/ 77 h 4872"/>
              <a:gd name="T22" fmla="*/ 1380 w 4870"/>
              <a:gd name="T23" fmla="*/ 240 h 4872"/>
              <a:gd name="T24" fmla="*/ 979 w 4870"/>
              <a:gd name="T25" fmla="*/ 484 h 4872"/>
              <a:gd name="T26" fmla="*/ 633 w 4870"/>
              <a:gd name="T27" fmla="*/ 798 h 4872"/>
              <a:gd name="T28" fmla="*/ 353 w 4870"/>
              <a:gd name="T29" fmla="*/ 1173 h 4872"/>
              <a:gd name="T30" fmla="*/ 148 w 4870"/>
              <a:gd name="T31" fmla="*/ 1599 h 4872"/>
              <a:gd name="T32" fmla="*/ 29 w 4870"/>
              <a:gd name="T33" fmla="*/ 2064 h 4872"/>
              <a:gd name="T34" fmla="*/ 4 w 4870"/>
              <a:gd name="T35" fmla="*/ 2562 h 4872"/>
              <a:gd name="T36" fmla="*/ 77 w 4870"/>
              <a:gd name="T37" fmla="*/ 3044 h 4872"/>
              <a:gd name="T38" fmla="*/ 240 w 4870"/>
              <a:gd name="T39" fmla="*/ 3492 h 4872"/>
              <a:gd name="T40" fmla="*/ 484 w 4870"/>
              <a:gd name="T41" fmla="*/ 3893 h 4872"/>
              <a:gd name="T42" fmla="*/ 798 w 4870"/>
              <a:gd name="T43" fmla="*/ 4238 h 4872"/>
              <a:gd name="T44" fmla="*/ 1172 w 4870"/>
              <a:gd name="T45" fmla="*/ 4519 h 4872"/>
              <a:gd name="T46" fmla="*/ 1598 w 4870"/>
              <a:gd name="T47" fmla="*/ 4724 h 4872"/>
              <a:gd name="T48" fmla="*/ 2064 w 4870"/>
              <a:gd name="T49" fmla="*/ 4844 h 4872"/>
              <a:gd name="T50" fmla="*/ 2480 w 4870"/>
              <a:gd name="T51" fmla="*/ 4871 h 4872"/>
              <a:gd name="T52" fmla="*/ 2656 w 4870"/>
              <a:gd name="T53" fmla="*/ 4862 h 4872"/>
              <a:gd name="T54" fmla="*/ 2829 w 4870"/>
              <a:gd name="T55" fmla="*/ 4840 h 4872"/>
              <a:gd name="T56" fmla="*/ 2997 w 4870"/>
              <a:gd name="T57" fmla="*/ 4807 h 4872"/>
              <a:gd name="T58" fmla="*/ 3160 w 4870"/>
              <a:gd name="T59" fmla="*/ 4761 h 4872"/>
              <a:gd name="T60" fmla="*/ 3320 w 4870"/>
              <a:gd name="T61" fmla="*/ 4704 h 4872"/>
              <a:gd name="T62" fmla="*/ 3477 w 4870"/>
              <a:gd name="T63" fmla="*/ 4636 h 4872"/>
              <a:gd name="T64" fmla="*/ 3630 w 4870"/>
              <a:gd name="T65" fmla="*/ 4556 h 4872"/>
              <a:gd name="T66" fmla="*/ 3763 w 4870"/>
              <a:gd name="T67" fmla="*/ 4477 h 4872"/>
              <a:gd name="T68" fmla="*/ 3863 w 4870"/>
              <a:gd name="T69" fmla="*/ 4415 h 4872"/>
              <a:gd name="T70" fmla="*/ 3937 w 4870"/>
              <a:gd name="T71" fmla="*/ 4396 h 4872"/>
              <a:gd name="T72" fmla="*/ 3997 w 4870"/>
              <a:gd name="T73" fmla="*/ 4415 h 4872"/>
              <a:gd name="T74" fmla="*/ 4077 w 4870"/>
              <a:gd name="T75" fmla="*/ 4475 h 4872"/>
              <a:gd name="T76" fmla="*/ 4178 w 4870"/>
              <a:gd name="T77" fmla="*/ 4554 h 4872"/>
              <a:gd name="T78" fmla="*/ 4289 w 4870"/>
              <a:gd name="T79" fmla="*/ 4616 h 4872"/>
              <a:gd name="T80" fmla="*/ 4439 w 4870"/>
              <a:gd name="T81" fmla="*/ 4663 h 4872"/>
              <a:gd name="T82" fmla="*/ 4639 w 4870"/>
              <a:gd name="T83" fmla="*/ 4686 h 4872"/>
              <a:gd name="T84" fmla="*/ 4639 w 4870"/>
              <a:gd name="T85" fmla="*/ 4649 h 4872"/>
              <a:gd name="T86" fmla="*/ 4574 w 4870"/>
              <a:gd name="T87" fmla="*/ 4590 h 4872"/>
              <a:gd name="T88" fmla="*/ 4525 w 4870"/>
              <a:gd name="T89" fmla="*/ 4522 h 4872"/>
              <a:gd name="T90" fmla="*/ 4489 w 4870"/>
              <a:gd name="T91" fmla="*/ 4448 h 4872"/>
              <a:gd name="T92" fmla="*/ 4466 w 4870"/>
              <a:gd name="T93" fmla="*/ 4370 h 4872"/>
              <a:gd name="T94" fmla="*/ 4453 w 4870"/>
              <a:gd name="T95" fmla="*/ 4292 h 4872"/>
              <a:gd name="T96" fmla="*/ 4453 w 4870"/>
              <a:gd name="T97" fmla="*/ 4163 h 4872"/>
              <a:gd name="T98" fmla="*/ 4480 w 4870"/>
              <a:gd name="T99" fmla="*/ 4020 h 4872"/>
              <a:gd name="T100" fmla="*/ 4529 w 4870"/>
              <a:gd name="T101" fmla="*/ 3866 h 4872"/>
              <a:gd name="T102" fmla="*/ 4648 w 4870"/>
              <a:gd name="T103" fmla="*/ 3566 h 4872"/>
              <a:gd name="T104" fmla="*/ 4737 w 4870"/>
              <a:gd name="T105" fmla="*/ 3319 h 4872"/>
              <a:gd name="T106" fmla="*/ 4800 w 4870"/>
              <a:gd name="T107" fmla="*/ 3098 h 4872"/>
              <a:gd name="T108" fmla="*/ 4846 w 4870"/>
              <a:gd name="T109" fmla="*/ 2853 h 4872"/>
              <a:gd name="T110" fmla="*/ 4869 w 4870"/>
              <a:gd name="T111" fmla="*/ 2581 h 4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70" h="4872">
                <a:moveTo>
                  <a:pt x="4870" y="2508"/>
                </a:moveTo>
                <a:lnTo>
                  <a:pt x="4869" y="2510"/>
                </a:lnTo>
                <a:lnTo>
                  <a:pt x="4867" y="2512"/>
                </a:lnTo>
                <a:lnTo>
                  <a:pt x="4869" y="2493"/>
                </a:lnTo>
                <a:lnTo>
                  <a:pt x="4869" y="2474"/>
                </a:lnTo>
                <a:lnTo>
                  <a:pt x="4870" y="2455"/>
                </a:lnTo>
                <a:lnTo>
                  <a:pt x="4870" y="2435"/>
                </a:lnTo>
                <a:lnTo>
                  <a:pt x="4866" y="2310"/>
                </a:lnTo>
                <a:lnTo>
                  <a:pt x="4857" y="2186"/>
                </a:lnTo>
                <a:lnTo>
                  <a:pt x="4842" y="2064"/>
                </a:lnTo>
                <a:lnTo>
                  <a:pt x="4820" y="1945"/>
                </a:lnTo>
                <a:lnTo>
                  <a:pt x="4793" y="1827"/>
                </a:lnTo>
                <a:lnTo>
                  <a:pt x="4760" y="1712"/>
                </a:lnTo>
                <a:lnTo>
                  <a:pt x="4722" y="1599"/>
                </a:lnTo>
                <a:lnTo>
                  <a:pt x="4678" y="1487"/>
                </a:lnTo>
                <a:lnTo>
                  <a:pt x="4630" y="1380"/>
                </a:lnTo>
                <a:lnTo>
                  <a:pt x="4576" y="1275"/>
                </a:lnTo>
                <a:lnTo>
                  <a:pt x="4517" y="1173"/>
                </a:lnTo>
                <a:lnTo>
                  <a:pt x="4454" y="1073"/>
                </a:lnTo>
                <a:lnTo>
                  <a:pt x="4386" y="979"/>
                </a:lnTo>
                <a:lnTo>
                  <a:pt x="4313" y="886"/>
                </a:lnTo>
                <a:lnTo>
                  <a:pt x="4238" y="798"/>
                </a:lnTo>
                <a:lnTo>
                  <a:pt x="4156" y="714"/>
                </a:lnTo>
                <a:lnTo>
                  <a:pt x="4072" y="633"/>
                </a:lnTo>
                <a:lnTo>
                  <a:pt x="3984" y="556"/>
                </a:lnTo>
                <a:lnTo>
                  <a:pt x="3892" y="484"/>
                </a:lnTo>
                <a:lnTo>
                  <a:pt x="3796" y="416"/>
                </a:lnTo>
                <a:lnTo>
                  <a:pt x="3698" y="353"/>
                </a:lnTo>
                <a:lnTo>
                  <a:pt x="3595" y="294"/>
                </a:lnTo>
                <a:lnTo>
                  <a:pt x="3490" y="240"/>
                </a:lnTo>
                <a:lnTo>
                  <a:pt x="3382" y="192"/>
                </a:lnTo>
                <a:lnTo>
                  <a:pt x="3272" y="148"/>
                </a:lnTo>
                <a:lnTo>
                  <a:pt x="3159" y="109"/>
                </a:lnTo>
                <a:lnTo>
                  <a:pt x="3043" y="77"/>
                </a:lnTo>
                <a:lnTo>
                  <a:pt x="2926" y="50"/>
                </a:lnTo>
                <a:lnTo>
                  <a:pt x="2805" y="28"/>
                </a:lnTo>
                <a:lnTo>
                  <a:pt x="2684" y="12"/>
                </a:lnTo>
                <a:lnTo>
                  <a:pt x="2561" y="3"/>
                </a:lnTo>
                <a:lnTo>
                  <a:pt x="2434" y="0"/>
                </a:lnTo>
                <a:lnTo>
                  <a:pt x="2309" y="3"/>
                </a:lnTo>
                <a:lnTo>
                  <a:pt x="2187" y="12"/>
                </a:lnTo>
                <a:lnTo>
                  <a:pt x="2064" y="28"/>
                </a:lnTo>
                <a:lnTo>
                  <a:pt x="1944" y="50"/>
                </a:lnTo>
                <a:lnTo>
                  <a:pt x="1826" y="77"/>
                </a:lnTo>
                <a:lnTo>
                  <a:pt x="1711" y="109"/>
                </a:lnTo>
                <a:lnTo>
                  <a:pt x="1598" y="148"/>
                </a:lnTo>
                <a:lnTo>
                  <a:pt x="1488" y="192"/>
                </a:lnTo>
                <a:lnTo>
                  <a:pt x="1380" y="240"/>
                </a:lnTo>
                <a:lnTo>
                  <a:pt x="1275" y="294"/>
                </a:lnTo>
                <a:lnTo>
                  <a:pt x="1172" y="353"/>
                </a:lnTo>
                <a:lnTo>
                  <a:pt x="1074" y="416"/>
                </a:lnTo>
                <a:lnTo>
                  <a:pt x="979" y="484"/>
                </a:lnTo>
                <a:lnTo>
                  <a:pt x="886" y="556"/>
                </a:lnTo>
                <a:lnTo>
                  <a:pt x="798" y="633"/>
                </a:lnTo>
                <a:lnTo>
                  <a:pt x="714" y="714"/>
                </a:lnTo>
                <a:lnTo>
                  <a:pt x="633" y="798"/>
                </a:lnTo>
                <a:lnTo>
                  <a:pt x="556" y="886"/>
                </a:lnTo>
                <a:lnTo>
                  <a:pt x="484" y="979"/>
                </a:lnTo>
                <a:lnTo>
                  <a:pt x="416" y="1073"/>
                </a:lnTo>
                <a:lnTo>
                  <a:pt x="353" y="1173"/>
                </a:lnTo>
                <a:lnTo>
                  <a:pt x="295" y="1275"/>
                </a:lnTo>
                <a:lnTo>
                  <a:pt x="240" y="1380"/>
                </a:lnTo>
                <a:lnTo>
                  <a:pt x="192" y="1487"/>
                </a:lnTo>
                <a:lnTo>
                  <a:pt x="148" y="1599"/>
                </a:lnTo>
                <a:lnTo>
                  <a:pt x="110" y="1712"/>
                </a:lnTo>
                <a:lnTo>
                  <a:pt x="77" y="1827"/>
                </a:lnTo>
                <a:lnTo>
                  <a:pt x="50" y="1945"/>
                </a:lnTo>
                <a:lnTo>
                  <a:pt x="29" y="2064"/>
                </a:lnTo>
                <a:lnTo>
                  <a:pt x="13" y="2186"/>
                </a:lnTo>
                <a:lnTo>
                  <a:pt x="4" y="2310"/>
                </a:lnTo>
                <a:lnTo>
                  <a:pt x="0" y="2435"/>
                </a:lnTo>
                <a:lnTo>
                  <a:pt x="4" y="2562"/>
                </a:lnTo>
                <a:lnTo>
                  <a:pt x="13" y="2685"/>
                </a:lnTo>
                <a:lnTo>
                  <a:pt x="29" y="2806"/>
                </a:lnTo>
                <a:lnTo>
                  <a:pt x="50" y="2927"/>
                </a:lnTo>
                <a:lnTo>
                  <a:pt x="77" y="3044"/>
                </a:lnTo>
                <a:lnTo>
                  <a:pt x="110" y="3160"/>
                </a:lnTo>
                <a:lnTo>
                  <a:pt x="148" y="3273"/>
                </a:lnTo>
                <a:lnTo>
                  <a:pt x="192" y="3384"/>
                </a:lnTo>
                <a:lnTo>
                  <a:pt x="240" y="3492"/>
                </a:lnTo>
                <a:lnTo>
                  <a:pt x="295" y="3597"/>
                </a:lnTo>
                <a:lnTo>
                  <a:pt x="353" y="3699"/>
                </a:lnTo>
                <a:lnTo>
                  <a:pt x="416" y="3797"/>
                </a:lnTo>
                <a:lnTo>
                  <a:pt x="484" y="3893"/>
                </a:lnTo>
                <a:lnTo>
                  <a:pt x="556" y="3985"/>
                </a:lnTo>
                <a:lnTo>
                  <a:pt x="633" y="4074"/>
                </a:lnTo>
                <a:lnTo>
                  <a:pt x="714" y="4158"/>
                </a:lnTo>
                <a:lnTo>
                  <a:pt x="798" y="4238"/>
                </a:lnTo>
                <a:lnTo>
                  <a:pt x="886" y="4315"/>
                </a:lnTo>
                <a:lnTo>
                  <a:pt x="979" y="4387"/>
                </a:lnTo>
                <a:lnTo>
                  <a:pt x="1074" y="4456"/>
                </a:lnTo>
                <a:lnTo>
                  <a:pt x="1172" y="4519"/>
                </a:lnTo>
                <a:lnTo>
                  <a:pt x="1275" y="4578"/>
                </a:lnTo>
                <a:lnTo>
                  <a:pt x="1380" y="4632"/>
                </a:lnTo>
                <a:lnTo>
                  <a:pt x="1488" y="4680"/>
                </a:lnTo>
                <a:lnTo>
                  <a:pt x="1598" y="4724"/>
                </a:lnTo>
                <a:lnTo>
                  <a:pt x="1711" y="4761"/>
                </a:lnTo>
                <a:lnTo>
                  <a:pt x="1826" y="4795"/>
                </a:lnTo>
                <a:lnTo>
                  <a:pt x="1944" y="4822"/>
                </a:lnTo>
                <a:lnTo>
                  <a:pt x="2064" y="4844"/>
                </a:lnTo>
                <a:lnTo>
                  <a:pt x="2187" y="4858"/>
                </a:lnTo>
                <a:lnTo>
                  <a:pt x="2309" y="4869"/>
                </a:lnTo>
                <a:lnTo>
                  <a:pt x="2434" y="4872"/>
                </a:lnTo>
                <a:lnTo>
                  <a:pt x="2480" y="4871"/>
                </a:lnTo>
                <a:lnTo>
                  <a:pt x="2525" y="4870"/>
                </a:lnTo>
                <a:lnTo>
                  <a:pt x="2569" y="4869"/>
                </a:lnTo>
                <a:lnTo>
                  <a:pt x="2614" y="4865"/>
                </a:lnTo>
                <a:lnTo>
                  <a:pt x="2656" y="4862"/>
                </a:lnTo>
                <a:lnTo>
                  <a:pt x="2700" y="4857"/>
                </a:lnTo>
                <a:lnTo>
                  <a:pt x="2743" y="4853"/>
                </a:lnTo>
                <a:lnTo>
                  <a:pt x="2786" y="4847"/>
                </a:lnTo>
                <a:lnTo>
                  <a:pt x="2829" y="4840"/>
                </a:lnTo>
                <a:lnTo>
                  <a:pt x="2872" y="4832"/>
                </a:lnTo>
                <a:lnTo>
                  <a:pt x="2913" y="4825"/>
                </a:lnTo>
                <a:lnTo>
                  <a:pt x="2955" y="4817"/>
                </a:lnTo>
                <a:lnTo>
                  <a:pt x="2997" y="4807"/>
                </a:lnTo>
                <a:lnTo>
                  <a:pt x="3038" y="4796"/>
                </a:lnTo>
                <a:lnTo>
                  <a:pt x="3079" y="4785"/>
                </a:lnTo>
                <a:lnTo>
                  <a:pt x="3120" y="4774"/>
                </a:lnTo>
                <a:lnTo>
                  <a:pt x="3160" y="4761"/>
                </a:lnTo>
                <a:lnTo>
                  <a:pt x="3201" y="4748"/>
                </a:lnTo>
                <a:lnTo>
                  <a:pt x="3241" y="4734"/>
                </a:lnTo>
                <a:lnTo>
                  <a:pt x="3281" y="4720"/>
                </a:lnTo>
                <a:lnTo>
                  <a:pt x="3320" y="4704"/>
                </a:lnTo>
                <a:lnTo>
                  <a:pt x="3360" y="4688"/>
                </a:lnTo>
                <a:lnTo>
                  <a:pt x="3399" y="4671"/>
                </a:lnTo>
                <a:lnTo>
                  <a:pt x="3439" y="4654"/>
                </a:lnTo>
                <a:lnTo>
                  <a:pt x="3477" y="4636"/>
                </a:lnTo>
                <a:lnTo>
                  <a:pt x="3516" y="4617"/>
                </a:lnTo>
                <a:lnTo>
                  <a:pt x="3555" y="4597"/>
                </a:lnTo>
                <a:lnTo>
                  <a:pt x="3593" y="4577"/>
                </a:lnTo>
                <a:lnTo>
                  <a:pt x="3630" y="4556"/>
                </a:lnTo>
                <a:lnTo>
                  <a:pt x="3668" y="4535"/>
                </a:lnTo>
                <a:lnTo>
                  <a:pt x="3707" y="4512"/>
                </a:lnTo>
                <a:lnTo>
                  <a:pt x="3744" y="4489"/>
                </a:lnTo>
                <a:lnTo>
                  <a:pt x="3763" y="4477"/>
                </a:lnTo>
                <a:lnTo>
                  <a:pt x="3787" y="4463"/>
                </a:lnTo>
                <a:lnTo>
                  <a:pt x="3813" y="4447"/>
                </a:lnTo>
                <a:lnTo>
                  <a:pt x="3843" y="4428"/>
                </a:lnTo>
                <a:lnTo>
                  <a:pt x="3863" y="4415"/>
                </a:lnTo>
                <a:lnTo>
                  <a:pt x="3884" y="4406"/>
                </a:lnTo>
                <a:lnTo>
                  <a:pt x="3902" y="4401"/>
                </a:lnTo>
                <a:lnTo>
                  <a:pt x="3920" y="4397"/>
                </a:lnTo>
                <a:lnTo>
                  <a:pt x="3937" y="4396"/>
                </a:lnTo>
                <a:lnTo>
                  <a:pt x="3952" y="4398"/>
                </a:lnTo>
                <a:lnTo>
                  <a:pt x="3968" y="4402"/>
                </a:lnTo>
                <a:lnTo>
                  <a:pt x="3983" y="4407"/>
                </a:lnTo>
                <a:lnTo>
                  <a:pt x="3997" y="4415"/>
                </a:lnTo>
                <a:lnTo>
                  <a:pt x="4013" y="4424"/>
                </a:lnTo>
                <a:lnTo>
                  <a:pt x="4028" y="4436"/>
                </a:lnTo>
                <a:lnTo>
                  <a:pt x="4044" y="4448"/>
                </a:lnTo>
                <a:lnTo>
                  <a:pt x="4077" y="4475"/>
                </a:lnTo>
                <a:lnTo>
                  <a:pt x="4114" y="4505"/>
                </a:lnTo>
                <a:lnTo>
                  <a:pt x="4134" y="4521"/>
                </a:lnTo>
                <a:lnTo>
                  <a:pt x="4155" y="4538"/>
                </a:lnTo>
                <a:lnTo>
                  <a:pt x="4178" y="4554"/>
                </a:lnTo>
                <a:lnTo>
                  <a:pt x="4203" y="4570"/>
                </a:lnTo>
                <a:lnTo>
                  <a:pt x="4230" y="4586"/>
                </a:lnTo>
                <a:lnTo>
                  <a:pt x="4258" y="4601"/>
                </a:lnTo>
                <a:lnTo>
                  <a:pt x="4289" y="4616"/>
                </a:lnTo>
                <a:lnTo>
                  <a:pt x="4322" y="4630"/>
                </a:lnTo>
                <a:lnTo>
                  <a:pt x="4358" y="4642"/>
                </a:lnTo>
                <a:lnTo>
                  <a:pt x="4398" y="4653"/>
                </a:lnTo>
                <a:lnTo>
                  <a:pt x="4439" y="4663"/>
                </a:lnTo>
                <a:lnTo>
                  <a:pt x="4483" y="4671"/>
                </a:lnTo>
                <a:lnTo>
                  <a:pt x="4532" y="4678"/>
                </a:lnTo>
                <a:lnTo>
                  <a:pt x="4583" y="4683"/>
                </a:lnTo>
                <a:lnTo>
                  <a:pt x="4639" y="4686"/>
                </a:lnTo>
                <a:lnTo>
                  <a:pt x="4697" y="4686"/>
                </a:lnTo>
                <a:lnTo>
                  <a:pt x="4677" y="4675"/>
                </a:lnTo>
                <a:lnTo>
                  <a:pt x="4657" y="4662"/>
                </a:lnTo>
                <a:lnTo>
                  <a:pt x="4639" y="4649"/>
                </a:lnTo>
                <a:lnTo>
                  <a:pt x="4621" y="4635"/>
                </a:lnTo>
                <a:lnTo>
                  <a:pt x="4604" y="4620"/>
                </a:lnTo>
                <a:lnTo>
                  <a:pt x="4589" y="4606"/>
                </a:lnTo>
                <a:lnTo>
                  <a:pt x="4574" y="4590"/>
                </a:lnTo>
                <a:lnTo>
                  <a:pt x="4561" y="4574"/>
                </a:lnTo>
                <a:lnTo>
                  <a:pt x="4547" y="4557"/>
                </a:lnTo>
                <a:lnTo>
                  <a:pt x="4536" y="4540"/>
                </a:lnTo>
                <a:lnTo>
                  <a:pt x="4525" y="4522"/>
                </a:lnTo>
                <a:lnTo>
                  <a:pt x="4515" y="4504"/>
                </a:lnTo>
                <a:lnTo>
                  <a:pt x="4506" y="4486"/>
                </a:lnTo>
                <a:lnTo>
                  <a:pt x="4497" y="4467"/>
                </a:lnTo>
                <a:lnTo>
                  <a:pt x="4489" y="4448"/>
                </a:lnTo>
                <a:lnTo>
                  <a:pt x="4482" y="4429"/>
                </a:lnTo>
                <a:lnTo>
                  <a:pt x="4476" y="4410"/>
                </a:lnTo>
                <a:lnTo>
                  <a:pt x="4471" y="4390"/>
                </a:lnTo>
                <a:lnTo>
                  <a:pt x="4466" y="4370"/>
                </a:lnTo>
                <a:lnTo>
                  <a:pt x="4462" y="4351"/>
                </a:lnTo>
                <a:lnTo>
                  <a:pt x="4458" y="4332"/>
                </a:lnTo>
                <a:lnTo>
                  <a:pt x="4455" y="4312"/>
                </a:lnTo>
                <a:lnTo>
                  <a:pt x="4453" y="4292"/>
                </a:lnTo>
                <a:lnTo>
                  <a:pt x="4452" y="4273"/>
                </a:lnTo>
                <a:lnTo>
                  <a:pt x="4449" y="4235"/>
                </a:lnTo>
                <a:lnTo>
                  <a:pt x="4450" y="4198"/>
                </a:lnTo>
                <a:lnTo>
                  <a:pt x="4453" y="4163"/>
                </a:lnTo>
                <a:lnTo>
                  <a:pt x="4457" y="4129"/>
                </a:lnTo>
                <a:lnTo>
                  <a:pt x="4463" y="4093"/>
                </a:lnTo>
                <a:lnTo>
                  <a:pt x="4471" y="4057"/>
                </a:lnTo>
                <a:lnTo>
                  <a:pt x="4480" y="4020"/>
                </a:lnTo>
                <a:lnTo>
                  <a:pt x="4490" y="3982"/>
                </a:lnTo>
                <a:lnTo>
                  <a:pt x="4502" y="3944"/>
                </a:lnTo>
                <a:lnTo>
                  <a:pt x="4516" y="3906"/>
                </a:lnTo>
                <a:lnTo>
                  <a:pt x="4529" y="3866"/>
                </a:lnTo>
                <a:lnTo>
                  <a:pt x="4545" y="3826"/>
                </a:lnTo>
                <a:lnTo>
                  <a:pt x="4577" y="3743"/>
                </a:lnTo>
                <a:lnTo>
                  <a:pt x="4612" y="3656"/>
                </a:lnTo>
                <a:lnTo>
                  <a:pt x="4648" y="3566"/>
                </a:lnTo>
                <a:lnTo>
                  <a:pt x="4684" y="3470"/>
                </a:lnTo>
                <a:lnTo>
                  <a:pt x="4702" y="3421"/>
                </a:lnTo>
                <a:lnTo>
                  <a:pt x="4720" y="3371"/>
                </a:lnTo>
                <a:lnTo>
                  <a:pt x="4737" y="3319"/>
                </a:lnTo>
                <a:lnTo>
                  <a:pt x="4754" y="3266"/>
                </a:lnTo>
                <a:lnTo>
                  <a:pt x="4769" y="3211"/>
                </a:lnTo>
                <a:lnTo>
                  <a:pt x="4785" y="3156"/>
                </a:lnTo>
                <a:lnTo>
                  <a:pt x="4800" y="3098"/>
                </a:lnTo>
                <a:lnTo>
                  <a:pt x="4812" y="3039"/>
                </a:lnTo>
                <a:lnTo>
                  <a:pt x="4825" y="2979"/>
                </a:lnTo>
                <a:lnTo>
                  <a:pt x="4836" y="2917"/>
                </a:lnTo>
                <a:lnTo>
                  <a:pt x="4846" y="2853"/>
                </a:lnTo>
                <a:lnTo>
                  <a:pt x="4854" y="2787"/>
                </a:lnTo>
                <a:lnTo>
                  <a:pt x="4861" y="2721"/>
                </a:lnTo>
                <a:lnTo>
                  <a:pt x="4865" y="2652"/>
                </a:lnTo>
                <a:lnTo>
                  <a:pt x="4869" y="2581"/>
                </a:lnTo>
                <a:lnTo>
                  <a:pt x="4870" y="2508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淘宝店chenying0907 6">
            <a:extLst>
              <a:ext uri="{FF2B5EF4-FFF2-40B4-BE49-F238E27FC236}">
                <a16:creationId xmlns:a16="http://schemas.microsoft.com/office/drawing/2014/main" xmlns="" id="{1A52B6B6-0D44-4043-8564-ADC4911AEA3F}"/>
              </a:ext>
            </a:extLst>
          </p:cNvPr>
          <p:cNvSpPr/>
          <p:nvPr/>
        </p:nvSpPr>
        <p:spPr bwMode="auto">
          <a:xfrm>
            <a:off x="5387024" y="1793967"/>
            <a:ext cx="709613" cy="709832"/>
          </a:xfrm>
          <a:custGeom>
            <a:avLst/>
            <a:gdLst>
              <a:gd name="T0" fmla="*/ 3567 w 3576"/>
              <a:gd name="T1" fmla="*/ 1972 h 3578"/>
              <a:gd name="T2" fmla="*/ 3520 w 3576"/>
              <a:gd name="T3" fmla="*/ 2236 h 3578"/>
              <a:gd name="T4" fmla="*/ 3435 w 3576"/>
              <a:gd name="T5" fmla="*/ 2485 h 3578"/>
              <a:gd name="T6" fmla="*/ 3317 w 3576"/>
              <a:gd name="T7" fmla="*/ 2716 h 3578"/>
              <a:gd name="T8" fmla="*/ 3168 w 3576"/>
              <a:gd name="T9" fmla="*/ 2927 h 3578"/>
              <a:gd name="T10" fmla="*/ 2990 w 3576"/>
              <a:gd name="T11" fmla="*/ 3113 h 3578"/>
              <a:gd name="T12" fmla="*/ 2788 w 3576"/>
              <a:gd name="T13" fmla="*/ 3272 h 3578"/>
              <a:gd name="T14" fmla="*/ 2563 w 3576"/>
              <a:gd name="T15" fmla="*/ 3402 h 3578"/>
              <a:gd name="T16" fmla="*/ 2319 w 3576"/>
              <a:gd name="T17" fmla="*/ 3498 h 3578"/>
              <a:gd name="T18" fmla="*/ 2060 w 3576"/>
              <a:gd name="T19" fmla="*/ 3557 h 3578"/>
              <a:gd name="T20" fmla="*/ 1787 w 3576"/>
              <a:gd name="T21" fmla="*/ 3578 h 3578"/>
              <a:gd name="T22" fmla="*/ 1516 w 3576"/>
              <a:gd name="T23" fmla="*/ 3557 h 3578"/>
              <a:gd name="T24" fmla="*/ 1257 w 3576"/>
              <a:gd name="T25" fmla="*/ 3498 h 3578"/>
              <a:gd name="T26" fmla="*/ 1013 w 3576"/>
              <a:gd name="T27" fmla="*/ 3402 h 3578"/>
              <a:gd name="T28" fmla="*/ 788 w 3576"/>
              <a:gd name="T29" fmla="*/ 3272 h 3578"/>
              <a:gd name="T30" fmla="*/ 586 w 3576"/>
              <a:gd name="T31" fmla="*/ 3113 h 3578"/>
              <a:gd name="T32" fmla="*/ 408 w 3576"/>
              <a:gd name="T33" fmla="*/ 2927 h 3578"/>
              <a:gd name="T34" fmla="*/ 258 w 3576"/>
              <a:gd name="T35" fmla="*/ 2716 h 3578"/>
              <a:gd name="T36" fmla="*/ 140 w 3576"/>
              <a:gd name="T37" fmla="*/ 2485 h 3578"/>
              <a:gd name="T38" fmla="*/ 57 w 3576"/>
              <a:gd name="T39" fmla="*/ 2236 h 3578"/>
              <a:gd name="T40" fmla="*/ 9 w 3576"/>
              <a:gd name="T41" fmla="*/ 1972 h 3578"/>
              <a:gd name="T42" fmla="*/ 2 w 3576"/>
              <a:gd name="T43" fmla="*/ 1697 h 3578"/>
              <a:gd name="T44" fmla="*/ 36 w 3576"/>
              <a:gd name="T45" fmla="*/ 1429 h 3578"/>
              <a:gd name="T46" fmla="*/ 108 w 3576"/>
              <a:gd name="T47" fmla="*/ 1174 h 3578"/>
              <a:gd name="T48" fmla="*/ 215 w 3576"/>
              <a:gd name="T49" fmla="*/ 936 h 3578"/>
              <a:gd name="T50" fmla="*/ 355 w 3576"/>
              <a:gd name="T51" fmla="*/ 718 h 3578"/>
              <a:gd name="T52" fmla="*/ 523 w 3576"/>
              <a:gd name="T53" fmla="*/ 523 h 3578"/>
              <a:gd name="T54" fmla="*/ 718 w 3576"/>
              <a:gd name="T55" fmla="*/ 355 h 3578"/>
              <a:gd name="T56" fmla="*/ 936 w 3576"/>
              <a:gd name="T57" fmla="*/ 216 h 3578"/>
              <a:gd name="T58" fmla="*/ 1173 w 3576"/>
              <a:gd name="T59" fmla="*/ 108 h 3578"/>
              <a:gd name="T60" fmla="*/ 1428 w 3576"/>
              <a:gd name="T61" fmla="*/ 36 h 3578"/>
              <a:gd name="T62" fmla="*/ 1696 w 3576"/>
              <a:gd name="T63" fmla="*/ 2 h 3578"/>
              <a:gd name="T64" fmla="*/ 1971 w 3576"/>
              <a:gd name="T65" fmla="*/ 9 h 3578"/>
              <a:gd name="T66" fmla="*/ 2235 w 3576"/>
              <a:gd name="T67" fmla="*/ 57 h 3578"/>
              <a:gd name="T68" fmla="*/ 2484 w 3576"/>
              <a:gd name="T69" fmla="*/ 140 h 3578"/>
              <a:gd name="T70" fmla="*/ 2715 w 3576"/>
              <a:gd name="T71" fmla="*/ 258 h 3578"/>
              <a:gd name="T72" fmla="*/ 2926 w 3576"/>
              <a:gd name="T73" fmla="*/ 408 h 3578"/>
              <a:gd name="T74" fmla="*/ 3112 w 3576"/>
              <a:gd name="T75" fmla="*/ 585 h 3578"/>
              <a:gd name="T76" fmla="*/ 3270 w 3576"/>
              <a:gd name="T77" fmla="*/ 788 h 3578"/>
              <a:gd name="T78" fmla="*/ 3400 w 3576"/>
              <a:gd name="T79" fmla="*/ 1013 h 3578"/>
              <a:gd name="T80" fmla="*/ 3496 w 3576"/>
              <a:gd name="T81" fmla="*/ 1256 h 3578"/>
              <a:gd name="T82" fmla="*/ 3556 w 3576"/>
              <a:gd name="T83" fmla="*/ 1517 h 3578"/>
              <a:gd name="T84" fmla="*/ 3576 w 3576"/>
              <a:gd name="T85" fmla="*/ 178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76" h="3578">
                <a:moveTo>
                  <a:pt x="3576" y="1788"/>
                </a:moveTo>
                <a:lnTo>
                  <a:pt x="3574" y="1881"/>
                </a:lnTo>
                <a:lnTo>
                  <a:pt x="3567" y="1972"/>
                </a:lnTo>
                <a:lnTo>
                  <a:pt x="3556" y="2061"/>
                </a:lnTo>
                <a:lnTo>
                  <a:pt x="3540" y="2149"/>
                </a:lnTo>
                <a:lnTo>
                  <a:pt x="3520" y="2236"/>
                </a:lnTo>
                <a:lnTo>
                  <a:pt x="3496" y="2321"/>
                </a:lnTo>
                <a:lnTo>
                  <a:pt x="3468" y="2404"/>
                </a:lnTo>
                <a:lnTo>
                  <a:pt x="3435" y="2485"/>
                </a:lnTo>
                <a:lnTo>
                  <a:pt x="3400" y="2564"/>
                </a:lnTo>
                <a:lnTo>
                  <a:pt x="3361" y="2642"/>
                </a:lnTo>
                <a:lnTo>
                  <a:pt x="3317" y="2716"/>
                </a:lnTo>
                <a:lnTo>
                  <a:pt x="3270" y="2788"/>
                </a:lnTo>
                <a:lnTo>
                  <a:pt x="3221" y="2860"/>
                </a:lnTo>
                <a:lnTo>
                  <a:pt x="3168" y="2927"/>
                </a:lnTo>
                <a:lnTo>
                  <a:pt x="3112" y="2991"/>
                </a:lnTo>
                <a:lnTo>
                  <a:pt x="3052" y="3053"/>
                </a:lnTo>
                <a:lnTo>
                  <a:pt x="2990" y="3113"/>
                </a:lnTo>
                <a:lnTo>
                  <a:pt x="2926" y="3170"/>
                </a:lnTo>
                <a:lnTo>
                  <a:pt x="2858" y="3223"/>
                </a:lnTo>
                <a:lnTo>
                  <a:pt x="2788" y="3272"/>
                </a:lnTo>
                <a:lnTo>
                  <a:pt x="2715" y="3318"/>
                </a:lnTo>
                <a:lnTo>
                  <a:pt x="2641" y="3362"/>
                </a:lnTo>
                <a:lnTo>
                  <a:pt x="2563" y="3402"/>
                </a:lnTo>
                <a:lnTo>
                  <a:pt x="2484" y="3437"/>
                </a:lnTo>
                <a:lnTo>
                  <a:pt x="2403" y="3470"/>
                </a:lnTo>
                <a:lnTo>
                  <a:pt x="2319" y="3498"/>
                </a:lnTo>
                <a:lnTo>
                  <a:pt x="2235" y="3521"/>
                </a:lnTo>
                <a:lnTo>
                  <a:pt x="2148" y="3542"/>
                </a:lnTo>
                <a:lnTo>
                  <a:pt x="2060" y="3557"/>
                </a:lnTo>
                <a:lnTo>
                  <a:pt x="1971" y="3569"/>
                </a:lnTo>
                <a:lnTo>
                  <a:pt x="1880" y="3575"/>
                </a:lnTo>
                <a:lnTo>
                  <a:pt x="1787" y="3578"/>
                </a:lnTo>
                <a:lnTo>
                  <a:pt x="1696" y="3575"/>
                </a:lnTo>
                <a:lnTo>
                  <a:pt x="1605" y="3569"/>
                </a:lnTo>
                <a:lnTo>
                  <a:pt x="1516" y="3557"/>
                </a:lnTo>
                <a:lnTo>
                  <a:pt x="1428" y="3542"/>
                </a:lnTo>
                <a:lnTo>
                  <a:pt x="1341" y="3521"/>
                </a:lnTo>
                <a:lnTo>
                  <a:pt x="1257" y="3498"/>
                </a:lnTo>
                <a:lnTo>
                  <a:pt x="1173" y="3470"/>
                </a:lnTo>
                <a:lnTo>
                  <a:pt x="1092" y="3437"/>
                </a:lnTo>
                <a:lnTo>
                  <a:pt x="1013" y="3402"/>
                </a:lnTo>
                <a:lnTo>
                  <a:pt x="936" y="3362"/>
                </a:lnTo>
                <a:lnTo>
                  <a:pt x="861" y="3318"/>
                </a:lnTo>
                <a:lnTo>
                  <a:pt x="788" y="3272"/>
                </a:lnTo>
                <a:lnTo>
                  <a:pt x="718" y="3223"/>
                </a:lnTo>
                <a:lnTo>
                  <a:pt x="650" y="3170"/>
                </a:lnTo>
                <a:lnTo>
                  <a:pt x="586" y="3113"/>
                </a:lnTo>
                <a:lnTo>
                  <a:pt x="523" y="3053"/>
                </a:lnTo>
                <a:lnTo>
                  <a:pt x="465" y="2991"/>
                </a:lnTo>
                <a:lnTo>
                  <a:pt x="408" y="2927"/>
                </a:lnTo>
                <a:lnTo>
                  <a:pt x="355" y="2860"/>
                </a:lnTo>
                <a:lnTo>
                  <a:pt x="306" y="2788"/>
                </a:lnTo>
                <a:lnTo>
                  <a:pt x="258" y="2716"/>
                </a:lnTo>
                <a:lnTo>
                  <a:pt x="215" y="2642"/>
                </a:lnTo>
                <a:lnTo>
                  <a:pt x="176" y="2564"/>
                </a:lnTo>
                <a:lnTo>
                  <a:pt x="140" y="2485"/>
                </a:lnTo>
                <a:lnTo>
                  <a:pt x="108" y="2404"/>
                </a:lnTo>
                <a:lnTo>
                  <a:pt x="80" y="2321"/>
                </a:lnTo>
                <a:lnTo>
                  <a:pt x="57" y="2236"/>
                </a:lnTo>
                <a:lnTo>
                  <a:pt x="36" y="2149"/>
                </a:lnTo>
                <a:lnTo>
                  <a:pt x="21" y="2061"/>
                </a:lnTo>
                <a:lnTo>
                  <a:pt x="9" y="1972"/>
                </a:lnTo>
                <a:lnTo>
                  <a:pt x="2" y="1881"/>
                </a:lnTo>
                <a:lnTo>
                  <a:pt x="0" y="1788"/>
                </a:lnTo>
                <a:lnTo>
                  <a:pt x="2" y="1697"/>
                </a:lnTo>
                <a:lnTo>
                  <a:pt x="9" y="1606"/>
                </a:lnTo>
                <a:lnTo>
                  <a:pt x="21" y="1517"/>
                </a:lnTo>
                <a:lnTo>
                  <a:pt x="36" y="1429"/>
                </a:lnTo>
                <a:lnTo>
                  <a:pt x="57" y="1342"/>
                </a:lnTo>
                <a:lnTo>
                  <a:pt x="80" y="1256"/>
                </a:lnTo>
                <a:lnTo>
                  <a:pt x="108" y="1174"/>
                </a:lnTo>
                <a:lnTo>
                  <a:pt x="140" y="1093"/>
                </a:lnTo>
                <a:lnTo>
                  <a:pt x="176" y="1013"/>
                </a:lnTo>
                <a:lnTo>
                  <a:pt x="215" y="936"/>
                </a:lnTo>
                <a:lnTo>
                  <a:pt x="258" y="862"/>
                </a:lnTo>
                <a:lnTo>
                  <a:pt x="306" y="788"/>
                </a:lnTo>
                <a:lnTo>
                  <a:pt x="355" y="718"/>
                </a:lnTo>
                <a:lnTo>
                  <a:pt x="408" y="651"/>
                </a:lnTo>
                <a:lnTo>
                  <a:pt x="465" y="585"/>
                </a:lnTo>
                <a:lnTo>
                  <a:pt x="523" y="523"/>
                </a:lnTo>
                <a:lnTo>
                  <a:pt x="586" y="465"/>
                </a:lnTo>
                <a:lnTo>
                  <a:pt x="650" y="408"/>
                </a:lnTo>
                <a:lnTo>
                  <a:pt x="718" y="355"/>
                </a:lnTo>
                <a:lnTo>
                  <a:pt x="788" y="306"/>
                </a:lnTo>
                <a:lnTo>
                  <a:pt x="861" y="258"/>
                </a:lnTo>
                <a:lnTo>
                  <a:pt x="936" y="216"/>
                </a:lnTo>
                <a:lnTo>
                  <a:pt x="1013" y="176"/>
                </a:lnTo>
                <a:lnTo>
                  <a:pt x="1092" y="140"/>
                </a:lnTo>
                <a:lnTo>
                  <a:pt x="1173" y="108"/>
                </a:lnTo>
                <a:lnTo>
                  <a:pt x="1257" y="80"/>
                </a:lnTo>
                <a:lnTo>
                  <a:pt x="1341" y="57"/>
                </a:lnTo>
                <a:lnTo>
                  <a:pt x="1428" y="36"/>
                </a:lnTo>
                <a:lnTo>
                  <a:pt x="1516" y="20"/>
                </a:lnTo>
                <a:lnTo>
                  <a:pt x="1605" y="9"/>
                </a:lnTo>
                <a:lnTo>
                  <a:pt x="1696" y="2"/>
                </a:lnTo>
                <a:lnTo>
                  <a:pt x="1787" y="0"/>
                </a:lnTo>
                <a:lnTo>
                  <a:pt x="1880" y="2"/>
                </a:lnTo>
                <a:lnTo>
                  <a:pt x="1971" y="9"/>
                </a:lnTo>
                <a:lnTo>
                  <a:pt x="2060" y="20"/>
                </a:lnTo>
                <a:lnTo>
                  <a:pt x="2148" y="36"/>
                </a:lnTo>
                <a:lnTo>
                  <a:pt x="2235" y="57"/>
                </a:lnTo>
                <a:lnTo>
                  <a:pt x="2319" y="80"/>
                </a:lnTo>
                <a:lnTo>
                  <a:pt x="2403" y="108"/>
                </a:lnTo>
                <a:lnTo>
                  <a:pt x="2484" y="140"/>
                </a:lnTo>
                <a:lnTo>
                  <a:pt x="2563" y="176"/>
                </a:lnTo>
                <a:lnTo>
                  <a:pt x="2641" y="216"/>
                </a:lnTo>
                <a:lnTo>
                  <a:pt x="2715" y="258"/>
                </a:lnTo>
                <a:lnTo>
                  <a:pt x="2788" y="306"/>
                </a:lnTo>
                <a:lnTo>
                  <a:pt x="2858" y="355"/>
                </a:lnTo>
                <a:lnTo>
                  <a:pt x="2926" y="408"/>
                </a:lnTo>
                <a:lnTo>
                  <a:pt x="2990" y="465"/>
                </a:lnTo>
                <a:lnTo>
                  <a:pt x="3052" y="523"/>
                </a:lnTo>
                <a:lnTo>
                  <a:pt x="3112" y="585"/>
                </a:lnTo>
                <a:lnTo>
                  <a:pt x="3168" y="651"/>
                </a:lnTo>
                <a:lnTo>
                  <a:pt x="3221" y="718"/>
                </a:lnTo>
                <a:lnTo>
                  <a:pt x="3270" y="788"/>
                </a:lnTo>
                <a:lnTo>
                  <a:pt x="3317" y="862"/>
                </a:lnTo>
                <a:lnTo>
                  <a:pt x="3361" y="936"/>
                </a:lnTo>
                <a:lnTo>
                  <a:pt x="3400" y="1013"/>
                </a:lnTo>
                <a:lnTo>
                  <a:pt x="3435" y="1093"/>
                </a:lnTo>
                <a:lnTo>
                  <a:pt x="3468" y="1174"/>
                </a:lnTo>
                <a:lnTo>
                  <a:pt x="3496" y="1256"/>
                </a:lnTo>
                <a:lnTo>
                  <a:pt x="3520" y="1342"/>
                </a:lnTo>
                <a:lnTo>
                  <a:pt x="3540" y="1429"/>
                </a:lnTo>
                <a:lnTo>
                  <a:pt x="3556" y="1517"/>
                </a:lnTo>
                <a:lnTo>
                  <a:pt x="3567" y="1606"/>
                </a:lnTo>
                <a:lnTo>
                  <a:pt x="3574" y="1697"/>
                </a:lnTo>
                <a:lnTo>
                  <a:pt x="3576" y="178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77">
            <a:extLst>
              <a:ext uri="{FF2B5EF4-FFF2-40B4-BE49-F238E27FC236}">
                <a16:creationId xmlns:a16="http://schemas.microsoft.com/office/drawing/2014/main" xmlns="" id="{2DC9FC8C-4B37-41D3-92AF-FB8163A9F2AA}"/>
              </a:ext>
            </a:extLst>
          </p:cNvPr>
          <p:cNvSpPr txBox="1"/>
          <p:nvPr/>
        </p:nvSpPr>
        <p:spPr>
          <a:xfrm>
            <a:off x="5610212" y="1871799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2689860" y="1609919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521168" y="1947104"/>
            <a:ext cx="454676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13" name="淘宝店chenying0907 9">
            <a:extLst>
              <a:ext uri="{FF2B5EF4-FFF2-40B4-BE49-F238E27FC236}">
                <a16:creationId xmlns:a16="http://schemas.microsoft.com/office/drawing/2014/main" xmlns="" id="{9C2D0365-E8DC-4D80-B4AE-BD0710B253BC}"/>
              </a:ext>
            </a:extLst>
          </p:cNvPr>
          <p:cNvSpPr/>
          <p:nvPr/>
        </p:nvSpPr>
        <p:spPr bwMode="auto">
          <a:xfrm>
            <a:off x="5212398" y="3767531"/>
            <a:ext cx="966788" cy="967086"/>
          </a:xfrm>
          <a:custGeom>
            <a:avLst/>
            <a:gdLst>
              <a:gd name="T0" fmla="*/ 4867 w 4869"/>
              <a:gd name="T1" fmla="*/ 2493 h 4872"/>
              <a:gd name="T2" fmla="*/ 4866 w 4869"/>
              <a:gd name="T3" fmla="*/ 2310 h 4872"/>
              <a:gd name="T4" fmla="*/ 4793 w 4869"/>
              <a:gd name="T5" fmla="*/ 1827 h 4872"/>
              <a:gd name="T6" fmla="*/ 4629 w 4869"/>
              <a:gd name="T7" fmla="*/ 1380 h 4872"/>
              <a:gd name="T8" fmla="*/ 4385 w 4869"/>
              <a:gd name="T9" fmla="*/ 978 h 4872"/>
              <a:gd name="T10" fmla="*/ 4071 w 4869"/>
              <a:gd name="T11" fmla="*/ 632 h 4872"/>
              <a:gd name="T12" fmla="*/ 3697 w 4869"/>
              <a:gd name="T13" fmla="*/ 353 h 4872"/>
              <a:gd name="T14" fmla="*/ 3271 w 4869"/>
              <a:gd name="T15" fmla="*/ 147 h 4872"/>
              <a:gd name="T16" fmla="*/ 2805 w 4869"/>
              <a:gd name="T17" fmla="*/ 28 h 4872"/>
              <a:gd name="T18" fmla="*/ 2309 w 4869"/>
              <a:gd name="T19" fmla="*/ 3 h 4872"/>
              <a:gd name="T20" fmla="*/ 1826 w 4869"/>
              <a:gd name="T21" fmla="*/ 76 h 4872"/>
              <a:gd name="T22" fmla="*/ 1379 w 4869"/>
              <a:gd name="T23" fmla="*/ 240 h 4872"/>
              <a:gd name="T24" fmla="*/ 978 w 4869"/>
              <a:gd name="T25" fmla="*/ 483 h 4872"/>
              <a:gd name="T26" fmla="*/ 632 w 4869"/>
              <a:gd name="T27" fmla="*/ 798 h 4872"/>
              <a:gd name="T28" fmla="*/ 353 w 4869"/>
              <a:gd name="T29" fmla="*/ 1172 h 4872"/>
              <a:gd name="T30" fmla="*/ 148 w 4869"/>
              <a:gd name="T31" fmla="*/ 1599 h 4872"/>
              <a:gd name="T32" fmla="*/ 28 w 4869"/>
              <a:gd name="T33" fmla="*/ 2065 h 4872"/>
              <a:gd name="T34" fmla="*/ 3 w 4869"/>
              <a:gd name="T35" fmla="*/ 2561 h 4872"/>
              <a:gd name="T36" fmla="*/ 77 w 4869"/>
              <a:gd name="T37" fmla="*/ 3044 h 4872"/>
              <a:gd name="T38" fmla="*/ 240 w 4869"/>
              <a:gd name="T39" fmla="*/ 3492 h 4872"/>
              <a:gd name="T40" fmla="*/ 483 w 4869"/>
              <a:gd name="T41" fmla="*/ 3893 h 4872"/>
              <a:gd name="T42" fmla="*/ 798 w 4869"/>
              <a:gd name="T43" fmla="*/ 4239 h 4872"/>
              <a:gd name="T44" fmla="*/ 1172 w 4869"/>
              <a:gd name="T45" fmla="*/ 4519 h 4872"/>
              <a:gd name="T46" fmla="*/ 1598 w 4869"/>
              <a:gd name="T47" fmla="*/ 4724 h 4872"/>
              <a:gd name="T48" fmla="*/ 2063 w 4869"/>
              <a:gd name="T49" fmla="*/ 4843 h 4872"/>
              <a:gd name="T50" fmla="*/ 2479 w 4869"/>
              <a:gd name="T51" fmla="*/ 4871 h 4872"/>
              <a:gd name="T52" fmla="*/ 2656 w 4869"/>
              <a:gd name="T53" fmla="*/ 4862 h 4872"/>
              <a:gd name="T54" fmla="*/ 2828 w 4869"/>
              <a:gd name="T55" fmla="*/ 4840 h 4872"/>
              <a:gd name="T56" fmla="*/ 2996 w 4869"/>
              <a:gd name="T57" fmla="*/ 4806 h 4872"/>
              <a:gd name="T58" fmla="*/ 3160 w 4869"/>
              <a:gd name="T59" fmla="*/ 4761 h 4872"/>
              <a:gd name="T60" fmla="*/ 3320 w 4869"/>
              <a:gd name="T61" fmla="*/ 4705 h 4872"/>
              <a:gd name="T62" fmla="*/ 3476 w 4869"/>
              <a:gd name="T63" fmla="*/ 4636 h 4872"/>
              <a:gd name="T64" fmla="*/ 3630 w 4869"/>
              <a:gd name="T65" fmla="*/ 4556 h 4872"/>
              <a:gd name="T66" fmla="*/ 3763 w 4869"/>
              <a:gd name="T67" fmla="*/ 4477 h 4872"/>
              <a:gd name="T68" fmla="*/ 3863 w 4869"/>
              <a:gd name="T69" fmla="*/ 4415 h 4872"/>
              <a:gd name="T70" fmla="*/ 3936 w 4869"/>
              <a:gd name="T71" fmla="*/ 4397 h 4872"/>
              <a:gd name="T72" fmla="*/ 3997 w 4869"/>
              <a:gd name="T73" fmla="*/ 4415 h 4872"/>
              <a:gd name="T74" fmla="*/ 4076 w 4869"/>
              <a:gd name="T75" fmla="*/ 4475 h 4872"/>
              <a:gd name="T76" fmla="*/ 4177 w 4869"/>
              <a:gd name="T77" fmla="*/ 4554 h 4872"/>
              <a:gd name="T78" fmla="*/ 4289 w 4869"/>
              <a:gd name="T79" fmla="*/ 4616 h 4872"/>
              <a:gd name="T80" fmla="*/ 4439 w 4869"/>
              <a:gd name="T81" fmla="*/ 4663 h 4872"/>
              <a:gd name="T82" fmla="*/ 4638 w 4869"/>
              <a:gd name="T83" fmla="*/ 4686 h 4872"/>
              <a:gd name="T84" fmla="*/ 4638 w 4869"/>
              <a:gd name="T85" fmla="*/ 4650 h 4872"/>
              <a:gd name="T86" fmla="*/ 4574 w 4869"/>
              <a:gd name="T87" fmla="*/ 4590 h 4872"/>
              <a:gd name="T88" fmla="*/ 4524 w 4869"/>
              <a:gd name="T89" fmla="*/ 4522 h 4872"/>
              <a:gd name="T90" fmla="*/ 4488 w 4869"/>
              <a:gd name="T91" fmla="*/ 4448 h 4872"/>
              <a:gd name="T92" fmla="*/ 4466 w 4869"/>
              <a:gd name="T93" fmla="*/ 4371 h 4872"/>
              <a:gd name="T94" fmla="*/ 4452 w 4869"/>
              <a:gd name="T95" fmla="*/ 4292 h 4872"/>
              <a:gd name="T96" fmla="*/ 4452 w 4869"/>
              <a:gd name="T97" fmla="*/ 4162 h 4872"/>
              <a:gd name="T98" fmla="*/ 4479 w 4869"/>
              <a:gd name="T99" fmla="*/ 4019 h 4872"/>
              <a:gd name="T100" fmla="*/ 4529 w 4869"/>
              <a:gd name="T101" fmla="*/ 3866 h 4872"/>
              <a:gd name="T102" fmla="*/ 4647 w 4869"/>
              <a:gd name="T103" fmla="*/ 3566 h 4872"/>
              <a:gd name="T104" fmla="*/ 4736 w 4869"/>
              <a:gd name="T105" fmla="*/ 3319 h 4872"/>
              <a:gd name="T106" fmla="*/ 4799 w 4869"/>
              <a:gd name="T107" fmla="*/ 3098 h 4872"/>
              <a:gd name="T108" fmla="*/ 4846 w 4869"/>
              <a:gd name="T109" fmla="*/ 2852 h 4872"/>
              <a:gd name="T110" fmla="*/ 4868 w 4869"/>
              <a:gd name="T111" fmla="*/ 2581 h 4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69" h="4872">
                <a:moveTo>
                  <a:pt x="4869" y="2508"/>
                </a:moveTo>
                <a:lnTo>
                  <a:pt x="4868" y="2510"/>
                </a:lnTo>
                <a:lnTo>
                  <a:pt x="4867" y="2512"/>
                </a:lnTo>
                <a:lnTo>
                  <a:pt x="4867" y="2493"/>
                </a:lnTo>
                <a:lnTo>
                  <a:pt x="4868" y="2473"/>
                </a:lnTo>
                <a:lnTo>
                  <a:pt x="4869" y="2454"/>
                </a:lnTo>
                <a:lnTo>
                  <a:pt x="4869" y="2436"/>
                </a:lnTo>
                <a:lnTo>
                  <a:pt x="4866" y="2310"/>
                </a:lnTo>
                <a:lnTo>
                  <a:pt x="4857" y="2187"/>
                </a:lnTo>
                <a:lnTo>
                  <a:pt x="4841" y="2065"/>
                </a:lnTo>
                <a:lnTo>
                  <a:pt x="4820" y="1945"/>
                </a:lnTo>
                <a:lnTo>
                  <a:pt x="4793" y="1827"/>
                </a:lnTo>
                <a:lnTo>
                  <a:pt x="4760" y="1711"/>
                </a:lnTo>
                <a:lnTo>
                  <a:pt x="4722" y="1599"/>
                </a:lnTo>
                <a:lnTo>
                  <a:pt x="4678" y="1488"/>
                </a:lnTo>
                <a:lnTo>
                  <a:pt x="4629" y="1380"/>
                </a:lnTo>
                <a:lnTo>
                  <a:pt x="4575" y="1275"/>
                </a:lnTo>
                <a:lnTo>
                  <a:pt x="4517" y="1172"/>
                </a:lnTo>
                <a:lnTo>
                  <a:pt x="4453" y="1074"/>
                </a:lnTo>
                <a:lnTo>
                  <a:pt x="4385" y="978"/>
                </a:lnTo>
                <a:lnTo>
                  <a:pt x="4313" y="886"/>
                </a:lnTo>
                <a:lnTo>
                  <a:pt x="4236" y="798"/>
                </a:lnTo>
                <a:lnTo>
                  <a:pt x="4156" y="713"/>
                </a:lnTo>
                <a:lnTo>
                  <a:pt x="4071" y="632"/>
                </a:lnTo>
                <a:lnTo>
                  <a:pt x="3982" y="557"/>
                </a:lnTo>
                <a:lnTo>
                  <a:pt x="3891" y="483"/>
                </a:lnTo>
                <a:lnTo>
                  <a:pt x="3795" y="416"/>
                </a:lnTo>
                <a:lnTo>
                  <a:pt x="3697" y="353"/>
                </a:lnTo>
                <a:lnTo>
                  <a:pt x="3595" y="294"/>
                </a:lnTo>
                <a:lnTo>
                  <a:pt x="3490" y="240"/>
                </a:lnTo>
                <a:lnTo>
                  <a:pt x="3382" y="191"/>
                </a:lnTo>
                <a:lnTo>
                  <a:pt x="3271" y="147"/>
                </a:lnTo>
                <a:lnTo>
                  <a:pt x="3159" y="109"/>
                </a:lnTo>
                <a:lnTo>
                  <a:pt x="3043" y="76"/>
                </a:lnTo>
                <a:lnTo>
                  <a:pt x="2925" y="49"/>
                </a:lnTo>
                <a:lnTo>
                  <a:pt x="2805" y="28"/>
                </a:lnTo>
                <a:lnTo>
                  <a:pt x="2683" y="12"/>
                </a:lnTo>
                <a:lnTo>
                  <a:pt x="2559" y="3"/>
                </a:lnTo>
                <a:lnTo>
                  <a:pt x="2434" y="0"/>
                </a:lnTo>
                <a:lnTo>
                  <a:pt x="2309" y="3"/>
                </a:lnTo>
                <a:lnTo>
                  <a:pt x="2185" y="12"/>
                </a:lnTo>
                <a:lnTo>
                  <a:pt x="2063" y="28"/>
                </a:lnTo>
                <a:lnTo>
                  <a:pt x="1944" y="49"/>
                </a:lnTo>
                <a:lnTo>
                  <a:pt x="1826" y="76"/>
                </a:lnTo>
                <a:lnTo>
                  <a:pt x="1711" y="109"/>
                </a:lnTo>
                <a:lnTo>
                  <a:pt x="1598" y="147"/>
                </a:lnTo>
                <a:lnTo>
                  <a:pt x="1486" y="191"/>
                </a:lnTo>
                <a:lnTo>
                  <a:pt x="1379" y="240"/>
                </a:lnTo>
                <a:lnTo>
                  <a:pt x="1275" y="294"/>
                </a:lnTo>
                <a:lnTo>
                  <a:pt x="1172" y="353"/>
                </a:lnTo>
                <a:lnTo>
                  <a:pt x="1073" y="416"/>
                </a:lnTo>
                <a:lnTo>
                  <a:pt x="978" y="483"/>
                </a:lnTo>
                <a:lnTo>
                  <a:pt x="886" y="557"/>
                </a:lnTo>
                <a:lnTo>
                  <a:pt x="798" y="632"/>
                </a:lnTo>
                <a:lnTo>
                  <a:pt x="713" y="713"/>
                </a:lnTo>
                <a:lnTo>
                  <a:pt x="632" y="798"/>
                </a:lnTo>
                <a:lnTo>
                  <a:pt x="556" y="886"/>
                </a:lnTo>
                <a:lnTo>
                  <a:pt x="483" y="978"/>
                </a:lnTo>
                <a:lnTo>
                  <a:pt x="416" y="1074"/>
                </a:lnTo>
                <a:lnTo>
                  <a:pt x="353" y="1172"/>
                </a:lnTo>
                <a:lnTo>
                  <a:pt x="294" y="1275"/>
                </a:lnTo>
                <a:lnTo>
                  <a:pt x="240" y="1380"/>
                </a:lnTo>
                <a:lnTo>
                  <a:pt x="192" y="1488"/>
                </a:lnTo>
                <a:lnTo>
                  <a:pt x="148" y="1599"/>
                </a:lnTo>
                <a:lnTo>
                  <a:pt x="109" y="1711"/>
                </a:lnTo>
                <a:lnTo>
                  <a:pt x="77" y="1827"/>
                </a:lnTo>
                <a:lnTo>
                  <a:pt x="50" y="1945"/>
                </a:lnTo>
                <a:lnTo>
                  <a:pt x="28" y="2065"/>
                </a:lnTo>
                <a:lnTo>
                  <a:pt x="12" y="2187"/>
                </a:lnTo>
                <a:lnTo>
                  <a:pt x="3" y="2310"/>
                </a:lnTo>
                <a:lnTo>
                  <a:pt x="0" y="2436"/>
                </a:lnTo>
                <a:lnTo>
                  <a:pt x="3" y="2561"/>
                </a:lnTo>
                <a:lnTo>
                  <a:pt x="12" y="2684"/>
                </a:lnTo>
                <a:lnTo>
                  <a:pt x="28" y="2807"/>
                </a:lnTo>
                <a:lnTo>
                  <a:pt x="50" y="2927"/>
                </a:lnTo>
                <a:lnTo>
                  <a:pt x="77" y="3044"/>
                </a:lnTo>
                <a:lnTo>
                  <a:pt x="109" y="3160"/>
                </a:lnTo>
                <a:lnTo>
                  <a:pt x="148" y="3273"/>
                </a:lnTo>
                <a:lnTo>
                  <a:pt x="192" y="3383"/>
                </a:lnTo>
                <a:lnTo>
                  <a:pt x="240" y="3492"/>
                </a:lnTo>
                <a:lnTo>
                  <a:pt x="294" y="3596"/>
                </a:lnTo>
                <a:lnTo>
                  <a:pt x="353" y="3699"/>
                </a:lnTo>
                <a:lnTo>
                  <a:pt x="416" y="3797"/>
                </a:lnTo>
                <a:lnTo>
                  <a:pt x="483" y="3893"/>
                </a:lnTo>
                <a:lnTo>
                  <a:pt x="556" y="3985"/>
                </a:lnTo>
                <a:lnTo>
                  <a:pt x="632" y="4073"/>
                </a:lnTo>
                <a:lnTo>
                  <a:pt x="713" y="4158"/>
                </a:lnTo>
                <a:lnTo>
                  <a:pt x="798" y="4239"/>
                </a:lnTo>
                <a:lnTo>
                  <a:pt x="886" y="4316"/>
                </a:lnTo>
                <a:lnTo>
                  <a:pt x="978" y="4388"/>
                </a:lnTo>
                <a:lnTo>
                  <a:pt x="1073" y="4456"/>
                </a:lnTo>
                <a:lnTo>
                  <a:pt x="1172" y="4519"/>
                </a:lnTo>
                <a:lnTo>
                  <a:pt x="1275" y="4577"/>
                </a:lnTo>
                <a:lnTo>
                  <a:pt x="1379" y="4631"/>
                </a:lnTo>
                <a:lnTo>
                  <a:pt x="1486" y="4680"/>
                </a:lnTo>
                <a:lnTo>
                  <a:pt x="1598" y="4724"/>
                </a:lnTo>
                <a:lnTo>
                  <a:pt x="1711" y="4762"/>
                </a:lnTo>
                <a:lnTo>
                  <a:pt x="1826" y="4795"/>
                </a:lnTo>
                <a:lnTo>
                  <a:pt x="1944" y="4822"/>
                </a:lnTo>
                <a:lnTo>
                  <a:pt x="2063" y="4843"/>
                </a:lnTo>
                <a:lnTo>
                  <a:pt x="2185" y="4859"/>
                </a:lnTo>
                <a:lnTo>
                  <a:pt x="2309" y="4868"/>
                </a:lnTo>
                <a:lnTo>
                  <a:pt x="2434" y="4872"/>
                </a:lnTo>
                <a:lnTo>
                  <a:pt x="2479" y="4871"/>
                </a:lnTo>
                <a:lnTo>
                  <a:pt x="2524" y="4869"/>
                </a:lnTo>
                <a:lnTo>
                  <a:pt x="2568" y="4868"/>
                </a:lnTo>
                <a:lnTo>
                  <a:pt x="2612" y="4865"/>
                </a:lnTo>
                <a:lnTo>
                  <a:pt x="2656" y="4862"/>
                </a:lnTo>
                <a:lnTo>
                  <a:pt x="2700" y="4857"/>
                </a:lnTo>
                <a:lnTo>
                  <a:pt x="2743" y="4852"/>
                </a:lnTo>
                <a:lnTo>
                  <a:pt x="2786" y="4847"/>
                </a:lnTo>
                <a:lnTo>
                  <a:pt x="2828" y="4840"/>
                </a:lnTo>
                <a:lnTo>
                  <a:pt x="2871" y="4833"/>
                </a:lnTo>
                <a:lnTo>
                  <a:pt x="2913" y="4825"/>
                </a:lnTo>
                <a:lnTo>
                  <a:pt x="2955" y="4816"/>
                </a:lnTo>
                <a:lnTo>
                  <a:pt x="2996" y="4806"/>
                </a:lnTo>
                <a:lnTo>
                  <a:pt x="3038" y="4796"/>
                </a:lnTo>
                <a:lnTo>
                  <a:pt x="3079" y="4786"/>
                </a:lnTo>
                <a:lnTo>
                  <a:pt x="3119" y="4774"/>
                </a:lnTo>
                <a:lnTo>
                  <a:pt x="3160" y="4761"/>
                </a:lnTo>
                <a:lnTo>
                  <a:pt x="3200" y="4748"/>
                </a:lnTo>
                <a:lnTo>
                  <a:pt x="3241" y="4734"/>
                </a:lnTo>
                <a:lnTo>
                  <a:pt x="3280" y="4719"/>
                </a:lnTo>
                <a:lnTo>
                  <a:pt x="3320" y="4705"/>
                </a:lnTo>
                <a:lnTo>
                  <a:pt x="3359" y="4688"/>
                </a:lnTo>
                <a:lnTo>
                  <a:pt x="3399" y="4671"/>
                </a:lnTo>
                <a:lnTo>
                  <a:pt x="3438" y="4654"/>
                </a:lnTo>
                <a:lnTo>
                  <a:pt x="3476" y="4636"/>
                </a:lnTo>
                <a:lnTo>
                  <a:pt x="3516" y="4617"/>
                </a:lnTo>
                <a:lnTo>
                  <a:pt x="3554" y="4598"/>
                </a:lnTo>
                <a:lnTo>
                  <a:pt x="3593" y="4577"/>
                </a:lnTo>
                <a:lnTo>
                  <a:pt x="3630" y="4556"/>
                </a:lnTo>
                <a:lnTo>
                  <a:pt x="3668" y="4535"/>
                </a:lnTo>
                <a:lnTo>
                  <a:pt x="3705" y="4512"/>
                </a:lnTo>
                <a:lnTo>
                  <a:pt x="3744" y="4489"/>
                </a:lnTo>
                <a:lnTo>
                  <a:pt x="3763" y="4477"/>
                </a:lnTo>
                <a:lnTo>
                  <a:pt x="3786" y="4462"/>
                </a:lnTo>
                <a:lnTo>
                  <a:pt x="3812" y="4447"/>
                </a:lnTo>
                <a:lnTo>
                  <a:pt x="3843" y="4427"/>
                </a:lnTo>
                <a:lnTo>
                  <a:pt x="3863" y="4415"/>
                </a:lnTo>
                <a:lnTo>
                  <a:pt x="3883" y="4407"/>
                </a:lnTo>
                <a:lnTo>
                  <a:pt x="3901" y="4400"/>
                </a:lnTo>
                <a:lnTo>
                  <a:pt x="3919" y="4397"/>
                </a:lnTo>
                <a:lnTo>
                  <a:pt x="3936" y="4397"/>
                </a:lnTo>
                <a:lnTo>
                  <a:pt x="3952" y="4398"/>
                </a:lnTo>
                <a:lnTo>
                  <a:pt x="3968" y="4401"/>
                </a:lnTo>
                <a:lnTo>
                  <a:pt x="3982" y="4408"/>
                </a:lnTo>
                <a:lnTo>
                  <a:pt x="3997" y="4415"/>
                </a:lnTo>
                <a:lnTo>
                  <a:pt x="4013" y="4425"/>
                </a:lnTo>
                <a:lnTo>
                  <a:pt x="4028" y="4435"/>
                </a:lnTo>
                <a:lnTo>
                  <a:pt x="4043" y="4448"/>
                </a:lnTo>
                <a:lnTo>
                  <a:pt x="4076" y="4475"/>
                </a:lnTo>
                <a:lnTo>
                  <a:pt x="4113" y="4505"/>
                </a:lnTo>
                <a:lnTo>
                  <a:pt x="4133" y="4522"/>
                </a:lnTo>
                <a:lnTo>
                  <a:pt x="4155" y="4538"/>
                </a:lnTo>
                <a:lnTo>
                  <a:pt x="4177" y="4554"/>
                </a:lnTo>
                <a:lnTo>
                  <a:pt x="4202" y="4569"/>
                </a:lnTo>
                <a:lnTo>
                  <a:pt x="4229" y="4585"/>
                </a:lnTo>
                <a:lnTo>
                  <a:pt x="4257" y="4601"/>
                </a:lnTo>
                <a:lnTo>
                  <a:pt x="4289" y="4616"/>
                </a:lnTo>
                <a:lnTo>
                  <a:pt x="4322" y="4629"/>
                </a:lnTo>
                <a:lnTo>
                  <a:pt x="4358" y="4642"/>
                </a:lnTo>
                <a:lnTo>
                  <a:pt x="4397" y="4653"/>
                </a:lnTo>
                <a:lnTo>
                  <a:pt x="4439" y="4663"/>
                </a:lnTo>
                <a:lnTo>
                  <a:pt x="4483" y="4672"/>
                </a:lnTo>
                <a:lnTo>
                  <a:pt x="4531" y="4678"/>
                </a:lnTo>
                <a:lnTo>
                  <a:pt x="4583" y="4683"/>
                </a:lnTo>
                <a:lnTo>
                  <a:pt x="4638" y="4686"/>
                </a:lnTo>
                <a:lnTo>
                  <a:pt x="4697" y="4686"/>
                </a:lnTo>
                <a:lnTo>
                  <a:pt x="4677" y="4674"/>
                </a:lnTo>
                <a:lnTo>
                  <a:pt x="4656" y="4662"/>
                </a:lnTo>
                <a:lnTo>
                  <a:pt x="4638" y="4650"/>
                </a:lnTo>
                <a:lnTo>
                  <a:pt x="4620" y="4635"/>
                </a:lnTo>
                <a:lnTo>
                  <a:pt x="4603" y="4621"/>
                </a:lnTo>
                <a:lnTo>
                  <a:pt x="4589" y="4606"/>
                </a:lnTo>
                <a:lnTo>
                  <a:pt x="4574" y="4590"/>
                </a:lnTo>
                <a:lnTo>
                  <a:pt x="4559" y="4574"/>
                </a:lnTo>
                <a:lnTo>
                  <a:pt x="4547" y="4557"/>
                </a:lnTo>
                <a:lnTo>
                  <a:pt x="4536" y="4540"/>
                </a:lnTo>
                <a:lnTo>
                  <a:pt x="4524" y="4522"/>
                </a:lnTo>
                <a:lnTo>
                  <a:pt x="4514" y="4504"/>
                </a:lnTo>
                <a:lnTo>
                  <a:pt x="4505" y="4486"/>
                </a:lnTo>
                <a:lnTo>
                  <a:pt x="4496" y="4467"/>
                </a:lnTo>
                <a:lnTo>
                  <a:pt x="4488" y="4448"/>
                </a:lnTo>
                <a:lnTo>
                  <a:pt x="4482" y="4429"/>
                </a:lnTo>
                <a:lnTo>
                  <a:pt x="4476" y="4409"/>
                </a:lnTo>
                <a:lnTo>
                  <a:pt x="4470" y="4390"/>
                </a:lnTo>
                <a:lnTo>
                  <a:pt x="4466" y="4371"/>
                </a:lnTo>
                <a:lnTo>
                  <a:pt x="4461" y="4351"/>
                </a:lnTo>
                <a:lnTo>
                  <a:pt x="4458" y="4332"/>
                </a:lnTo>
                <a:lnTo>
                  <a:pt x="4455" y="4311"/>
                </a:lnTo>
                <a:lnTo>
                  <a:pt x="4452" y="4292"/>
                </a:lnTo>
                <a:lnTo>
                  <a:pt x="4451" y="4273"/>
                </a:lnTo>
                <a:lnTo>
                  <a:pt x="4449" y="4235"/>
                </a:lnTo>
                <a:lnTo>
                  <a:pt x="4450" y="4197"/>
                </a:lnTo>
                <a:lnTo>
                  <a:pt x="4452" y="4162"/>
                </a:lnTo>
                <a:lnTo>
                  <a:pt x="4456" y="4129"/>
                </a:lnTo>
                <a:lnTo>
                  <a:pt x="4462" y="4093"/>
                </a:lnTo>
                <a:lnTo>
                  <a:pt x="4470" y="4056"/>
                </a:lnTo>
                <a:lnTo>
                  <a:pt x="4479" y="4019"/>
                </a:lnTo>
                <a:lnTo>
                  <a:pt x="4490" y="3982"/>
                </a:lnTo>
                <a:lnTo>
                  <a:pt x="4502" y="3945"/>
                </a:lnTo>
                <a:lnTo>
                  <a:pt x="4515" y="3905"/>
                </a:lnTo>
                <a:lnTo>
                  <a:pt x="4529" y="3866"/>
                </a:lnTo>
                <a:lnTo>
                  <a:pt x="4545" y="3826"/>
                </a:lnTo>
                <a:lnTo>
                  <a:pt x="4576" y="3743"/>
                </a:lnTo>
                <a:lnTo>
                  <a:pt x="4611" y="3656"/>
                </a:lnTo>
                <a:lnTo>
                  <a:pt x="4647" y="3566"/>
                </a:lnTo>
                <a:lnTo>
                  <a:pt x="4683" y="3470"/>
                </a:lnTo>
                <a:lnTo>
                  <a:pt x="4701" y="3422"/>
                </a:lnTo>
                <a:lnTo>
                  <a:pt x="4719" y="3371"/>
                </a:lnTo>
                <a:lnTo>
                  <a:pt x="4736" y="3319"/>
                </a:lnTo>
                <a:lnTo>
                  <a:pt x="4753" y="3266"/>
                </a:lnTo>
                <a:lnTo>
                  <a:pt x="4769" y="3211"/>
                </a:lnTo>
                <a:lnTo>
                  <a:pt x="4785" y="3156"/>
                </a:lnTo>
                <a:lnTo>
                  <a:pt x="4799" y="3098"/>
                </a:lnTo>
                <a:lnTo>
                  <a:pt x="4812" y="3039"/>
                </a:lnTo>
                <a:lnTo>
                  <a:pt x="4824" y="2979"/>
                </a:lnTo>
                <a:lnTo>
                  <a:pt x="4835" y="2917"/>
                </a:lnTo>
                <a:lnTo>
                  <a:pt x="4846" y="2852"/>
                </a:lnTo>
                <a:lnTo>
                  <a:pt x="4854" y="2787"/>
                </a:lnTo>
                <a:lnTo>
                  <a:pt x="4860" y="2720"/>
                </a:lnTo>
                <a:lnTo>
                  <a:pt x="4865" y="2652"/>
                </a:lnTo>
                <a:lnTo>
                  <a:pt x="4868" y="2581"/>
                </a:lnTo>
                <a:lnTo>
                  <a:pt x="4869" y="2508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淘宝店chenying0907 10">
            <a:extLst>
              <a:ext uri="{FF2B5EF4-FFF2-40B4-BE49-F238E27FC236}">
                <a16:creationId xmlns:a16="http://schemas.microsoft.com/office/drawing/2014/main" xmlns="" id="{36F0F592-4C71-4E1D-9662-4D925BF16691}"/>
              </a:ext>
            </a:extLst>
          </p:cNvPr>
          <p:cNvSpPr/>
          <p:nvPr/>
        </p:nvSpPr>
        <p:spPr bwMode="auto">
          <a:xfrm>
            <a:off x="5340986" y="3896158"/>
            <a:ext cx="709613" cy="709832"/>
          </a:xfrm>
          <a:custGeom>
            <a:avLst/>
            <a:gdLst>
              <a:gd name="T0" fmla="*/ 3566 w 3575"/>
              <a:gd name="T1" fmla="*/ 1972 h 3577"/>
              <a:gd name="T2" fmla="*/ 3519 w 3575"/>
              <a:gd name="T3" fmla="*/ 2236 h 3577"/>
              <a:gd name="T4" fmla="*/ 3435 w 3575"/>
              <a:gd name="T5" fmla="*/ 2485 h 3577"/>
              <a:gd name="T6" fmla="*/ 3316 w 3575"/>
              <a:gd name="T7" fmla="*/ 2716 h 3577"/>
              <a:gd name="T8" fmla="*/ 3168 w 3575"/>
              <a:gd name="T9" fmla="*/ 2927 h 3577"/>
              <a:gd name="T10" fmla="*/ 2989 w 3575"/>
              <a:gd name="T11" fmla="*/ 3113 h 3577"/>
              <a:gd name="T12" fmla="*/ 2787 w 3575"/>
              <a:gd name="T13" fmla="*/ 3272 h 3577"/>
              <a:gd name="T14" fmla="*/ 2562 w 3575"/>
              <a:gd name="T15" fmla="*/ 3402 h 3577"/>
              <a:gd name="T16" fmla="*/ 2319 w 3575"/>
              <a:gd name="T17" fmla="*/ 3497 h 3577"/>
              <a:gd name="T18" fmla="*/ 2060 w 3575"/>
              <a:gd name="T19" fmla="*/ 3557 h 3577"/>
              <a:gd name="T20" fmla="*/ 1787 w 3575"/>
              <a:gd name="T21" fmla="*/ 3577 h 3577"/>
              <a:gd name="T22" fmla="*/ 1516 w 3575"/>
              <a:gd name="T23" fmla="*/ 3557 h 3577"/>
              <a:gd name="T24" fmla="*/ 1256 w 3575"/>
              <a:gd name="T25" fmla="*/ 3497 h 3577"/>
              <a:gd name="T26" fmla="*/ 1012 w 3575"/>
              <a:gd name="T27" fmla="*/ 3402 h 3577"/>
              <a:gd name="T28" fmla="*/ 788 w 3575"/>
              <a:gd name="T29" fmla="*/ 3272 h 3577"/>
              <a:gd name="T30" fmla="*/ 586 w 3575"/>
              <a:gd name="T31" fmla="*/ 3113 h 3577"/>
              <a:gd name="T32" fmla="*/ 408 w 3575"/>
              <a:gd name="T33" fmla="*/ 2927 h 3577"/>
              <a:gd name="T34" fmla="*/ 258 w 3575"/>
              <a:gd name="T35" fmla="*/ 2716 h 3577"/>
              <a:gd name="T36" fmla="*/ 140 w 3575"/>
              <a:gd name="T37" fmla="*/ 2485 h 3577"/>
              <a:gd name="T38" fmla="*/ 56 w 3575"/>
              <a:gd name="T39" fmla="*/ 2236 h 3577"/>
              <a:gd name="T40" fmla="*/ 9 w 3575"/>
              <a:gd name="T41" fmla="*/ 1972 h 3577"/>
              <a:gd name="T42" fmla="*/ 2 w 3575"/>
              <a:gd name="T43" fmla="*/ 1697 h 3577"/>
              <a:gd name="T44" fmla="*/ 36 w 3575"/>
              <a:gd name="T45" fmla="*/ 1428 h 3577"/>
              <a:gd name="T46" fmla="*/ 108 w 3575"/>
              <a:gd name="T47" fmla="*/ 1174 h 3577"/>
              <a:gd name="T48" fmla="*/ 215 w 3575"/>
              <a:gd name="T49" fmla="*/ 936 h 3577"/>
              <a:gd name="T50" fmla="*/ 355 w 3575"/>
              <a:gd name="T51" fmla="*/ 718 h 3577"/>
              <a:gd name="T52" fmla="*/ 523 w 3575"/>
              <a:gd name="T53" fmla="*/ 524 h 3577"/>
              <a:gd name="T54" fmla="*/ 718 w 3575"/>
              <a:gd name="T55" fmla="*/ 355 h 3577"/>
              <a:gd name="T56" fmla="*/ 935 w 3575"/>
              <a:gd name="T57" fmla="*/ 215 h 3577"/>
              <a:gd name="T58" fmla="*/ 1173 w 3575"/>
              <a:gd name="T59" fmla="*/ 108 h 3577"/>
              <a:gd name="T60" fmla="*/ 1428 w 3575"/>
              <a:gd name="T61" fmla="*/ 36 h 3577"/>
              <a:gd name="T62" fmla="*/ 1696 w 3575"/>
              <a:gd name="T63" fmla="*/ 2 h 3577"/>
              <a:gd name="T64" fmla="*/ 1971 w 3575"/>
              <a:gd name="T65" fmla="*/ 9 h 3577"/>
              <a:gd name="T66" fmla="*/ 2234 w 3575"/>
              <a:gd name="T67" fmla="*/ 56 h 3577"/>
              <a:gd name="T68" fmla="*/ 2484 w 3575"/>
              <a:gd name="T69" fmla="*/ 141 h 3577"/>
              <a:gd name="T70" fmla="*/ 2715 w 3575"/>
              <a:gd name="T71" fmla="*/ 259 h 3577"/>
              <a:gd name="T72" fmla="*/ 2925 w 3575"/>
              <a:gd name="T73" fmla="*/ 408 h 3577"/>
              <a:gd name="T74" fmla="*/ 3111 w 3575"/>
              <a:gd name="T75" fmla="*/ 586 h 3577"/>
              <a:gd name="T76" fmla="*/ 3270 w 3575"/>
              <a:gd name="T77" fmla="*/ 788 h 3577"/>
              <a:gd name="T78" fmla="*/ 3400 w 3575"/>
              <a:gd name="T79" fmla="*/ 1014 h 3577"/>
              <a:gd name="T80" fmla="*/ 3495 w 3575"/>
              <a:gd name="T81" fmla="*/ 1257 h 3577"/>
              <a:gd name="T82" fmla="*/ 3555 w 3575"/>
              <a:gd name="T83" fmla="*/ 1516 h 3577"/>
              <a:gd name="T84" fmla="*/ 3575 w 3575"/>
              <a:gd name="T85" fmla="*/ 1789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75" h="3577">
                <a:moveTo>
                  <a:pt x="3575" y="1789"/>
                </a:moveTo>
                <a:lnTo>
                  <a:pt x="3573" y="1881"/>
                </a:lnTo>
                <a:lnTo>
                  <a:pt x="3566" y="1972"/>
                </a:lnTo>
                <a:lnTo>
                  <a:pt x="3555" y="2061"/>
                </a:lnTo>
                <a:lnTo>
                  <a:pt x="3539" y="2149"/>
                </a:lnTo>
                <a:lnTo>
                  <a:pt x="3519" y="2236"/>
                </a:lnTo>
                <a:lnTo>
                  <a:pt x="3495" y="2320"/>
                </a:lnTo>
                <a:lnTo>
                  <a:pt x="3467" y="2404"/>
                </a:lnTo>
                <a:lnTo>
                  <a:pt x="3435" y="2485"/>
                </a:lnTo>
                <a:lnTo>
                  <a:pt x="3400" y="2564"/>
                </a:lnTo>
                <a:lnTo>
                  <a:pt x="3359" y="2642"/>
                </a:lnTo>
                <a:lnTo>
                  <a:pt x="3316" y="2716"/>
                </a:lnTo>
                <a:lnTo>
                  <a:pt x="3270" y="2789"/>
                </a:lnTo>
                <a:lnTo>
                  <a:pt x="3220" y="2859"/>
                </a:lnTo>
                <a:lnTo>
                  <a:pt x="3168" y="2927"/>
                </a:lnTo>
                <a:lnTo>
                  <a:pt x="3111" y="2991"/>
                </a:lnTo>
                <a:lnTo>
                  <a:pt x="3051" y="3054"/>
                </a:lnTo>
                <a:lnTo>
                  <a:pt x="2989" y="3113"/>
                </a:lnTo>
                <a:lnTo>
                  <a:pt x="2925" y="3169"/>
                </a:lnTo>
                <a:lnTo>
                  <a:pt x="2858" y="3222"/>
                </a:lnTo>
                <a:lnTo>
                  <a:pt x="2787" y="3272"/>
                </a:lnTo>
                <a:lnTo>
                  <a:pt x="2715" y="3319"/>
                </a:lnTo>
                <a:lnTo>
                  <a:pt x="2640" y="3362"/>
                </a:lnTo>
                <a:lnTo>
                  <a:pt x="2562" y="3402"/>
                </a:lnTo>
                <a:lnTo>
                  <a:pt x="2484" y="3438"/>
                </a:lnTo>
                <a:lnTo>
                  <a:pt x="2402" y="3469"/>
                </a:lnTo>
                <a:lnTo>
                  <a:pt x="2319" y="3497"/>
                </a:lnTo>
                <a:lnTo>
                  <a:pt x="2234" y="3521"/>
                </a:lnTo>
                <a:lnTo>
                  <a:pt x="2148" y="3541"/>
                </a:lnTo>
                <a:lnTo>
                  <a:pt x="2060" y="3557"/>
                </a:lnTo>
                <a:lnTo>
                  <a:pt x="1971" y="3568"/>
                </a:lnTo>
                <a:lnTo>
                  <a:pt x="1879" y="3575"/>
                </a:lnTo>
                <a:lnTo>
                  <a:pt x="1787" y="3577"/>
                </a:lnTo>
                <a:lnTo>
                  <a:pt x="1696" y="3575"/>
                </a:lnTo>
                <a:lnTo>
                  <a:pt x="1605" y="3568"/>
                </a:lnTo>
                <a:lnTo>
                  <a:pt x="1516" y="3557"/>
                </a:lnTo>
                <a:lnTo>
                  <a:pt x="1428" y="3541"/>
                </a:lnTo>
                <a:lnTo>
                  <a:pt x="1341" y="3521"/>
                </a:lnTo>
                <a:lnTo>
                  <a:pt x="1256" y="3497"/>
                </a:lnTo>
                <a:lnTo>
                  <a:pt x="1173" y="3469"/>
                </a:lnTo>
                <a:lnTo>
                  <a:pt x="1092" y="3438"/>
                </a:lnTo>
                <a:lnTo>
                  <a:pt x="1012" y="3402"/>
                </a:lnTo>
                <a:lnTo>
                  <a:pt x="935" y="3362"/>
                </a:lnTo>
                <a:lnTo>
                  <a:pt x="861" y="3319"/>
                </a:lnTo>
                <a:lnTo>
                  <a:pt x="788" y="3272"/>
                </a:lnTo>
                <a:lnTo>
                  <a:pt x="718" y="3222"/>
                </a:lnTo>
                <a:lnTo>
                  <a:pt x="650" y="3169"/>
                </a:lnTo>
                <a:lnTo>
                  <a:pt x="586" y="3113"/>
                </a:lnTo>
                <a:lnTo>
                  <a:pt x="523" y="3054"/>
                </a:lnTo>
                <a:lnTo>
                  <a:pt x="464" y="2991"/>
                </a:lnTo>
                <a:lnTo>
                  <a:pt x="408" y="2927"/>
                </a:lnTo>
                <a:lnTo>
                  <a:pt x="355" y="2859"/>
                </a:lnTo>
                <a:lnTo>
                  <a:pt x="305" y="2789"/>
                </a:lnTo>
                <a:lnTo>
                  <a:pt x="258" y="2716"/>
                </a:lnTo>
                <a:lnTo>
                  <a:pt x="215" y="2642"/>
                </a:lnTo>
                <a:lnTo>
                  <a:pt x="176" y="2564"/>
                </a:lnTo>
                <a:lnTo>
                  <a:pt x="140" y="2485"/>
                </a:lnTo>
                <a:lnTo>
                  <a:pt x="108" y="2404"/>
                </a:lnTo>
                <a:lnTo>
                  <a:pt x="80" y="2320"/>
                </a:lnTo>
                <a:lnTo>
                  <a:pt x="56" y="2236"/>
                </a:lnTo>
                <a:lnTo>
                  <a:pt x="36" y="2149"/>
                </a:lnTo>
                <a:lnTo>
                  <a:pt x="20" y="2061"/>
                </a:lnTo>
                <a:lnTo>
                  <a:pt x="9" y="1972"/>
                </a:lnTo>
                <a:lnTo>
                  <a:pt x="2" y="1881"/>
                </a:lnTo>
                <a:lnTo>
                  <a:pt x="0" y="1789"/>
                </a:lnTo>
                <a:lnTo>
                  <a:pt x="2" y="1697"/>
                </a:lnTo>
                <a:lnTo>
                  <a:pt x="9" y="1605"/>
                </a:lnTo>
                <a:lnTo>
                  <a:pt x="20" y="1516"/>
                </a:lnTo>
                <a:lnTo>
                  <a:pt x="36" y="1428"/>
                </a:lnTo>
                <a:lnTo>
                  <a:pt x="56" y="1342"/>
                </a:lnTo>
                <a:lnTo>
                  <a:pt x="80" y="1257"/>
                </a:lnTo>
                <a:lnTo>
                  <a:pt x="108" y="1174"/>
                </a:lnTo>
                <a:lnTo>
                  <a:pt x="140" y="1092"/>
                </a:lnTo>
                <a:lnTo>
                  <a:pt x="176" y="1014"/>
                </a:lnTo>
                <a:lnTo>
                  <a:pt x="215" y="936"/>
                </a:lnTo>
                <a:lnTo>
                  <a:pt x="258" y="861"/>
                </a:lnTo>
                <a:lnTo>
                  <a:pt x="305" y="788"/>
                </a:lnTo>
                <a:lnTo>
                  <a:pt x="355" y="718"/>
                </a:lnTo>
                <a:lnTo>
                  <a:pt x="408" y="650"/>
                </a:lnTo>
                <a:lnTo>
                  <a:pt x="464" y="586"/>
                </a:lnTo>
                <a:lnTo>
                  <a:pt x="523" y="524"/>
                </a:lnTo>
                <a:lnTo>
                  <a:pt x="586" y="464"/>
                </a:lnTo>
                <a:lnTo>
                  <a:pt x="650" y="408"/>
                </a:lnTo>
                <a:lnTo>
                  <a:pt x="718" y="355"/>
                </a:lnTo>
                <a:lnTo>
                  <a:pt x="788" y="305"/>
                </a:lnTo>
                <a:lnTo>
                  <a:pt x="861" y="259"/>
                </a:lnTo>
                <a:lnTo>
                  <a:pt x="935" y="215"/>
                </a:lnTo>
                <a:lnTo>
                  <a:pt x="1012" y="176"/>
                </a:lnTo>
                <a:lnTo>
                  <a:pt x="1092" y="141"/>
                </a:lnTo>
                <a:lnTo>
                  <a:pt x="1173" y="108"/>
                </a:lnTo>
                <a:lnTo>
                  <a:pt x="1256" y="80"/>
                </a:lnTo>
                <a:lnTo>
                  <a:pt x="1341" y="56"/>
                </a:lnTo>
                <a:lnTo>
                  <a:pt x="1428" y="36"/>
                </a:lnTo>
                <a:lnTo>
                  <a:pt x="1516" y="20"/>
                </a:lnTo>
                <a:lnTo>
                  <a:pt x="1605" y="9"/>
                </a:lnTo>
                <a:lnTo>
                  <a:pt x="1696" y="2"/>
                </a:lnTo>
                <a:lnTo>
                  <a:pt x="1787" y="0"/>
                </a:lnTo>
                <a:lnTo>
                  <a:pt x="1879" y="2"/>
                </a:lnTo>
                <a:lnTo>
                  <a:pt x="1971" y="9"/>
                </a:lnTo>
                <a:lnTo>
                  <a:pt x="2060" y="20"/>
                </a:lnTo>
                <a:lnTo>
                  <a:pt x="2148" y="36"/>
                </a:lnTo>
                <a:lnTo>
                  <a:pt x="2234" y="56"/>
                </a:lnTo>
                <a:lnTo>
                  <a:pt x="2319" y="80"/>
                </a:lnTo>
                <a:lnTo>
                  <a:pt x="2402" y="108"/>
                </a:lnTo>
                <a:lnTo>
                  <a:pt x="2484" y="141"/>
                </a:lnTo>
                <a:lnTo>
                  <a:pt x="2562" y="176"/>
                </a:lnTo>
                <a:lnTo>
                  <a:pt x="2640" y="215"/>
                </a:lnTo>
                <a:lnTo>
                  <a:pt x="2715" y="259"/>
                </a:lnTo>
                <a:lnTo>
                  <a:pt x="2787" y="305"/>
                </a:lnTo>
                <a:lnTo>
                  <a:pt x="2858" y="355"/>
                </a:lnTo>
                <a:lnTo>
                  <a:pt x="2925" y="408"/>
                </a:lnTo>
                <a:lnTo>
                  <a:pt x="2989" y="464"/>
                </a:lnTo>
                <a:lnTo>
                  <a:pt x="3051" y="524"/>
                </a:lnTo>
                <a:lnTo>
                  <a:pt x="3111" y="586"/>
                </a:lnTo>
                <a:lnTo>
                  <a:pt x="3168" y="650"/>
                </a:lnTo>
                <a:lnTo>
                  <a:pt x="3220" y="718"/>
                </a:lnTo>
                <a:lnTo>
                  <a:pt x="3270" y="788"/>
                </a:lnTo>
                <a:lnTo>
                  <a:pt x="3316" y="861"/>
                </a:lnTo>
                <a:lnTo>
                  <a:pt x="3359" y="936"/>
                </a:lnTo>
                <a:lnTo>
                  <a:pt x="3400" y="1014"/>
                </a:lnTo>
                <a:lnTo>
                  <a:pt x="3435" y="1092"/>
                </a:lnTo>
                <a:lnTo>
                  <a:pt x="3467" y="1174"/>
                </a:lnTo>
                <a:lnTo>
                  <a:pt x="3495" y="1257"/>
                </a:lnTo>
                <a:lnTo>
                  <a:pt x="3519" y="1342"/>
                </a:lnTo>
                <a:lnTo>
                  <a:pt x="3539" y="1428"/>
                </a:lnTo>
                <a:lnTo>
                  <a:pt x="3555" y="1516"/>
                </a:lnTo>
                <a:lnTo>
                  <a:pt x="3566" y="1605"/>
                </a:lnTo>
                <a:lnTo>
                  <a:pt x="3573" y="1697"/>
                </a:lnTo>
                <a:lnTo>
                  <a:pt x="3575" y="178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79">
            <a:extLst>
              <a:ext uri="{FF2B5EF4-FFF2-40B4-BE49-F238E27FC236}">
                <a16:creationId xmlns:a16="http://schemas.microsoft.com/office/drawing/2014/main" xmlns="" id="{51A4B488-0520-4065-9D1B-A9B72F625AD7}"/>
              </a:ext>
            </a:extLst>
          </p:cNvPr>
          <p:cNvSpPr txBox="1"/>
          <p:nvPr/>
        </p:nvSpPr>
        <p:spPr>
          <a:xfrm>
            <a:off x="5564174" y="397399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2689860" y="3836642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521168" y="4173827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49" name="圆角矩形 48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87021" y="985744"/>
            <a:ext cx="50301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 smtClean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04</a:t>
            </a:r>
            <a:endParaRPr lang="zh-CN" altLang="en-US" sz="34400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2003515" y="3678789"/>
            <a:ext cx="4609936" cy="900443"/>
          </a:xfrm>
          <a:prstGeom prst="roundRect">
            <a:avLst/>
          </a:prstGeom>
          <a:solidFill>
            <a:srgbClr val="414954"/>
          </a:solidFill>
          <a:ln w="57150">
            <a:solidFill>
              <a:srgbClr val="41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21904" y="3651183"/>
            <a:ext cx="366318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成果与应用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65924" y="2644660"/>
            <a:ext cx="1375141" cy="978271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337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98920" y="1261233"/>
            <a:ext cx="4729272" cy="323088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47" y="1387110"/>
            <a:ext cx="4937860" cy="3281184"/>
          </a:xfrm>
          <a:prstGeom prst="rect">
            <a:avLst/>
          </a:prstGeom>
        </p:spPr>
      </p:pic>
      <p:sp>
        <p:nvSpPr>
          <p:cNvPr id="6" name="Freeform 107"/>
          <p:cNvSpPr>
            <a:spLocks noEditPoints="1"/>
          </p:cNvSpPr>
          <p:nvPr/>
        </p:nvSpPr>
        <p:spPr bwMode="auto">
          <a:xfrm>
            <a:off x="469900" y="1785521"/>
            <a:ext cx="379166" cy="325948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41495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143"/>
          <p:cNvSpPr>
            <a:spLocks noEditPoints="1"/>
          </p:cNvSpPr>
          <p:nvPr/>
        </p:nvSpPr>
        <p:spPr bwMode="auto">
          <a:xfrm>
            <a:off x="588417" y="4861121"/>
            <a:ext cx="364716" cy="37286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8" name="Group 75"/>
          <p:cNvGrpSpPr/>
          <p:nvPr/>
        </p:nvGrpSpPr>
        <p:grpSpPr>
          <a:xfrm>
            <a:off x="501231" y="3281184"/>
            <a:ext cx="350341" cy="341470"/>
            <a:chOff x="4080141" y="798258"/>
            <a:chExt cx="328062" cy="319755"/>
          </a:xfrm>
          <a:solidFill>
            <a:srgbClr val="414954"/>
          </a:solidFill>
        </p:grpSpPr>
        <p:sp>
          <p:nvSpPr>
            <p:cNvPr id="9" name="Freeform 76"/>
            <p:cNvSpPr>
              <a:spLocks/>
            </p:cNvSpPr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77"/>
            <p:cNvSpPr>
              <a:spLocks/>
            </p:cNvSpPr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105533" y="1616244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1105533" y="1861989"/>
            <a:ext cx="459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105533" y="3100061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1105533" y="3345806"/>
            <a:ext cx="459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105533" y="4553073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1105533" y="4798818"/>
            <a:ext cx="459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6225813" y="5168150"/>
            <a:ext cx="510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32" name="圆角矩形 31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8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3">
            <a:extLst>
              <a:ext uri="{FF2B5EF4-FFF2-40B4-BE49-F238E27FC236}">
                <a16:creationId xmlns:a16="http://schemas.microsoft.com/office/drawing/2014/main" xmlns="" id="{0215E258-7B8C-43DD-A167-B45DB84B57E1}"/>
              </a:ext>
            </a:extLst>
          </p:cNvPr>
          <p:cNvSpPr/>
          <p:nvPr/>
        </p:nvSpPr>
        <p:spPr>
          <a:xfrm>
            <a:off x="1066800" y="1729798"/>
            <a:ext cx="3809502" cy="1154327"/>
          </a:xfrm>
          <a:prstGeom prst="homePlate">
            <a:avLst/>
          </a:prstGeom>
          <a:solidFill>
            <a:srgbClr val="41495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70437867-C397-4BF6-A377-A8E54BD4E738}"/>
              </a:ext>
            </a:extLst>
          </p:cNvPr>
          <p:cNvGrpSpPr>
            <a:grpSpLocks noChangeAspect="1"/>
          </p:cNvGrpSpPr>
          <p:nvPr/>
        </p:nvGrpSpPr>
        <p:grpSpPr>
          <a:xfrm>
            <a:off x="1917342" y="1964763"/>
            <a:ext cx="363084" cy="406047"/>
            <a:chOff x="5999255" y="3275006"/>
            <a:chExt cx="402656" cy="450303"/>
          </a:xfrm>
          <a:solidFill>
            <a:schemeClr val="bg1"/>
          </a:solidFill>
        </p:grpSpPr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xmlns="" id="{D86170BD-304A-4C23-A345-398A65A24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xmlns="" id="{914B4512-A8AE-40D7-ABE4-07CB01B1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xmlns="" id="{AC02C7E8-E57B-4107-857B-08C63FB2AC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Freeform 111">
              <a:extLst>
                <a:ext uri="{FF2B5EF4-FFF2-40B4-BE49-F238E27FC236}">
                  <a16:creationId xmlns:a16="http://schemas.microsoft.com/office/drawing/2014/main" xmlns="" id="{3F9FB181-216F-42B7-A97C-33D27E057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Freeform 112">
              <a:extLst>
                <a:ext uri="{FF2B5EF4-FFF2-40B4-BE49-F238E27FC236}">
                  <a16:creationId xmlns:a16="http://schemas.microsoft.com/office/drawing/2014/main" xmlns="" id="{B669683C-9CE2-4DC0-9961-93C33BE03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439221" y="2491782"/>
            <a:ext cx="113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664380" y="3115194"/>
            <a:ext cx="22219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五边形 4">
            <a:extLst>
              <a:ext uri="{FF2B5EF4-FFF2-40B4-BE49-F238E27FC236}">
                <a16:creationId xmlns:a16="http://schemas.microsoft.com/office/drawing/2014/main" xmlns="" id="{F79BA0E7-D329-4214-9719-1051A58C976F}"/>
              </a:ext>
            </a:extLst>
          </p:cNvPr>
          <p:cNvSpPr/>
          <p:nvPr/>
        </p:nvSpPr>
        <p:spPr>
          <a:xfrm>
            <a:off x="3056703" y="2034213"/>
            <a:ext cx="4390062" cy="1154327"/>
          </a:xfrm>
          <a:prstGeom prst="homePlate">
            <a:avLst/>
          </a:prstGeom>
          <a:solidFill>
            <a:srgbClr val="41495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1488E74-7C11-42C0-A56C-853C309648D7}"/>
              </a:ext>
            </a:extLst>
          </p:cNvPr>
          <p:cNvGrpSpPr/>
          <p:nvPr/>
        </p:nvGrpSpPr>
        <p:grpSpPr>
          <a:xfrm>
            <a:off x="3935016" y="2278076"/>
            <a:ext cx="390583" cy="420328"/>
            <a:chOff x="7005429" y="4859473"/>
            <a:chExt cx="466184" cy="501686"/>
          </a:xfrm>
          <a:solidFill>
            <a:schemeClr val="bg1"/>
          </a:solidFill>
        </p:grpSpPr>
        <p:sp>
          <p:nvSpPr>
            <p:cNvPr id="28" name="Freeform 154">
              <a:extLst>
                <a:ext uri="{FF2B5EF4-FFF2-40B4-BE49-F238E27FC236}">
                  <a16:creationId xmlns:a16="http://schemas.microsoft.com/office/drawing/2014/main" xmlns="" id="{CD3D590C-E590-4423-9C3B-734F48BCFBFC}"/>
                </a:ext>
              </a:extLst>
            </p:cNvPr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155">
              <a:extLst>
                <a:ext uri="{FF2B5EF4-FFF2-40B4-BE49-F238E27FC236}">
                  <a16:creationId xmlns:a16="http://schemas.microsoft.com/office/drawing/2014/main" xmlns="" id="{ACA338AE-D152-4567-BDF7-5C2C01F31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56">
              <a:extLst>
                <a:ext uri="{FF2B5EF4-FFF2-40B4-BE49-F238E27FC236}">
                  <a16:creationId xmlns:a16="http://schemas.microsoft.com/office/drawing/2014/main" xmlns="" id="{DF8B2F5A-A259-47C5-B5F6-92B107F7F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57">
              <a:extLst>
                <a:ext uri="{FF2B5EF4-FFF2-40B4-BE49-F238E27FC236}">
                  <a16:creationId xmlns:a16="http://schemas.microsoft.com/office/drawing/2014/main" xmlns="" id="{35C30D48-E450-4BDC-B164-328C6AC8C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58">
              <a:extLst>
                <a:ext uri="{FF2B5EF4-FFF2-40B4-BE49-F238E27FC236}">
                  <a16:creationId xmlns:a16="http://schemas.microsoft.com/office/drawing/2014/main" xmlns="" id="{2D997403-F83C-4AEE-AA89-35CF74452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3505389" y="2820841"/>
            <a:ext cx="113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2907670" y="3557907"/>
            <a:ext cx="22219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五边形 5">
            <a:extLst>
              <a:ext uri="{FF2B5EF4-FFF2-40B4-BE49-F238E27FC236}">
                <a16:creationId xmlns:a16="http://schemas.microsoft.com/office/drawing/2014/main" xmlns="" id="{7A129C45-58CE-4854-8AC0-BDB929D0FEAE}"/>
              </a:ext>
            </a:extLst>
          </p:cNvPr>
          <p:cNvSpPr/>
          <p:nvPr/>
        </p:nvSpPr>
        <p:spPr>
          <a:xfrm>
            <a:off x="5591074" y="2475337"/>
            <a:ext cx="4022557" cy="1154327"/>
          </a:xfrm>
          <a:prstGeom prst="homePlate">
            <a:avLst/>
          </a:prstGeom>
          <a:solidFill>
            <a:srgbClr val="41495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BA8F9AF2-8A19-4B43-B149-5F5F84DEAB9E}"/>
              </a:ext>
            </a:extLst>
          </p:cNvPr>
          <p:cNvGrpSpPr/>
          <p:nvPr/>
        </p:nvGrpSpPr>
        <p:grpSpPr>
          <a:xfrm>
            <a:off x="6405027" y="2741140"/>
            <a:ext cx="391337" cy="376345"/>
            <a:chOff x="2607983" y="4241292"/>
            <a:chExt cx="490600" cy="471805"/>
          </a:xfrm>
          <a:solidFill>
            <a:schemeClr val="bg1"/>
          </a:solidFill>
        </p:grpSpPr>
        <p:sp>
          <p:nvSpPr>
            <p:cNvPr id="26" name="Oval 131">
              <a:extLst>
                <a:ext uri="{FF2B5EF4-FFF2-40B4-BE49-F238E27FC236}">
                  <a16:creationId xmlns:a16="http://schemas.microsoft.com/office/drawing/2014/main" xmlns="" id="{BABCFD81-FDB4-458C-B159-EFEA5FC3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xmlns="" id="{BCA4AACD-4DB6-4768-8976-60D0AF67860D}"/>
                </a:ext>
              </a:extLst>
            </p:cNvPr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6032525" y="3206354"/>
            <a:ext cx="113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5436238" y="3910629"/>
            <a:ext cx="22219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五边形 6">
            <a:extLst>
              <a:ext uri="{FF2B5EF4-FFF2-40B4-BE49-F238E27FC236}">
                <a16:creationId xmlns:a16="http://schemas.microsoft.com/office/drawing/2014/main" xmlns="" id="{680241B9-2E9B-493E-AC37-D59FE34464D3}"/>
              </a:ext>
            </a:extLst>
          </p:cNvPr>
          <p:cNvSpPr/>
          <p:nvPr/>
        </p:nvSpPr>
        <p:spPr>
          <a:xfrm>
            <a:off x="7757940" y="2890281"/>
            <a:ext cx="3412980" cy="1154327"/>
          </a:xfrm>
          <a:prstGeom prst="homePlate">
            <a:avLst/>
          </a:prstGeom>
          <a:solidFill>
            <a:srgbClr val="41495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19874F9-35E0-464E-B74D-A4C8581312F5}"/>
              </a:ext>
            </a:extLst>
          </p:cNvPr>
          <p:cNvGrpSpPr/>
          <p:nvPr/>
        </p:nvGrpSpPr>
        <p:grpSpPr>
          <a:xfrm>
            <a:off x="8756934" y="2990118"/>
            <a:ext cx="412591" cy="466655"/>
            <a:chOff x="4994016" y="4872552"/>
            <a:chExt cx="406393" cy="459645"/>
          </a:xfrm>
          <a:solidFill>
            <a:schemeClr val="bg1"/>
          </a:solidFill>
        </p:grpSpPr>
        <p:sp>
          <p:nvSpPr>
            <p:cNvPr id="23" name="Freeform 148">
              <a:extLst>
                <a:ext uri="{FF2B5EF4-FFF2-40B4-BE49-F238E27FC236}">
                  <a16:creationId xmlns:a16="http://schemas.microsoft.com/office/drawing/2014/main" xmlns="" id="{3772C06C-4B15-4480-95D3-95D360BDD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49">
              <a:extLst>
                <a:ext uri="{FF2B5EF4-FFF2-40B4-BE49-F238E27FC236}">
                  <a16:creationId xmlns:a16="http://schemas.microsoft.com/office/drawing/2014/main" xmlns="" id="{36594D39-2295-4E89-9CC3-A185F0D1E9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150">
              <a:extLst>
                <a:ext uri="{FF2B5EF4-FFF2-40B4-BE49-F238E27FC236}">
                  <a16:creationId xmlns:a16="http://schemas.microsoft.com/office/drawing/2014/main" xmlns="" id="{12E0AB43-1FC6-4143-95F7-1790576A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8423040" y="3605695"/>
            <a:ext cx="113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8167561" y="4088822"/>
            <a:ext cx="22951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53" name="圆角矩形 52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5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70">
            <a:extLst>
              <a:ext uri="{FF2B5EF4-FFF2-40B4-BE49-F238E27FC236}">
                <a16:creationId xmlns="" xmlns:a16="http://schemas.microsoft.com/office/drawing/2014/main" id="{E0307096-D407-491C-9ED1-1F8744F39598}"/>
              </a:ext>
            </a:extLst>
          </p:cNvPr>
          <p:cNvSpPr>
            <a:spLocks/>
          </p:cNvSpPr>
          <p:nvPr/>
        </p:nvSpPr>
        <p:spPr bwMode="auto">
          <a:xfrm rot="5400000">
            <a:off x="2042318" y="2154397"/>
            <a:ext cx="639763" cy="1828800"/>
          </a:xfrm>
          <a:custGeom>
            <a:avLst/>
            <a:gdLst>
              <a:gd name="T0" fmla="*/ 639763 w 465"/>
              <a:gd name="T1" fmla="*/ 505476 h 644"/>
              <a:gd name="T2" fmla="*/ 0 w 465"/>
              <a:gd name="T3" fmla="*/ 0 h 644"/>
              <a:gd name="T4" fmla="*/ 0 w 465"/>
              <a:gd name="T5" fmla="*/ 1033670 h 644"/>
              <a:gd name="T6" fmla="*/ 639763 w 465"/>
              <a:gd name="T7" fmla="*/ 1828800 h 644"/>
              <a:gd name="T8" fmla="*/ 639763 w 465"/>
              <a:gd name="T9" fmla="*/ 505476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4" name="Oval 36">
            <a:extLst>
              <a:ext uri="{FF2B5EF4-FFF2-40B4-BE49-F238E27FC236}">
                <a16:creationId xmlns="" xmlns:a16="http://schemas.microsoft.com/office/drawing/2014/main" id="{9BD02DE6-8C78-48CB-A217-A131978C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3245803"/>
            <a:ext cx="285750" cy="285750"/>
          </a:xfrm>
          <a:prstGeom prst="ellipse">
            <a:avLst/>
          </a:prstGeom>
          <a:solidFill>
            <a:srgbClr val="414954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485A4358-E85D-4F33-AE44-8C32D6E02C9B}"/>
              </a:ext>
            </a:extLst>
          </p:cNvPr>
          <p:cNvSpPr txBox="1"/>
          <p:nvPr/>
        </p:nvSpPr>
        <p:spPr>
          <a:xfrm>
            <a:off x="882870" y="4070233"/>
            <a:ext cx="20945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73">
            <a:extLst>
              <a:ext uri="{FF2B5EF4-FFF2-40B4-BE49-F238E27FC236}">
                <a16:creationId xmlns="" xmlns:a16="http://schemas.microsoft.com/office/drawing/2014/main" id="{46F36032-9708-4894-83C7-AC8698BEBF36}"/>
              </a:ext>
            </a:extLst>
          </p:cNvPr>
          <p:cNvSpPr>
            <a:spLocks/>
          </p:cNvSpPr>
          <p:nvPr/>
        </p:nvSpPr>
        <p:spPr bwMode="auto">
          <a:xfrm rot="5400000">
            <a:off x="3673015" y="1998028"/>
            <a:ext cx="1025525" cy="1755775"/>
          </a:xfrm>
          <a:custGeom>
            <a:avLst/>
            <a:gdLst>
              <a:gd name="T0" fmla="*/ 1025525 w 746"/>
              <a:gd name="T1" fmla="*/ 318199 h 618"/>
              <a:gd name="T2" fmla="*/ 0 w 746"/>
              <a:gd name="T3" fmla="*/ 0 h 618"/>
              <a:gd name="T4" fmla="*/ 0 w 746"/>
              <a:gd name="T5" fmla="*/ 1119378 h 618"/>
              <a:gd name="T6" fmla="*/ 1025525 w 746"/>
              <a:gd name="T7" fmla="*/ 1755775 h 618"/>
              <a:gd name="T8" fmla="*/ 1025525 w 746"/>
              <a:gd name="T9" fmla="*/ 318199 h 6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8">
            <a:extLst>
              <a:ext uri="{FF2B5EF4-FFF2-40B4-BE49-F238E27FC236}">
                <a16:creationId xmlns="" xmlns:a16="http://schemas.microsoft.com/office/drawing/2014/main" id="{854B3007-2CB1-44F1-8B2D-1BF0FECB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440" y="3245803"/>
            <a:ext cx="284163" cy="285750"/>
          </a:xfrm>
          <a:prstGeom prst="ellipse">
            <a:avLst/>
          </a:prstGeom>
          <a:solidFill>
            <a:srgbClr val="414954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5FCB3C33-CB03-4458-80C9-39DA06ED82CF}"/>
              </a:ext>
            </a:extLst>
          </p:cNvPr>
          <p:cNvSpPr txBox="1"/>
          <p:nvPr/>
        </p:nvSpPr>
        <p:spPr>
          <a:xfrm>
            <a:off x="2952750" y="4070233"/>
            <a:ext cx="20945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81">
            <a:extLst>
              <a:ext uri="{FF2B5EF4-FFF2-40B4-BE49-F238E27FC236}">
                <a16:creationId xmlns="" xmlns:a16="http://schemas.microsoft.com/office/drawing/2014/main" id="{CEEF0AC5-8835-415B-B387-B004C1505517}"/>
              </a:ext>
            </a:extLst>
          </p:cNvPr>
          <p:cNvSpPr>
            <a:spLocks/>
          </p:cNvSpPr>
          <p:nvPr/>
        </p:nvSpPr>
        <p:spPr bwMode="auto">
          <a:xfrm rot="5400000">
            <a:off x="5442064" y="1772606"/>
            <a:ext cx="1411288" cy="1820863"/>
          </a:xfrm>
          <a:custGeom>
            <a:avLst/>
            <a:gdLst>
              <a:gd name="T0" fmla="*/ 1411288 w 1027"/>
              <a:gd name="T1" fmla="*/ 1820863 h 641"/>
              <a:gd name="T2" fmla="*/ 0 w 1027"/>
              <a:gd name="T3" fmla="*/ 1511231 h 641"/>
              <a:gd name="T4" fmla="*/ 0 w 1027"/>
              <a:gd name="T5" fmla="*/ 315313 h 641"/>
              <a:gd name="T6" fmla="*/ 1411288 w 1027"/>
              <a:gd name="T7" fmla="*/ 0 h 641"/>
              <a:gd name="T8" fmla="*/ 1411288 w 1027"/>
              <a:gd name="T9" fmla="*/ 1820863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Oval 40">
            <a:extLst>
              <a:ext uri="{FF2B5EF4-FFF2-40B4-BE49-F238E27FC236}">
                <a16:creationId xmlns="" xmlns:a16="http://schemas.microsoft.com/office/drawing/2014/main" id="{AAB889FB-5F36-4304-97C1-5DBA8EE6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451" y="3245803"/>
            <a:ext cx="284163" cy="285750"/>
          </a:xfrm>
          <a:prstGeom prst="ellipse">
            <a:avLst/>
          </a:prstGeom>
          <a:solidFill>
            <a:srgbClr val="414954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E334F57F-CD96-4D3D-99DC-038AC5BDE04B}"/>
              </a:ext>
            </a:extLst>
          </p:cNvPr>
          <p:cNvSpPr txBox="1"/>
          <p:nvPr/>
        </p:nvSpPr>
        <p:spPr>
          <a:xfrm>
            <a:off x="5044615" y="4070233"/>
            <a:ext cx="20945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9">
            <a:extLst>
              <a:ext uri="{FF2B5EF4-FFF2-40B4-BE49-F238E27FC236}">
                <a16:creationId xmlns="" xmlns:a16="http://schemas.microsoft.com/office/drawing/2014/main" id="{1621B25E-13A9-41BE-B92C-E3D0FCB4BAAA}"/>
              </a:ext>
            </a:extLst>
          </p:cNvPr>
          <p:cNvSpPr>
            <a:spLocks/>
          </p:cNvSpPr>
          <p:nvPr/>
        </p:nvSpPr>
        <p:spPr bwMode="auto">
          <a:xfrm rot="5400000">
            <a:off x="7624619" y="1999616"/>
            <a:ext cx="1025525" cy="1752600"/>
          </a:xfrm>
          <a:custGeom>
            <a:avLst/>
            <a:gdLst>
              <a:gd name="T0" fmla="*/ 1025525 w 746"/>
              <a:gd name="T1" fmla="*/ 1437302 h 617"/>
              <a:gd name="T2" fmla="*/ 0 w 746"/>
              <a:gd name="T3" fmla="*/ 1752600 h 617"/>
              <a:gd name="T4" fmla="*/ 0 w 746"/>
              <a:gd name="T5" fmla="*/ 636276 h 617"/>
              <a:gd name="T6" fmla="*/ 1025525 w 746"/>
              <a:gd name="T7" fmla="*/ 0 h 617"/>
              <a:gd name="T8" fmla="*/ 1025525 w 746"/>
              <a:gd name="T9" fmla="*/ 1437302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42">
            <a:extLst>
              <a:ext uri="{FF2B5EF4-FFF2-40B4-BE49-F238E27FC236}">
                <a16:creationId xmlns="" xmlns:a16="http://schemas.microsoft.com/office/drawing/2014/main" id="{F5DC8AA6-CF13-46EE-AE26-B522650E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632" y="3245803"/>
            <a:ext cx="284162" cy="285750"/>
          </a:xfrm>
          <a:prstGeom prst="ellipse">
            <a:avLst/>
          </a:prstGeom>
          <a:solidFill>
            <a:srgbClr val="414954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97342661-03D8-4F6B-A849-0623F1C040E9}"/>
              </a:ext>
            </a:extLst>
          </p:cNvPr>
          <p:cNvSpPr txBox="1"/>
          <p:nvPr/>
        </p:nvSpPr>
        <p:spPr>
          <a:xfrm>
            <a:off x="7288529" y="4070233"/>
            <a:ext cx="20945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76">
            <a:extLst>
              <a:ext uri="{FF2B5EF4-FFF2-40B4-BE49-F238E27FC236}">
                <a16:creationId xmlns="" xmlns:a16="http://schemas.microsoft.com/office/drawing/2014/main" id="{F359777F-8195-45B7-9799-3AE0F1F48B68}"/>
              </a:ext>
            </a:extLst>
          </p:cNvPr>
          <p:cNvSpPr>
            <a:spLocks/>
          </p:cNvSpPr>
          <p:nvPr/>
        </p:nvSpPr>
        <p:spPr bwMode="auto">
          <a:xfrm rot="5400000">
            <a:off x="9825196" y="2154397"/>
            <a:ext cx="639763" cy="1828800"/>
          </a:xfrm>
          <a:custGeom>
            <a:avLst/>
            <a:gdLst>
              <a:gd name="T0" fmla="*/ 639763 w 465"/>
              <a:gd name="T1" fmla="*/ 1326164 h 644"/>
              <a:gd name="T2" fmla="*/ 0 w 465"/>
              <a:gd name="T3" fmla="*/ 1828800 h 644"/>
              <a:gd name="T4" fmla="*/ 0 w 465"/>
              <a:gd name="T5" fmla="*/ 795130 h 644"/>
              <a:gd name="T6" fmla="*/ 639763 w 465"/>
              <a:gd name="T7" fmla="*/ 0 h 644"/>
              <a:gd name="T8" fmla="*/ 639763 w 465"/>
              <a:gd name="T9" fmla="*/ 1326164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5" h="644">
                <a:moveTo>
                  <a:pt x="465" y="467"/>
                </a:moveTo>
                <a:lnTo>
                  <a:pt x="0" y="644"/>
                </a:lnTo>
                <a:lnTo>
                  <a:pt x="0" y="280"/>
                </a:lnTo>
                <a:lnTo>
                  <a:pt x="465" y="0"/>
                </a:lnTo>
                <a:lnTo>
                  <a:pt x="465" y="467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0" name="Oval 44">
            <a:extLst>
              <a:ext uri="{FF2B5EF4-FFF2-40B4-BE49-F238E27FC236}">
                <a16:creationId xmlns="" xmlns:a16="http://schemas.microsoft.com/office/drawing/2014/main" id="{DD47B40E-D748-42D8-84CA-786BA00A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865" y="3245803"/>
            <a:ext cx="284163" cy="285750"/>
          </a:xfrm>
          <a:prstGeom prst="ellipse">
            <a:avLst/>
          </a:prstGeom>
          <a:solidFill>
            <a:srgbClr val="414954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831AFEEB-8D83-4F76-8116-FEE9ABFA968E}"/>
              </a:ext>
            </a:extLst>
          </p:cNvPr>
          <p:cNvSpPr txBox="1"/>
          <p:nvPr/>
        </p:nvSpPr>
        <p:spPr>
          <a:xfrm>
            <a:off x="9381649" y="4070233"/>
            <a:ext cx="20945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="" xmlns:a16="http://schemas.microsoft.com/office/drawing/2014/main" id="{45A6C493-63C3-4645-A436-B641CF19AE9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49632" y="1883020"/>
            <a:ext cx="299988" cy="278712"/>
          </a:xfrm>
          <a:custGeom>
            <a:avLst/>
            <a:gdLst>
              <a:gd name="T0" fmla="*/ 59511 w 373"/>
              <a:gd name="T1" fmla="*/ 83767 h 346"/>
              <a:gd name="T2" fmla="*/ 45840 w 373"/>
              <a:gd name="T3" fmla="*/ 60409 h 346"/>
              <a:gd name="T4" fmla="*/ 24126 w 373"/>
              <a:gd name="T5" fmla="*/ 207002 h 346"/>
              <a:gd name="T6" fmla="*/ 40210 w 373"/>
              <a:gd name="T7" fmla="*/ 227944 h 346"/>
              <a:gd name="T8" fmla="*/ 0 w 373"/>
              <a:gd name="T9" fmla="*/ 278688 h 346"/>
              <a:gd name="T10" fmla="*/ 299970 w 373"/>
              <a:gd name="T11" fmla="*/ 259357 h 346"/>
              <a:gd name="T12" fmla="*/ 275040 w 373"/>
              <a:gd name="T13" fmla="*/ 207002 h 346"/>
              <a:gd name="T14" fmla="*/ 252522 w 373"/>
              <a:gd name="T15" fmla="*/ 60409 h 346"/>
              <a:gd name="T16" fmla="*/ 239654 w 373"/>
              <a:gd name="T17" fmla="*/ 83767 h 346"/>
              <a:gd name="T18" fmla="*/ 253326 w 373"/>
              <a:gd name="T19" fmla="*/ 210224 h 346"/>
              <a:gd name="T20" fmla="*/ 45036 w 373"/>
              <a:gd name="T21" fmla="*/ 83767 h 346"/>
              <a:gd name="T22" fmla="*/ 170492 w 373"/>
              <a:gd name="T23" fmla="*/ 15304 h 346"/>
              <a:gd name="T24" fmla="*/ 181751 w 373"/>
              <a:gd name="T25" fmla="*/ 28191 h 346"/>
              <a:gd name="T26" fmla="*/ 106156 w 373"/>
              <a:gd name="T27" fmla="*/ 47522 h 346"/>
              <a:gd name="T28" fmla="*/ 98114 w 373"/>
              <a:gd name="T29" fmla="*/ 149815 h 346"/>
              <a:gd name="T30" fmla="*/ 156821 w 373"/>
              <a:gd name="T31" fmla="*/ 81351 h 346"/>
              <a:gd name="T32" fmla="*/ 213115 w 373"/>
              <a:gd name="T33" fmla="*/ 99071 h 346"/>
              <a:gd name="T34" fmla="*/ 156821 w 373"/>
              <a:gd name="T35" fmla="*/ 81351 h 346"/>
              <a:gd name="T36" fmla="*/ 214724 w 373"/>
              <a:gd name="T37" fmla="*/ 54771 h 346"/>
              <a:gd name="T38" fmla="*/ 225983 w 373"/>
              <a:gd name="T39" fmla="*/ 167535 h 346"/>
              <a:gd name="T40" fmla="*/ 143149 w 373"/>
              <a:gd name="T41" fmla="*/ 189282 h 346"/>
              <a:gd name="T42" fmla="*/ 119827 w 373"/>
              <a:gd name="T43" fmla="*/ 50744 h 346"/>
              <a:gd name="T44" fmla="*/ 136716 w 373"/>
              <a:gd name="T45" fmla="*/ 66853 h 346"/>
              <a:gd name="T46" fmla="*/ 132695 w 373"/>
              <a:gd name="T47" fmla="*/ 190088 h 346"/>
              <a:gd name="T48" fmla="*/ 116610 w 373"/>
              <a:gd name="T49" fmla="*/ 173979 h 346"/>
              <a:gd name="T50" fmla="*/ 119827 w 373"/>
              <a:gd name="T51" fmla="*/ 50744 h 346"/>
              <a:gd name="T52" fmla="*/ 136716 w 373"/>
              <a:gd name="T53" fmla="*/ 53160 h 346"/>
              <a:gd name="T54" fmla="*/ 206682 w 373"/>
              <a:gd name="T55" fmla="*/ 45106 h 346"/>
              <a:gd name="T56" fmla="*/ 128673 w 373"/>
              <a:gd name="T57" fmla="*/ 48327 h 346"/>
              <a:gd name="T58" fmla="*/ 88463 w 373"/>
              <a:gd name="T59" fmla="*/ 19331 h 346"/>
              <a:gd name="T60" fmla="*/ 91680 w 373"/>
              <a:gd name="T61" fmla="*/ 147399 h 346"/>
              <a:gd name="T62" fmla="*/ 74791 w 373"/>
              <a:gd name="T63" fmla="*/ 142566 h 346"/>
              <a:gd name="T64" fmla="*/ 71575 w 373"/>
              <a:gd name="T65" fmla="*/ 14498 h 346"/>
              <a:gd name="T66" fmla="*/ 84442 w 373"/>
              <a:gd name="T67" fmla="*/ 9665 h 346"/>
              <a:gd name="T68" fmla="*/ 93288 w 373"/>
              <a:gd name="T69" fmla="*/ 15304 h 346"/>
              <a:gd name="T70" fmla="*/ 151191 w 373"/>
              <a:gd name="T71" fmla="*/ 805 h 346"/>
              <a:gd name="T72" fmla="*/ 133499 w 373"/>
              <a:gd name="T73" fmla="*/ 244053 h 346"/>
              <a:gd name="T74" fmla="*/ 176122 w 373"/>
              <a:gd name="T75" fmla="*/ 262579 h 346"/>
              <a:gd name="T76" fmla="*/ 133499 w 373"/>
              <a:gd name="T77" fmla="*/ 244053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73"/>
              <a:gd name="T118" fmla="*/ 0 h 346"/>
              <a:gd name="T119" fmla="*/ 373 w 373"/>
              <a:gd name="T120" fmla="*/ 346 h 34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73" h="346">
                <a:moveTo>
                  <a:pt x="56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74" y="75"/>
                  <a:pt x="74" y="75"/>
                  <a:pt x="74" y="75"/>
                </a:cubicBezTo>
                <a:cubicBezTo>
                  <a:pt x="57" y="75"/>
                  <a:pt x="57" y="75"/>
                  <a:pt x="57" y="75"/>
                </a:cubicBezTo>
                <a:cubicBezTo>
                  <a:pt x="42" y="75"/>
                  <a:pt x="30" y="87"/>
                  <a:pt x="30" y="102"/>
                </a:cubicBezTo>
                <a:cubicBezTo>
                  <a:pt x="30" y="257"/>
                  <a:pt x="30" y="257"/>
                  <a:pt x="30" y="257"/>
                </a:cubicBezTo>
                <a:cubicBezTo>
                  <a:pt x="30" y="269"/>
                  <a:pt x="38" y="280"/>
                  <a:pt x="50" y="283"/>
                </a:cubicBezTo>
                <a:cubicBezTo>
                  <a:pt x="50" y="283"/>
                  <a:pt x="50" y="283"/>
                  <a:pt x="50" y="28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46"/>
                  <a:pt x="0" y="346"/>
                  <a:pt x="0" y="346"/>
                </a:cubicBezTo>
                <a:cubicBezTo>
                  <a:pt x="373" y="346"/>
                  <a:pt x="373" y="346"/>
                  <a:pt x="373" y="346"/>
                </a:cubicBezTo>
                <a:cubicBezTo>
                  <a:pt x="373" y="322"/>
                  <a:pt x="373" y="322"/>
                  <a:pt x="373" y="322"/>
                </a:cubicBezTo>
                <a:cubicBezTo>
                  <a:pt x="320" y="284"/>
                  <a:pt x="320" y="284"/>
                  <a:pt x="320" y="284"/>
                </a:cubicBezTo>
                <a:cubicBezTo>
                  <a:pt x="332" y="281"/>
                  <a:pt x="342" y="270"/>
                  <a:pt x="342" y="257"/>
                </a:cubicBezTo>
                <a:cubicBezTo>
                  <a:pt x="342" y="102"/>
                  <a:pt x="342" y="102"/>
                  <a:pt x="342" y="102"/>
                </a:cubicBezTo>
                <a:cubicBezTo>
                  <a:pt x="342" y="87"/>
                  <a:pt x="329" y="75"/>
                  <a:pt x="314" y="75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298" y="104"/>
                  <a:pt x="298" y="104"/>
                  <a:pt x="298" y="104"/>
                </a:cubicBezTo>
                <a:cubicBezTo>
                  <a:pt x="315" y="104"/>
                  <a:pt x="315" y="104"/>
                  <a:pt x="315" y="104"/>
                </a:cubicBezTo>
                <a:cubicBezTo>
                  <a:pt x="315" y="261"/>
                  <a:pt x="315" y="261"/>
                  <a:pt x="315" y="261"/>
                </a:cubicBezTo>
                <a:cubicBezTo>
                  <a:pt x="56" y="261"/>
                  <a:pt x="56" y="261"/>
                  <a:pt x="56" y="261"/>
                </a:cubicBezTo>
                <a:cubicBezTo>
                  <a:pt x="56" y="104"/>
                  <a:pt x="56" y="104"/>
                  <a:pt x="56" y="104"/>
                </a:cubicBezTo>
                <a:close/>
                <a:moveTo>
                  <a:pt x="122" y="31"/>
                </a:moveTo>
                <a:cubicBezTo>
                  <a:pt x="212" y="19"/>
                  <a:pt x="212" y="19"/>
                  <a:pt x="212" y="19"/>
                </a:cubicBezTo>
                <a:cubicBezTo>
                  <a:pt x="219" y="18"/>
                  <a:pt x="226" y="24"/>
                  <a:pt x="226" y="31"/>
                </a:cubicBezTo>
                <a:cubicBezTo>
                  <a:pt x="226" y="35"/>
                  <a:pt x="226" y="35"/>
                  <a:pt x="226" y="35"/>
                </a:cubicBezTo>
                <a:cubicBezTo>
                  <a:pt x="141" y="46"/>
                  <a:pt x="141" y="46"/>
                  <a:pt x="141" y="46"/>
                </a:cubicBezTo>
                <a:cubicBezTo>
                  <a:pt x="135" y="47"/>
                  <a:pt x="132" y="51"/>
                  <a:pt x="132" y="59"/>
                </a:cubicBezTo>
                <a:cubicBezTo>
                  <a:pt x="132" y="184"/>
                  <a:pt x="132" y="184"/>
                  <a:pt x="132" y="184"/>
                </a:cubicBezTo>
                <a:cubicBezTo>
                  <a:pt x="122" y="186"/>
                  <a:pt x="122" y="186"/>
                  <a:pt x="122" y="186"/>
                </a:cubicBezTo>
                <a:cubicBezTo>
                  <a:pt x="122" y="31"/>
                  <a:pt x="122" y="31"/>
                  <a:pt x="122" y="31"/>
                </a:cubicBezTo>
                <a:close/>
                <a:moveTo>
                  <a:pt x="195" y="101"/>
                </a:moveTo>
                <a:cubicBezTo>
                  <a:pt x="265" y="92"/>
                  <a:pt x="265" y="92"/>
                  <a:pt x="265" y="92"/>
                </a:cubicBezTo>
                <a:cubicBezTo>
                  <a:pt x="265" y="123"/>
                  <a:pt x="265" y="123"/>
                  <a:pt x="265" y="123"/>
                </a:cubicBezTo>
                <a:cubicBezTo>
                  <a:pt x="195" y="132"/>
                  <a:pt x="195" y="132"/>
                  <a:pt x="195" y="132"/>
                </a:cubicBezTo>
                <a:cubicBezTo>
                  <a:pt x="195" y="101"/>
                  <a:pt x="195" y="101"/>
                  <a:pt x="195" y="101"/>
                </a:cubicBezTo>
                <a:close/>
                <a:moveTo>
                  <a:pt x="178" y="80"/>
                </a:moveTo>
                <a:cubicBezTo>
                  <a:pt x="267" y="68"/>
                  <a:pt x="267" y="68"/>
                  <a:pt x="267" y="68"/>
                </a:cubicBezTo>
                <a:cubicBezTo>
                  <a:pt x="275" y="67"/>
                  <a:pt x="281" y="72"/>
                  <a:pt x="281" y="80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281" y="215"/>
                  <a:pt x="275" y="222"/>
                  <a:pt x="267" y="223"/>
                </a:cubicBezTo>
                <a:cubicBezTo>
                  <a:pt x="178" y="235"/>
                  <a:pt x="178" y="235"/>
                  <a:pt x="178" y="235"/>
                </a:cubicBezTo>
                <a:cubicBezTo>
                  <a:pt x="178" y="80"/>
                  <a:pt x="178" y="80"/>
                  <a:pt x="178" y="80"/>
                </a:cubicBezTo>
                <a:close/>
                <a:moveTo>
                  <a:pt x="149" y="63"/>
                </a:moveTo>
                <a:cubicBezTo>
                  <a:pt x="165" y="73"/>
                  <a:pt x="165" y="73"/>
                  <a:pt x="165" y="73"/>
                </a:cubicBezTo>
                <a:cubicBezTo>
                  <a:pt x="168" y="75"/>
                  <a:pt x="170" y="79"/>
                  <a:pt x="170" y="83"/>
                </a:cubicBezTo>
                <a:cubicBezTo>
                  <a:pt x="170" y="232"/>
                  <a:pt x="170" y="232"/>
                  <a:pt x="170" y="232"/>
                </a:cubicBezTo>
                <a:cubicBezTo>
                  <a:pt x="170" y="236"/>
                  <a:pt x="168" y="238"/>
                  <a:pt x="165" y="236"/>
                </a:cubicBezTo>
                <a:cubicBezTo>
                  <a:pt x="149" y="226"/>
                  <a:pt x="149" y="226"/>
                  <a:pt x="149" y="226"/>
                </a:cubicBezTo>
                <a:cubicBezTo>
                  <a:pt x="147" y="224"/>
                  <a:pt x="145" y="220"/>
                  <a:pt x="145" y="216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145" y="63"/>
                  <a:pt x="147" y="61"/>
                  <a:pt x="149" y="63"/>
                </a:cubicBezTo>
                <a:close/>
                <a:moveTo>
                  <a:pt x="160" y="60"/>
                </a:moveTo>
                <a:cubicBezTo>
                  <a:pt x="170" y="66"/>
                  <a:pt x="170" y="66"/>
                  <a:pt x="170" y="66"/>
                </a:cubicBezTo>
                <a:cubicBezTo>
                  <a:pt x="171" y="67"/>
                  <a:pt x="171" y="67"/>
                  <a:pt x="171" y="67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5" y="52"/>
                  <a:pt x="250" y="49"/>
                  <a:pt x="244" y="50"/>
                </a:cubicBezTo>
                <a:cubicBezTo>
                  <a:pt x="160" y="60"/>
                  <a:pt x="160" y="60"/>
                  <a:pt x="160" y="60"/>
                </a:cubicBezTo>
                <a:close/>
                <a:moveTo>
                  <a:pt x="93" y="14"/>
                </a:moveTo>
                <a:cubicBezTo>
                  <a:pt x="110" y="24"/>
                  <a:pt x="110" y="24"/>
                  <a:pt x="110" y="24"/>
                </a:cubicBezTo>
                <a:cubicBezTo>
                  <a:pt x="112" y="26"/>
                  <a:pt x="114" y="30"/>
                  <a:pt x="114" y="34"/>
                </a:cubicBezTo>
                <a:cubicBezTo>
                  <a:pt x="114" y="183"/>
                  <a:pt x="114" y="183"/>
                  <a:pt x="114" y="183"/>
                </a:cubicBezTo>
                <a:cubicBezTo>
                  <a:pt x="114" y="187"/>
                  <a:pt x="112" y="189"/>
                  <a:pt x="110" y="18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1" y="175"/>
                  <a:pt x="89" y="171"/>
                  <a:pt x="89" y="167"/>
                </a:cubicBezTo>
                <a:cubicBezTo>
                  <a:pt x="89" y="18"/>
                  <a:pt x="89" y="18"/>
                  <a:pt x="89" y="18"/>
                </a:cubicBezTo>
                <a:cubicBezTo>
                  <a:pt x="89" y="14"/>
                  <a:pt x="91" y="13"/>
                  <a:pt x="93" y="14"/>
                </a:cubicBezTo>
                <a:close/>
                <a:moveTo>
                  <a:pt x="105" y="12"/>
                </a:moveTo>
                <a:cubicBezTo>
                  <a:pt x="114" y="18"/>
                  <a:pt x="114" y="18"/>
                  <a:pt x="114" y="18"/>
                </a:cubicBezTo>
                <a:cubicBezTo>
                  <a:pt x="115" y="18"/>
                  <a:pt x="115" y="18"/>
                  <a:pt x="116" y="19"/>
                </a:cubicBezTo>
                <a:cubicBezTo>
                  <a:pt x="202" y="8"/>
                  <a:pt x="202" y="8"/>
                  <a:pt x="202" y="8"/>
                </a:cubicBezTo>
                <a:cubicBezTo>
                  <a:pt x="199" y="3"/>
                  <a:pt x="194" y="0"/>
                  <a:pt x="188" y="1"/>
                </a:cubicBezTo>
                <a:cubicBezTo>
                  <a:pt x="105" y="12"/>
                  <a:pt x="105" y="12"/>
                  <a:pt x="105" y="12"/>
                </a:cubicBezTo>
                <a:close/>
                <a:moveTo>
                  <a:pt x="166" y="303"/>
                </a:moveTo>
                <a:cubicBezTo>
                  <a:pt x="206" y="303"/>
                  <a:pt x="206" y="303"/>
                  <a:pt x="206" y="303"/>
                </a:cubicBezTo>
                <a:cubicBezTo>
                  <a:pt x="219" y="326"/>
                  <a:pt x="219" y="326"/>
                  <a:pt x="219" y="326"/>
                </a:cubicBezTo>
                <a:cubicBezTo>
                  <a:pt x="154" y="326"/>
                  <a:pt x="154" y="326"/>
                  <a:pt x="154" y="326"/>
                </a:cubicBezTo>
                <a:lnTo>
                  <a:pt x="166" y="303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24">
            <a:extLst>
              <a:ext uri="{FF2B5EF4-FFF2-40B4-BE49-F238E27FC236}">
                <a16:creationId xmlns="" xmlns:a16="http://schemas.microsoft.com/office/drawing/2014/main" id="{C911A660-4E9D-4FD0-8A0C-A9443B65416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678205" y="2187781"/>
            <a:ext cx="329152" cy="350744"/>
          </a:xfrm>
          <a:custGeom>
            <a:avLst/>
            <a:gdLst>
              <a:gd name="T0" fmla="*/ 116759 w 358"/>
              <a:gd name="T1" fmla="*/ 268085 h 382"/>
              <a:gd name="T2" fmla="*/ 296035 w 358"/>
              <a:gd name="T3" fmla="*/ 57840 h 382"/>
              <a:gd name="T4" fmla="*/ 306148 w 358"/>
              <a:gd name="T5" fmla="*/ 103745 h 382"/>
              <a:gd name="T6" fmla="*/ 308906 w 358"/>
              <a:gd name="T7" fmla="*/ 163422 h 382"/>
              <a:gd name="T8" fmla="*/ 310745 w 358"/>
              <a:gd name="T9" fmla="*/ 224934 h 382"/>
              <a:gd name="T10" fmla="*/ 295116 w 358"/>
              <a:gd name="T11" fmla="*/ 288283 h 382"/>
              <a:gd name="T12" fmla="*/ 249147 w 358"/>
              <a:gd name="T13" fmla="*/ 350714 h 382"/>
              <a:gd name="T14" fmla="*/ 158130 w 358"/>
              <a:gd name="T15" fmla="*/ 207490 h 382"/>
              <a:gd name="T16" fmla="*/ 113082 w 358"/>
              <a:gd name="T17" fmla="*/ 180866 h 382"/>
              <a:gd name="T18" fmla="*/ 114920 w 358"/>
              <a:gd name="T19" fmla="*/ 190965 h 382"/>
              <a:gd name="T20" fmla="*/ 159969 w 358"/>
              <a:gd name="T21" fmla="*/ 216671 h 382"/>
              <a:gd name="T22" fmla="*/ 158130 w 358"/>
              <a:gd name="T23" fmla="*/ 207490 h 382"/>
              <a:gd name="T24" fmla="*/ 264777 w 358"/>
              <a:gd name="T25" fmla="*/ 124862 h 382"/>
              <a:gd name="T26" fmla="*/ 241793 w 358"/>
              <a:gd name="T27" fmla="*/ 114762 h 382"/>
              <a:gd name="T28" fmla="*/ 157211 w 358"/>
              <a:gd name="T29" fmla="*/ 64267 h 382"/>
              <a:gd name="T30" fmla="*/ 136066 w 358"/>
              <a:gd name="T31" fmla="*/ 49577 h 382"/>
              <a:gd name="T32" fmla="*/ 157211 w 358"/>
              <a:gd name="T33" fmla="*/ 64267 h 382"/>
              <a:gd name="T34" fmla="*/ 187550 w 358"/>
              <a:gd name="T35" fmla="*/ 35806 h 382"/>
              <a:gd name="T36" fmla="*/ 177437 w 358"/>
              <a:gd name="T37" fmla="*/ 58758 h 382"/>
              <a:gd name="T38" fmla="*/ 237196 w 358"/>
              <a:gd name="T39" fmla="*/ 94564 h 382"/>
              <a:gd name="T40" fmla="*/ 251905 w 358"/>
              <a:gd name="T41" fmla="*/ 73448 h 382"/>
              <a:gd name="T42" fmla="*/ 237196 w 358"/>
              <a:gd name="T43" fmla="*/ 94564 h 382"/>
              <a:gd name="T44" fmla="*/ 228921 w 358"/>
              <a:gd name="T45" fmla="*/ 50495 h 382"/>
              <a:gd name="T46" fmla="*/ 207776 w 358"/>
              <a:gd name="T47" fmla="*/ 65185 h 382"/>
              <a:gd name="T48" fmla="*/ 167324 w 358"/>
              <a:gd name="T49" fmla="*/ 191883 h 382"/>
              <a:gd name="T50" fmla="*/ 122275 w 358"/>
              <a:gd name="T51" fmla="*/ 165258 h 382"/>
              <a:gd name="T52" fmla="*/ 124114 w 358"/>
              <a:gd name="T53" fmla="*/ 174439 h 382"/>
              <a:gd name="T54" fmla="*/ 169163 w 358"/>
              <a:gd name="T55" fmla="*/ 201064 h 382"/>
              <a:gd name="T56" fmla="*/ 167324 w 358"/>
              <a:gd name="T57" fmla="*/ 191883 h 382"/>
              <a:gd name="T58" fmla="*/ 144340 w 358"/>
              <a:gd name="T59" fmla="*/ 95482 h 382"/>
              <a:gd name="T60" fmla="*/ 171002 w 358"/>
              <a:gd name="T61" fmla="*/ 179029 h 382"/>
              <a:gd name="T62" fmla="*/ 204099 w 358"/>
              <a:gd name="T63" fmla="*/ 82629 h 382"/>
              <a:gd name="T64" fmla="*/ 125033 w 358"/>
              <a:gd name="T65" fmla="*/ 218508 h 382"/>
              <a:gd name="T66" fmla="*/ 118598 w 358"/>
              <a:gd name="T67" fmla="*/ 198309 h 3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58"/>
              <a:gd name="T103" fmla="*/ 0 h 382"/>
              <a:gd name="T104" fmla="*/ 358 w 358"/>
              <a:gd name="T105" fmla="*/ 382 h 38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20">
            <a:extLst>
              <a:ext uri="{FF2B5EF4-FFF2-40B4-BE49-F238E27FC236}">
                <a16:creationId xmlns="" xmlns:a16="http://schemas.microsoft.com/office/drawing/2014/main" id="{0D9CEB09-0F90-4379-B5EB-D7236C49E2A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987479" y="1489900"/>
            <a:ext cx="314106" cy="318141"/>
          </a:xfrm>
          <a:custGeom>
            <a:avLst/>
            <a:gdLst>
              <a:gd name="T0" fmla="*/ 219176 w 321"/>
              <a:gd name="T1" fmla="*/ 17619 h 325"/>
              <a:gd name="T2" fmla="*/ 298432 w 321"/>
              <a:gd name="T3" fmla="*/ 0 h 325"/>
              <a:gd name="T4" fmla="*/ 283755 w 321"/>
              <a:gd name="T5" fmla="*/ 45025 h 325"/>
              <a:gd name="T6" fmla="*/ 213305 w 321"/>
              <a:gd name="T7" fmla="*/ 33280 h 325"/>
              <a:gd name="T8" fmla="*/ 171231 w 321"/>
              <a:gd name="T9" fmla="*/ 39152 h 325"/>
              <a:gd name="T10" fmla="*/ 38160 w 321"/>
              <a:gd name="T11" fmla="*/ 78305 h 325"/>
              <a:gd name="T12" fmla="*/ 38160 w 321"/>
              <a:gd name="T13" fmla="*/ 318114 h 325"/>
              <a:gd name="T14" fmla="*/ 223090 w 321"/>
              <a:gd name="T15" fmla="*/ 257428 h 325"/>
              <a:gd name="T16" fmla="*/ 261250 w 321"/>
              <a:gd name="T17" fmla="*/ 257428 h 325"/>
              <a:gd name="T18" fmla="*/ 90997 w 321"/>
              <a:gd name="T19" fmla="*/ 273089 h 325"/>
              <a:gd name="T20" fmla="*/ 201564 w 321"/>
              <a:gd name="T21" fmla="*/ 250576 h 325"/>
              <a:gd name="T22" fmla="*/ 184930 w 321"/>
              <a:gd name="T23" fmla="*/ 155631 h 325"/>
              <a:gd name="T24" fmla="*/ 184930 w 321"/>
              <a:gd name="T25" fmla="*/ 125288 h 325"/>
              <a:gd name="T26" fmla="*/ 160468 w 321"/>
              <a:gd name="T27" fmla="*/ 155631 h 325"/>
              <a:gd name="T28" fmla="*/ 50880 w 321"/>
              <a:gd name="T29" fmla="*/ 125288 h 325"/>
              <a:gd name="T30" fmla="*/ 120351 w 321"/>
              <a:gd name="T31" fmla="*/ 148779 h 325"/>
              <a:gd name="T32" fmla="*/ 138942 w 321"/>
              <a:gd name="T33" fmla="*/ 173250 h 325"/>
              <a:gd name="T34" fmla="*/ 177102 w 321"/>
              <a:gd name="T35" fmla="*/ 173250 h 325"/>
              <a:gd name="T36" fmla="*/ 90019 w 321"/>
              <a:gd name="T37" fmla="*/ 191847 h 325"/>
              <a:gd name="T38" fmla="*/ 122308 w 321"/>
              <a:gd name="T39" fmla="*/ 167377 h 325"/>
              <a:gd name="T40" fmla="*/ 49902 w 321"/>
              <a:gd name="T41" fmla="*/ 197720 h 325"/>
              <a:gd name="T42" fmla="*/ 49902 w 321"/>
              <a:gd name="T43" fmla="*/ 167377 h 325"/>
              <a:gd name="T44" fmla="*/ 206456 w 321"/>
              <a:gd name="T45" fmla="*/ 237851 h 325"/>
              <a:gd name="T46" fmla="*/ 132093 w 321"/>
              <a:gd name="T47" fmla="*/ 207508 h 325"/>
              <a:gd name="T48" fmla="*/ 164382 w 321"/>
              <a:gd name="T49" fmla="*/ 231979 h 325"/>
              <a:gd name="T50" fmla="*/ 43052 w 321"/>
              <a:gd name="T51" fmla="*/ 214360 h 325"/>
              <a:gd name="T52" fmla="*/ 115459 w 321"/>
              <a:gd name="T53" fmla="*/ 214360 h 325"/>
              <a:gd name="T54" fmla="*/ 43052 w 321"/>
              <a:gd name="T55" fmla="*/ 275046 h 325"/>
              <a:gd name="T56" fmla="*/ 75342 w 321"/>
              <a:gd name="T57" fmla="*/ 250576 h 325"/>
              <a:gd name="T58" fmla="*/ 197650 w 321"/>
              <a:gd name="T59" fmla="*/ 197720 h 325"/>
              <a:gd name="T60" fmla="*/ 254401 w 321"/>
              <a:gd name="T61" fmla="*/ 197720 h 325"/>
              <a:gd name="T62" fmla="*/ 254401 w 321"/>
              <a:gd name="T63" fmla="*/ 197720 h 325"/>
              <a:gd name="T64" fmla="*/ 255379 w 321"/>
              <a:gd name="T65" fmla="*/ 197720 h 325"/>
              <a:gd name="T66" fmla="*/ 255379 w 321"/>
              <a:gd name="T67" fmla="*/ 197720 h 325"/>
              <a:gd name="T68" fmla="*/ 256358 w 321"/>
              <a:gd name="T69" fmla="*/ 197720 h 325"/>
              <a:gd name="T70" fmla="*/ 256358 w 321"/>
              <a:gd name="T71" fmla="*/ 196741 h 325"/>
              <a:gd name="T72" fmla="*/ 256358 w 321"/>
              <a:gd name="T73" fmla="*/ 196741 h 325"/>
              <a:gd name="T74" fmla="*/ 257336 w 321"/>
              <a:gd name="T75" fmla="*/ 196741 h 325"/>
              <a:gd name="T76" fmla="*/ 257336 w 321"/>
              <a:gd name="T77" fmla="*/ 196741 h 325"/>
              <a:gd name="T78" fmla="*/ 258315 w 321"/>
              <a:gd name="T79" fmla="*/ 195762 h 325"/>
              <a:gd name="T80" fmla="*/ 258315 w 321"/>
              <a:gd name="T81" fmla="*/ 195762 h 325"/>
              <a:gd name="T82" fmla="*/ 258315 w 321"/>
              <a:gd name="T83" fmla="*/ 195762 h 325"/>
              <a:gd name="T84" fmla="*/ 258315 w 321"/>
              <a:gd name="T85" fmla="*/ 194784 h 325"/>
              <a:gd name="T86" fmla="*/ 259293 w 321"/>
              <a:gd name="T87" fmla="*/ 194784 h 325"/>
              <a:gd name="T88" fmla="*/ 259293 w 321"/>
              <a:gd name="T89" fmla="*/ 194784 h 325"/>
              <a:gd name="T90" fmla="*/ 259293 w 321"/>
              <a:gd name="T91" fmla="*/ 193805 h 325"/>
              <a:gd name="T92" fmla="*/ 259293 w 321"/>
              <a:gd name="T93" fmla="*/ 193805 h 325"/>
              <a:gd name="T94" fmla="*/ 259293 w 321"/>
              <a:gd name="T95" fmla="*/ 193805 h 325"/>
              <a:gd name="T96" fmla="*/ 260271 w 321"/>
              <a:gd name="T97" fmla="*/ 192826 h 325"/>
              <a:gd name="T98" fmla="*/ 260271 w 321"/>
              <a:gd name="T99" fmla="*/ 192826 h 325"/>
              <a:gd name="T100" fmla="*/ 260271 w 321"/>
              <a:gd name="T101" fmla="*/ 191847 h 325"/>
              <a:gd name="T102" fmla="*/ 253422 w 321"/>
              <a:gd name="T103" fmla="*/ 124309 h 325"/>
              <a:gd name="T104" fmla="*/ 228961 w 321"/>
              <a:gd name="T105" fmla="*/ 207508 h 325"/>
              <a:gd name="T106" fmla="*/ 261250 w 321"/>
              <a:gd name="T107" fmla="*/ 231979 h 3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21"/>
              <a:gd name="T163" fmla="*/ 0 h 325"/>
              <a:gd name="T164" fmla="*/ 321 w 321"/>
              <a:gd name="T165" fmla="*/ 325 h 3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21" h="325">
                <a:moveTo>
                  <a:pt x="154" y="40"/>
                </a:moveTo>
                <a:cubicBezTo>
                  <a:pt x="154" y="30"/>
                  <a:pt x="156" y="23"/>
                  <a:pt x="159" y="18"/>
                </a:cubicBezTo>
                <a:cubicBezTo>
                  <a:pt x="164" y="10"/>
                  <a:pt x="171" y="7"/>
                  <a:pt x="180" y="6"/>
                </a:cubicBezTo>
                <a:cubicBezTo>
                  <a:pt x="186" y="6"/>
                  <a:pt x="193" y="7"/>
                  <a:pt x="201" y="9"/>
                </a:cubicBezTo>
                <a:cubicBezTo>
                  <a:pt x="208" y="12"/>
                  <a:pt x="216" y="15"/>
                  <a:pt x="224" y="18"/>
                </a:cubicBezTo>
                <a:cubicBezTo>
                  <a:pt x="234" y="22"/>
                  <a:pt x="243" y="26"/>
                  <a:pt x="253" y="29"/>
                </a:cubicBezTo>
                <a:cubicBezTo>
                  <a:pt x="264" y="32"/>
                  <a:pt x="274" y="33"/>
                  <a:pt x="283" y="30"/>
                </a:cubicBezTo>
                <a:cubicBezTo>
                  <a:pt x="283" y="30"/>
                  <a:pt x="283" y="30"/>
                  <a:pt x="283" y="30"/>
                </a:cubicBezTo>
                <a:cubicBezTo>
                  <a:pt x="292" y="27"/>
                  <a:pt x="299" y="19"/>
                  <a:pt x="303" y="4"/>
                </a:cubicBezTo>
                <a:cubicBezTo>
                  <a:pt x="305" y="0"/>
                  <a:pt x="305" y="0"/>
                  <a:pt x="305" y="0"/>
                </a:cubicBezTo>
                <a:cubicBezTo>
                  <a:pt x="309" y="1"/>
                  <a:pt x="309" y="1"/>
                  <a:pt x="309" y="1"/>
                </a:cubicBezTo>
                <a:cubicBezTo>
                  <a:pt x="317" y="3"/>
                  <a:pt x="317" y="3"/>
                  <a:pt x="317" y="3"/>
                </a:cubicBezTo>
                <a:cubicBezTo>
                  <a:pt x="321" y="4"/>
                  <a:pt x="321" y="4"/>
                  <a:pt x="321" y="4"/>
                </a:cubicBezTo>
                <a:cubicBezTo>
                  <a:pt x="319" y="9"/>
                  <a:pt x="319" y="9"/>
                  <a:pt x="319" y="9"/>
                </a:cubicBezTo>
                <a:cubicBezTo>
                  <a:pt x="313" y="30"/>
                  <a:pt x="303" y="41"/>
                  <a:pt x="290" y="46"/>
                </a:cubicBezTo>
                <a:cubicBezTo>
                  <a:pt x="277" y="51"/>
                  <a:pt x="263" y="49"/>
                  <a:pt x="248" y="45"/>
                </a:cubicBezTo>
                <a:cubicBezTo>
                  <a:pt x="243" y="43"/>
                  <a:pt x="238" y="42"/>
                  <a:pt x="233" y="40"/>
                </a:cubicBezTo>
                <a:cubicBezTo>
                  <a:pt x="228" y="38"/>
                  <a:pt x="223" y="36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03" y="28"/>
                  <a:pt x="190" y="22"/>
                  <a:pt x="181" y="23"/>
                </a:cubicBezTo>
                <a:cubicBezTo>
                  <a:pt x="177" y="23"/>
                  <a:pt x="175" y="24"/>
                  <a:pt x="173" y="28"/>
                </a:cubicBezTo>
                <a:cubicBezTo>
                  <a:pt x="172" y="31"/>
                  <a:pt x="171" y="35"/>
                  <a:pt x="171" y="40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4" y="40"/>
                  <a:pt x="154" y="40"/>
                  <a:pt x="154" y="40"/>
                </a:cubicBezTo>
                <a:close/>
                <a:moveTo>
                  <a:pt x="39" y="80"/>
                </a:moveTo>
                <a:cubicBezTo>
                  <a:pt x="272" y="80"/>
                  <a:pt x="272" y="80"/>
                  <a:pt x="272" y="80"/>
                </a:cubicBezTo>
                <a:cubicBezTo>
                  <a:pt x="294" y="80"/>
                  <a:pt x="311" y="98"/>
                  <a:pt x="311" y="119"/>
                </a:cubicBezTo>
                <a:cubicBezTo>
                  <a:pt x="311" y="286"/>
                  <a:pt x="311" y="286"/>
                  <a:pt x="311" y="286"/>
                </a:cubicBezTo>
                <a:cubicBezTo>
                  <a:pt x="311" y="308"/>
                  <a:pt x="294" y="325"/>
                  <a:pt x="272" y="325"/>
                </a:cubicBezTo>
                <a:cubicBezTo>
                  <a:pt x="39" y="325"/>
                  <a:pt x="39" y="325"/>
                  <a:pt x="39" y="325"/>
                </a:cubicBezTo>
                <a:cubicBezTo>
                  <a:pt x="17" y="325"/>
                  <a:pt x="0" y="308"/>
                  <a:pt x="0" y="28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8"/>
                  <a:pt x="17" y="80"/>
                  <a:pt x="39" y="80"/>
                </a:cubicBezTo>
                <a:close/>
                <a:moveTo>
                  <a:pt x="234" y="256"/>
                </a:moveTo>
                <a:cubicBezTo>
                  <a:pt x="230" y="256"/>
                  <a:pt x="228" y="259"/>
                  <a:pt x="228" y="263"/>
                </a:cubicBezTo>
                <a:cubicBezTo>
                  <a:pt x="228" y="281"/>
                  <a:pt x="228" y="281"/>
                  <a:pt x="228" y="281"/>
                </a:cubicBezTo>
                <a:cubicBezTo>
                  <a:pt x="228" y="284"/>
                  <a:pt x="230" y="287"/>
                  <a:pt x="234" y="287"/>
                </a:cubicBezTo>
                <a:cubicBezTo>
                  <a:pt x="261" y="287"/>
                  <a:pt x="261" y="287"/>
                  <a:pt x="261" y="287"/>
                </a:cubicBezTo>
                <a:cubicBezTo>
                  <a:pt x="264" y="287"/>
                  <a:pt x="267" y="284"/>
                  <a:pt x="267" y="281"/>
                </a:cubicBezTo>
                <a:cubicBezTo>
                  <a:pt x="267" y="263"/>
                  <a:pt x="267" y="263"/>
                  <a:pt x="267" y="263"/>
                </a:cubicBezTo>
                <a:cubicBezTo>
                  <a:pt x="267" y="259"/>
                  <a:pt x="264" y="256"/>
                  <a:pt x="261" y="256"/>
                </a:cubicBezTo>
                <a:cubicBezTo>
                  <a:pt x="234" y="256"/>
                  <a:pt x="234" y="256"/>
                  <a:pt x="234" y="256"/>
                </a:cubicBezTo>
                <a:close/>
                <a:moveTo>
                  <a:pt x="102" y="256"/>
                </a:moveTo>
                <a:cubicBezTo>
                  <a:pt x="97" y="256"/>
                  <a:pt x="93" y="260"/>
                  <a:pt x="93" y="265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83"/>
                  <a:pt x="97" y="287"/>
                  <a:pt x="102" y="287"/>
                </a:cubicBezTo>
                <a:cubicBezTo>
                  <a:pt x="206" y="287"/>
                  <a:pt x="206" y="287"/>
                  <a:pt x="206" y="287"/>
                </a:cubicBezTo>
                <a:cubicBezTo>
                  <a:pt x="210" y="287"/>
                  <a:pt x="214" y="283"/>
                  <a:pt x="214" y="279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214" y="260"/>
                  <a:pt x="210" y="256"/>
                  <a:pt x="206" y="256"/>
                </a:cubicBezTo>
                <a:cubicBezTo>
                  <a:pt x="102" y="256"/>
                  <a:pt x="102" y="256"/>
                  <a:pt x="102" y="256"/>
                </a:cubicBezTo>
                <a:close/>
                <a:moveTo>
                  <a:pt x="189" y="128"/>
                </a:moveTo>
                <a:cubicBezTo>
                  <a:pt x="186" y="128"/>
                  <a:pt x="183" y="131"/>
                  <a:pt x="183" y="134"/>
                </a:cubicBezTo>
                <a:cubicBezTo>
                  <a:pt x="183" y="152"/>
                  <a:pt x="183" y="152"/>
                  <a:pt x="183" y="152"/>
                </a:cubicBezTo>
                <a:cubicBezTo>
                  <a:pt x="183" y="156"/>
                  <a:pt x="186" y="159"/>
                  <a:pt x="189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9" y="159"/>
                  <a:pt x="222" y="156"/>
                  <a:pt x="222" y="152"/>
                </a:cubicBezTo>
                <a:cubicBezTo>
                  <a:pt x="222" y="134"/>
                  <a:pt x="222" y="134"/>
                  <a:pt x="222" y="134"/>
                </a:cubicBezTo>
                <a:cubicBezTo>
                  <a:pt x="222" y="131"/>
                  <a:pt x="219" y="128"/>
                  <a:pt x="216" y="128"/>
                </a:cubicBezTo>
                <a:cubicBezTo>
                  <a:pt x="189" y="128"/>
                  <a:pt x="189" y="128"/>
                  <a:pt x="189" y="128"/>
                </a:cubicBezTo>
                <a:close/>
                <a:moveTo>
                  <a:pt x="137" y="128"/>
                </a:moveTo>
                <a:cubicBezTo>
                  <a:pt x="134" y="128"/>
                  <a:pt x="131" y="131"/>
                  <a:pt x="131" y="134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1" y="156"/>
                  <a:pt x="134" y="159"/>
                  <a:pt x="137" y="159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68" y="159"/>
                  <a:pt x="171" y="156"/>
                  <a:pt x="171" y="15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1" y="131"/>
                  <a:pt x="168" y="128"/>
                  <a:pt x="164" y="128"/>
                </a:cubicBezTo>
                <a:cubicBezTo>
                  <a:pt x="137" y="128"/>
                  <a:pt x="137" y="128"/>
                  <a:pt x="137" y="128"/>
                </a:cubicBezTo>
                <a:close/>
                <a:moveTo>
                  <a:pt x="52" y="128"/>
                </a:moveTo>
                <a:cubicBezTo>
                  <a:pt x="48" y="128"/>
                  <a:pt x="46" y="131"/>
                  <a:pt x="46" y="134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56"/>
                  <a:pt x="48" y="159"/>
                  <a:pt x="52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20" y="159"/>
                  <a:pt x="123" y="156"/>
                  <a:pt x="123" y="152"/>
                </a:cubicBezTo>
                <a:cubicBezTo>
                  <a:pt x="123" y="134"/>
                  <a:pt x="123" y="134"/>
                  <a:pt x="123" y="134"/>
                </a:cubicBezTo>
                <a:cubicBezTo>
                  <a:pt x="123" y="131"/>
                  <a:pt x="120" y="128"/>
                  <a:pt x="116" y="128"/>
                </a:cubicBezTo>
                <a:cubicBezTo>
                  <a:pt x="52" y="128"/>
                  <a:pt x="52" y="128"/>
                  <a:pt x="52" y="128"/>
                </a:cubicBezTo>
                <a:close/>
                <a:moveTo>
                  <a:pt x="148" y="171"/>
                </a:moveTo>
                <a:cubicBezTo>
                  <a:pt x="144" y="171"/>
                  <a:pt x="142" y="174"/>
                  <a:pt x="142" y="177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42" y="199"/>
                  <a:pt x="144" y="202"/>
                  <a:pt x="148" y="202"/>
                </a:cubicBezTo>
                <a:cubicBezTo>
                  <a:pt x="175" y="202"/>
                  <a:pt x="175" y="202"/>
                  <a:pt x="175" y="202"/>
                </a:cubicBezTo>
                <a:cubicBezTo>
                  <a:pt x="178" y="202"/>
                  <a:pt x="181" y="199"/>
                  <a:pt x="181" y="196"/>
                </a:cubicBezTo>
                <a:cubicBezTo>
                  <a:pt x="181" y="177"/>
                  <a:pt x="181" y="177"/>
                  <a:pt x="181" y="177"/>
                </a:cubicBezTo>
                <a:cubicBezTo>
                  <a:pt x="181" y="174"/>
                  <a:pt x="178" y="171"/>
                  <a:pt x="175" y="171"/>
                </a:cubicBezTo>
                <a:cubicBezTo>
                  <a:pt x="148" y="171"/>
                  <a:pt x="148" y="171"/>
                  <a:pt x="148" y="171"/>
                </a:cubicBezTo>
                <a:close/>
                <a:moveTo>
                  <a:pt x="99" y="171"/>
                </a:moveTo>
                <a:cubicBezTo>
                  <a:pt x="95" y="171"/>
                  <a:pt x="92" y="174"/>
                  <a:pt x="92" y="177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9"/>
                  <a:pt x="95" y="202"/>
                  <a:pt x="99" y="202"/>
                </a:cubicBezTo>
                <a:cubicBezTo>
                  <a:pt x="125" y="202"/>
                  <a:pt x="125" y="202"/>
                  <a:pt x="125" y="202"/>
                </a:cubicBezTo>
                <a:cubicBezTo>
                  <a:pt x="129" y="202"/>
                  <a:pt x="132" y="199"/>
                  <a:pt x="132" y="196"/>
                </a:cubicBezTo>
                <a:cubicBezTo>
                  <a:pt x="132" y="177"/>
                  <a:pt x="132" y="177"/>
                  <a:pt x="132" y="177"/>
                </a:cubicBezTo>
                <a:cubicBezTo>
                  <a:pt x="132" y="174"/>
                  <a:pt x="129" y="171"/>
                  <a:pt x="125" y="171"/>
                </a:cubicBezTo>
                <a:cubicBezTo>
                  <a:pt x="99" y="171"/>
                  <a:pt x="99" y="171"/>
                  <a:pt x="99" y="171"/>
                </a:cubicBezTo>
                <a:close/>
                <a:moveTo>
                  <a:pt x="51" y="171"/>
                </a:moveTo>
                <a:cubicBezTo>
                  <a:pt x="47" y="171"/>
                  <a:pt x="44" y="174"/>
                  <a:pt x="44" y="177"/>
                </a:cubicBezTo>
                <a:cubicBezTo>
                  <a:pt x="44" y="196"/>
                  <a:pt x="44" y="196"/>
                  <a:pt x="44" y="196"/>
                </a:cubicBezTo>
                <a:cubicBezTo>
                  <a:pt x="44" y="199"/>
                  <a:pt x="47" y="202"/>
                  <a:pt x="51" y="202"/>
                </a:cubicBezTo>
                <a:cubicBezTo>
                  <a:pt x="77" y="202"/>
                  <a:pt x="77" y="202"/>
                  <a:pt x="77" y="202"/>
                </a:cubicBezTo>
                <a:cubicBezTo>
                  <a:pt x="81" y="202"/>
                  <a:pt x="84" y="199"/>
                  <a:pt x="84" y="196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4" y="174"/>
                  <a:pt x="81" y="171"/>
                  <a:pt x="77" y="171"/>
                </a:cubicBezTo>
                <a:cubicBezTo>
                  <a:pt x="51" y="171"/>
                  <a:pt x="51" y="171"/>
                  <a:pt x="51" y="171"/>
                </a:cubicBezTo>
                <a:close/>
                <a:moveTo>
                  <a:pt x="184" y="212"/>
                </a:moveTo>
                <a:cubicBezTo>
                  <a:pt x="181" y="212"/>
                  <a:pt x="178" y="215"/>
                  <a:pt x="178" y="219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8" y="240"/>
                  <a:pt x="181" y="243"/>
                  <a:pt x="184" y="243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4" y="243"/>
                  <a:pt x="217" y="240"/>
                  <a:pt x="217" y="237"/>
                </a:cubicBezTo>
                <a:cubicBezTo>
                  <a:pt x="217" y="219"/>
                  <a:pt x="217" y="219"/>
                  <a:pt x="217" y="219"/>
                </a:cubicBezTo>
                <a:cubicBezTo>
                  <a:pt x="217" y="215"/>
                  <a:pt x="214" y="212"/>
                  <a:pt x="211" y="212"/>
                </a:cubicBezTo>
                <a:cubicBezTo>
                  <a:pt x="184" y="212"/>
                  <a:pt x="184" y="212"/>
                  <a:pt x="184" y="212"/>
                </a:cubicBezTo>
                <a:close/>
                <a:moveTo>
                  <a:pt x="135" y="212"/>
                </a:moveTo>
                <a:cubicBezTo>
                  <a:pt x="131" y="212"/>
                  <a:pt x="128" y="215"/>
                  <a:pt x="128" y="219"/>
                </a:cubicBezTo>
                <a:cubicBezTo>
                  <a:pt x="128" y="237"/>
                  <a:pt x="128" y="237"/>
                  <a:pt x="128" y="237"/>
                </a:cubicBezTo>
                <a:cubicBezTo>
                  <a:pt x="128" y="240"/>
                  <a:pt x="131" y="243"/>
                  <a:pt x="135" y="243"/>
                </a:cubicBezTo>
                <a:cubicBezTo>
                  <a:pt x="161" y="243"/>
                  <a:pt x="161" y="243"/>
                  <a:pt x="161" y="243"/>
                </a:cubicBezTo>
                <a:cubicBezTo>
                  <a:pt x="165" y="243"/>
                  <a:pt x="168" y="240"/>
                  <a:pt x="168" y="237"/>
                </a:cubicBezTo>
                <a:cubicBezTo>
                  <a:pt x="168" y="219"/>
                  <a:pt x="168" y="219"/>
                  <a:pt x="168" y="219"/>
                </a:cubicBezTo>
                <a:cubicBezTo>
                  <a:pt x="168" y="215"/>
                  <a:pt x="165" y="212"/>
                  <a:pt x="161" y="212"/>
                </a:cubicBezTo>
                <a:cubicBezTo>
                  <a:pt x="135" y="212"/>
                  <a:pt x="135" y="212"/>
                  <a:pt x="135" y="212"/>
                </a:cubicBezTo>
                <a:close/>
                <a:moveTo>
                  <a:pt x="50" y="212"/>
                </a:moveTo>
                <a:cubicBezTo>
                  <a:pt x="47" y="212"/>
                  <a:pt x="44" y="215"/>
                  <a:pt x="44" y="219"/>
                </a:cubicBezTo>
                <a:cubicBezTo>
                  <a:pt x="44" y="237"/>
                  <a:pt x="44" y="237"/>
                  <a:pt x="44" y="237"/>
                </a:cubicBezTo>
                <a:cubicBezTo>
                  <a:pt x="44" y="240"/>
                  <a:pt x="47" y="243"/>
                  <a:pt x="50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5" y="243"/>
                  <a:pt x="118" y="240"/>
                  <a:pt x="118" y="237"/>
                </a:cubicBezTo>
                <a:cubicBezTo>
                  <a:pt x="118" y="219"/>
                  <a:pt x="118" y="219"/>
                  <a:pt x="118" y="219"/>
                </a:cubicBezTo>
                <a:cubicBezTo>
                  <a:pt x="118" y="215"/>
                  <a:pt x="115" y="212"/>
                  <a:pt x="112" y="212"/>
                </a:cubicBezTo>
                <a:cubicBezTo>
                  <a:pt x="50" y="212"/>
                  <a:pt x="50" y="212"/>
                  <a:pt x="50" y="212"/>
                </a:cubicBezTo>
                <a:close/>
                <a:moveTo>
                  <a:pt x="50" y="256"/>
                </a:moveTo>
                <a:cubicBezTo>
                  <a:pt x="47" y="256"/>
                  <a:pt x="44" y="259"/>
                  <a:pt x="44" y="263"/>
                </a:cubicBezTo>
                <a:cubicBezTo>
                  <a:pt x="44" y="281"/>
                  <a:pt x="44" y="281"/>
                  <a:pt x="44" y="281"/>
                </a:cubicBezTo>
                <a:cubicBezTo>
                  <a:pt x="44" y="284"/>
                  <a:pt x="47" y="287"/>
                  <a:pt x="50" y="287"/>
                </a:cubicBezTo>
                <a:cubicBezTo>
                  <a:pt x="77" y="287"/>
                  <a:pt x="77" y="287"/>
                  <a:pt x="77" y="287"/>
                </a:cubicBezTo>
                <a:cubicBezTo>
                  <a:pt x="80" y="287"/>
                  <a:pt x="83" y="284"/>
                  <a:pt x="83" y="281"/>
                </a:cubicBezTo>
                <a:cubicBezTo>
                  <a:pt x="83" y="263"/>
                  <a:pt x="83" y="263"/>
                  <a:pt x="83" y="263"/>
                </a:cubicBezTo>
                <a:cubicBezTo>
                  <a:pt x="83" y="259"/>
                  <a:pt x="80" y="256"/>
                  <a:pt x="77" y="256"/>
                </a:cubicBezTo>
                <a:cubicBezTo>
                  <a:pt x="50" y="256"/>
                  <a:pt x="50" y="256"/>
                  <a:pt x="50" y="256"/>
                </a:cubicBezTo>
                <a:close/>
                <a:moveTo>
                  <a:pt x="202" y="171"/>
                </a:moveTo>
                <a:cubicBezTo>
                  <a:pt x="198" y="171"/>
                  <a:pt x="196" y="174"/>
                  <a:pt x="196" y="177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9"/>
                  <a:pt x="198" y="202"/>
                  <a:pt x="202" y="202"/>
                </a:cubicBezTo>
                <a:cubicBezTo>
                  <a:pt x="241" y="202"/>
                  <a:pt x="241" y="202"/>
                  <a:pt x="241" y="202"/>
                </a:cubicBezTo>
                <a:cubicBezTo>
                  <a:pt x="259" y="202"/>
                  <a:pt x="259" y="202"/>
                  <a:pt x="259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0"/>
                  <a:pt x="263" y="200"/>
                  <a:pt x="263" y="200"/>
                </a:cubicBezTo>
                <a:cubicBezTo>
                  <a:pt x="263" y="200"/>
                  <a:pt x="263" y="200"/>
                  <a:pt x="263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7"/>
                  <a:pt x="265" y="197"/>
                  <a:pt x="265" y="197"/>
                </a:cubicBezTo>
                <a:cubicBezTo>
                  <a:pt x="265" y="197"/>
                  <a:pt x="265" y="197"/>
                  <a:pt x="265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266" y="133"/>
                  <a:pt x="266" y="133"/>
                  <a:pt x="266" y="133"/>
                </a:cubicBezTo>
                <a:cubicBezTo>
                  <a:pt x="266" y="130"/>
                  <a:pt x="263" y="127"/>
                  <a:pt x="259" y="127"/>
                </a:cubicBezTo>
                <a:cubicBezTo>
                  <a:pt x="241" y="127"/>
                  <a:pt x="241" y="127"/>
                  <a:pt x="241" y="127"/>
                </a:cubicBezTo>
                <a:cubicBezTo>
                  <a:pt x="238" y="127"/>
                  <a:pt x="235" y="130"/>
                  <a:pt x="235" y="133"/>
                </a:cubicBezTo>
                <a:cubicBezTo>
                  <a:pt x="235" y="171"/>
                  <a:pt x="235" y="171"/>
                  <a:pt x="235" y="171"/>
                </a:cubicBezTo>
                <a:cubicBezTo>
                  <a:pt x="202" y="171"/>
                  <a:pt x="202" y="171"/>
                  <a:pt x="202" y="171"/>
                </a:cubicBezTo>
                <a:close/>
                <a:moveTo>
                  <a:pt x="234" y="212"/>
                </a:moveTo>
                <a:cubicBezTo>
                  <a:pt x="231" y="212"/>
                  <a:pt x="228" y="215"/>
                  <a:pt x="228" y="219"/>
                </a:cubicBezTo>
                <a:cubicBezTo>
                  <a:pt x="228" y="237"/>
                  <a:pt x="228" y="237"/>
                  <a:pt x="228" y="237"/>
                </a:cubicBezTo>
                <a:cubicBezTo>
                  <a:pt x="228" y="240"/>
                  <a:pt x="231" y="243"/>
                  <a:pt x="234" y="243"/>
                </a:cubicBezTo>
                <a:cubicBezTo>
                  <a:pt x="261" y="243"/>
                  <a:pt x="261" y="243"/>
                  <a:pt x="261" y="243"/>
                </a:cubicBezTo>
                <a:cubicBezTo>
                  <a:pt x="264" y="243"/>
                  <a:pt x="267" y="240"/>
                  <a:pt x="267" y="237"/>
                </a:cubicBezTo>
                <a:cubicBezTo>
                  <a:pt x="267" y="219"/>
                  <a:pt x="267" y="219"/>
                  <a:pt x="267" y="219"/>
                </a:cubicBezTo>
                <a:cubicBezTo>
                  <a:pt x="267" y="215"/>
                  <a:pt x="264" y="212"/>
                  <a:pt x="261" y="212"/>
                </a:cubicBezTo>
                <a:lnTo>
                  <a:pt x="234" y="212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12">
            <a:extLst>
              <a:ext uri="{FF2B5EF4-FFF2-40B4-BE49-F238E27FC236}">
                <a16:creationId xmlns="" xmlns:a16="http://schemas.microsoft.com/office/drawing/2014/main" id="{A8E6B306-AB35-4B8E-9EFB-F8588E96580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14591" y="2292398"/>
            <a:ext cx="338159" cy="261960"/>
          </a:xfrm>
          <a:custGeom>
            <a:avLst/>
            <a:gdLst>
              <a:gd name="T0" fmla="*/ 134518 w 367"/>
              <a:gd name="T1" fmla="*/ 202490 h 282"/>
              <a:gd name="T2" fmla="*/ 210991 w 367"/>
              <a:gd name="T3" fmla="*/ 188557 h 282"/>
              <a:gd name="T4" fmla="*/ 252452 w 367"/>
              <a:gd name="T5" fmla="*/ 146759 h 282"/>
              <a:gd name="T6" fmla="*/ 293913 w 367"/>
              <a:gd name="T7" fmla="*/ 188557 h 282"/>
              <a:gd name="T8" fmla="*/ 312340 w 367"/>
              <a:gd name="T9" fmla="*/ 202490 h 282"/>
              <a:gd name="T10" fmla="*/ 266272 w 367"/>
              <a:gd name="T11" fmla="*/ 74308 h 282"/>
              <a:gd name="T12" fmla="*/ 259823 w 367"/>
              <a:gd name="T13" fmla="*/ 66878 h 282"/>
              <a:gd name="T14" fmla="*/ 26719 w 367"/>
              <a:gd name="T15" fmla="*/ 26008 h 282"/>
              <a:gd name="T16" fmla="*/ 0 w 367"/>
              <a:gd name="T17" fmla="*/ 0 h 282"/>
              <a:gd name="T18" fmla="*/ 281935 w 367"/>
              <a:gd name="T19" fmla="*/ 0 h 282"/>
              <a:gd name="T20" fmla="*/ 334453 w 367"/>
              <a:gd name="T21" fmla="*/ 51087 h 282"/>
              <a:gd name="T22" fmla="*/ 338138 w 367"/>
              <a:gd name="T23" fmla="*/ 60376 h 282"/>
              <a:gd name="T24" fmla="*/ 338138 w 367"/>
              <a:gd name="T25" fmla="*/ 228498 h 282"/>
              <a:gd name="T26" fmla="*/ 281935 w 367"/>
              <a:gd name="T27" fmla="*/ 228498 h 282"/>
              <a:gd name="T28" fmla="*/ 275486 w 367"/>
              <a:gd name="T29" fmla="*/ 252648 h 282"/>
              <a:gd name="T30" fmla="*/ 252452 w 367"/>
              <a:gd name="T31" fmla="*/ 229427 h 282"/>
              <a:gd name="T32" fmla="*/ 252452 w 367"/>
              <a:gd name="T33" fmla="*/ 229427 h 282"/>
              <a:gd name="T34" fmla="*/ 229418 w 367"/>
              <a:gd name="T35" fmla="*/ 252648 h 282"/>
              <a:gd name="T36" fmla="*/ 222968 w 367"/>
              <a:gd name="T37" fmla="*/ 228498 h 282"/>
              <a:gd name="T38" fmla="*/ 0 w 367"/>
              <a:gd name="T39" fmla="*/ 228498 h 282"/>
              <a:gd name="T40" fmla="*/ 305891 w 367"/>
              <a:gd name="T41" fmla="*/ 59447 h 282"/>
              <a:gd name="T42" fmla="*/ 276407 w 367"/>
              <a:gd name="T43" fmla="*/ 30652 h 282"/>
              <a:gd name="T44" fmla="*/ 267194 w 367"/>
              <a:gd name="T45" fmla="*/ 172767 h 282"/>
              <a:gd name="T46" fmla="*/ 267194 w 367"/>
              <a:gd name="T47" fmla="*/ 203419 h 282"/>
              <a:gd name="T48" fmla="*/ 236789 w 367"/>
              <a:gd name="T49" fmla="*/ 203419 h 282"/>
              <a:gd name="T50" fmla="*/ 236789 w 367"/>
              <a:gd name="T51" fmla="*/ 172767 h 282"/>
              <a:gd name="T52" fmla="*/ 267194 w 367"/>
              <a:gd name="T53" fmla="*/ 172767 h 282"/>
              <a:gd name="T54" fmla="*/ 193485 w 367"/>
              <a:gd name="T55" fmla="*/ 126324 h 282"/>
              <a:gd name="T56" fmla="*/ 52517 w 367"/>
              <a:gd name="T57" fmla="*/ 135613 h 282"/>
              <a:gd name="T58" fmla="*/ 52517 w 367"/>
              <a:gd name="T59" fmla="*/ 88241 h 282"/>
              <a:gd name="T60" fmla="*/ 218362 w 367"/>
              <a:gd name="T61" fmla="*/ 98459 h 282"/>
              <a:gd name="T62" fmla="*/ 52517 w 367"/>
              <a:gd name="T63" fmla="*/ 88241 h 282"/>
              <a:gd name="T64" fmla="*/ 218362 w 367"/>
              <a:gd name="T65" fmla="*/ 50158 h 282"/>
              <a:gd name="T66" fmla="*/ 52517 w 367"/>
              <a:gd name="T67" fmla="*/ 60376 h 2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67"/>
              <a:gd name="T103" fmla="*/ 0 h 282"/>
              <a:gd name="T104" fmla="*/ 367 w 367"/>
              <a:gd name="T105" fmla="*/ 282 h 28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67" h="282">
                <a:moveTo>
                  <a:pt x="29" y="218"/>
                </a:moveTo>
                <a:cubicBezTo>
                  <a:pt x="146" y="218"/>
                  <a:pt x="146" y="218"/>
                  <a:pt x="146" y="218"/>
                </a:cubicBezTo>
                <a:cubicBezTo>
                  <a:pt x="232" y="218"/>
                  <a:pt x="232" y="218"/>
                  <a:pt x="232" y="218"/>
                </a:cubicBezTo>
                <a:cubicBezTo>
                  <a:pt x="230" y="213"/>
                  <a:pt x="229" y="208"/>
                  <a:pt x="229" y="203"/>
                </a:cubicBezTo>
                <a:cubicBezTo>
                  <a:pt x="229" y="190"/>
                  <a:pt x="234" y="179"/>
                  <a:pt x="242" y="171"/>
                </a:cubicBezTo>
                <a:cubicBezTo>
                  <a:pt x="250" y="163"/>
                  <a:pt x="262" y="158"/>
                  <a:pt x="274" y="158"/>
                </a:cubicBezTo>
                <a:cubicBezTo>
                  <a:pt x="286" y="158"/>
                  <a:pt x="297" y="163"/>
                  <a:pt x="306" y="171"/>
                </a:cubicBezTo>
                <a:cubicBezTo>
                  <a:pt x="314" y="179"/>
                  <a:pt x="319" y="190"/>
                  <a:pt x="319" y="203"/>
                </a:cubicBezTo>
                <a:cubicBezTo>
                  <a:pt x="319" y="208"/>
                  <a:pt x="318" y="213"/>
                  <a:pt x="316" y="218"/>
                </a:cubicBezTo>
                <a:cubicBezTo>
                  <a:pt x="339" y="218"/>
                  <a:pt x="339" y="218"/>
                  <a:pt x="339" y="218"/>
                </a:cubicBezTo>
                <a:cubicBezTo>
                  <a:pt x="339" y="78"/>
                  <a:pt x="339" y="78"/>
                  <a:pt x="339" y="78"/>
                </a:cubicBezTo>
                <a:cubicBezTo>
                  <a:pt x="289" y="80"/>
                  <a:pt x="289" y="80"/>
                  <a:pt x="289" y="80"/>
                </a:cubicBezTo>
                <a:cubicBezTo>
                  <a:pt x="281" y="80"/>
                  <a:pt x="281" y="80"/>
                  <a:pt x="281" y="80"/>
                </a:cubicBezTo>
                <a:cubicBezTo>
                  <a:pt x="282" y="72"/>
                  <a:pt x="282" y="72"/>
                  <a:pt x="282" y="72"/>
                </a:cubicBezTo>
                <a:cubicBezTo>
                  <a:pt x="286" y="28"/>
                  <a:pt x="286" y="28"/>
                  <a:pt x="286" y="28"/>
                </a:cubicBezTo>
                <a:cubicBezTo>
                  <a:pt x="200" y="28"/>
                  <a:pt x="114" y="28"/>
                  <a:pt x="29" y="28"/>
                </a:cubicBezTo>
                <a:cubicBezTo>
                  <a:pt x="29" y="218"/>
                  <a:pt x="29" y="218"/>
                  <a:pt x="29" y="218"/>
                </a:cubicBezTo>
                <a:close/>
                <a:moveTo>
                  <a:pt x="0" y="0"/>
                </a:moveTo>
                <a:cubicBezTo>
                  <a:pt x="100" y="0"/>
                  <a:pt x="200" y="0"/>
                  <a:pt x="300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10" y="4"/>
                  <a:pt x="310" y="4"/>
                  <a:pt x="310" y="4"/>
                </a:cubicBezTo>
                <a:cubicBezTo>
                  <a:pt x="363" y="55"/>
                  <a:pt x="363" y="55"/>
                  <a:pt x="363" y="55"/>
                </a:cubicBezTo>
                <a:cubicBezTo>
                  <a:pt x="367" y="59"/>
                  <a:pt x="367" y="59"/>
                  <a:pt x="367" y="59"/>
                </a:cubicBezTo>
                <a:cubicBezTo>
                  <a:pt x="367" y="65"/>
                  <a:pt x="367" y="65"/>
                  <a:pt x="367" y="65"/>
                </a:cubicBezTo>
                <a:cubicBezTo>
                  <a:pt x="367" y="232"/>
                  <a:pt x="367" y="232"/>
                  <a:pt x="367" y="232"/>
                </a:cubicBezTo>
                <a:cubicBezTo>
                  <a:pt x="367" y="246"/>
                  <a:pt x="367" y="246"/>
                  <a:pt x="367" y="246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06" y="246"/>
                  <a:pt x="306" y="246"/>
                  <a:pt x="306" y="246"/>
                </a:cubicBezTo>
                <a:cubicBezTo>
                  <a:pt x="315" y="272"/>
                  <a:pt x="315" y="272"/>
                  <a:pt x="315" y="272"/>
                </a:cubicBezTo>
                <a:cubicBezTo>
                  <a:pt x="299" y="272"/>
                  <a:pt x="299" y="272"/>
                  <a:pt x="299" y="272"/>
                </a:cubicBezTo>
                <a:cubicBezTo>
                  <a:pt x="290" y="282"/>
                  <a:pt x="290" y="282"/>
                  <a:pt x="290" y="282"/>
                </a:cubicBezTo>
                <a:cubicBezTo>
                  <a:pt x="274" y="247"/>
                  <a:pt x="274" y="247"/>
                  <a:pt x="274" y="247"/>
                </a:cubicBezTo>
                <a:cubicBezTo>
                  <a:pt x="274" y="247"/>
                  <a:pt x="274" y="247"/>
                  <a:pt x="274" y="247"/>
                </a:cubicBezTo>
                <a:cubicBezTo>
                  <a:pt x="274" y="247"/>
                  <a:pt x="274" y="247"/>
                  <a:pt x="274" y="247"/>
                </a:cubicBezTo>
                <a:cubicBezTo>
                  <a:pt x="258" y="282"/>
                  <a:pt x="258" y="282"/>
                  <a:pt x="258" y="282"/>
                </a:cubicBezTo>
                <a:cubicBezTo>
                  <a:pt x="249" y="272"/>
                  <a:pt x="249" y="272"/>
                  <a:pt x="249" y="272"/>
                </a:cubicBezTo>
                <a:cubicBezTo>
                  <a:pt x="232" y="272"/>
                  <a:pt x="232" y="272"/>
                  <a:pt x="232" y="272"/>
                </a:cubicBezTo>
                <a:cubicBezTo>
                  <a:pt x="242" y="246"/>
                  <a:pt x="242" y="246"/>
                  <a:pt x="242" y="246"/>
                </a:cubicBezTo>
                <a:cubicBezTo>
                  <a:pt x="146" y="246"/>
                  <a:pt x="146" y="246"/>
                  <a:pt x="146" y="246"/>
                </a:cubicBezTo>
                <a:cubicBezTo>
                  <a:pt x="97" y="246"/>
                  <a:pt x="49" y="246"/>
                  <a:pt x="0" y="246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32" y="64"/>
                </a:moveTo>
                <a:cubicBezTo>
                  <a:pt x="297" y="65"/>
                  <a:pt x="297" y="65"/>
                  <a:pt x="297" y="65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332" y="64"/>
                  <a:pt x="332" y="64"/>
                  <a:pt x="332" y="64"/>
                </a:cubicBezTo>
                <a:close/>
                <a:moveTo>
                  <a:pt x="290" y="186"/>
                </a:moveTo>
                <a:cubicBezTo>
                  <a:pt x="295" y="190"/>
                  <a:pt x="297" y="196"/>
                  <a:pt x="297" y="203"/>
                </a:cubicBezTo>
                <a:cubicBezTo>
                  <a:pt x="297" y="209"/>
                  <a:pt x="295" y="215"/>
                  <a:pt x="290" y="219"/>
                </a:cubicBezTo>
                <a:cubicBezTo>
                  <a:pt x="286" y="224"/>
                  <a:pt x="280" y="226"/>
                  <a:pt x="274" y="226"/>
                </a:cubicBezTo>
                <a:cubicBezTo>
                  <a:pt x="267" y="226"/>
                  <a:pt x="262" y="224"/>
                  <a:pt x="257" y="219"/>
                </a:cubicBezTo>
                <a:cubicBezTo>
                  <a:pt x="253" y="215"/>
                  <a:pt x="251" y="209"/>
                  <a:pt x="251" y="203"/>
                </a:cubicBezTo>
                <a:cubicBezTo>
                  <a:pt x="251" y="196"/>
                  <a:pt x="253" y="190"/>
                  <a:pt x="257" y="186"/>
                </a:cubicBezTo>
                <a:cubicBezTo>
                  <a:pt x="262" y="182"/>
                  <a:pt x="267" y="179"/>
                  <a:pt x="274" y="179"/>
                </a:cubicBezTo>
                <a:cubicBezTo>
                  <a:pt x="280" y="179"/>
                  <a:pt x="286" y="182"/>
                  <a:pt x="290" y="186"/>
                </a:cubicBezTo>
                <a:close/>
                <a:moveTo>
                  <a:pt x="57" y="136"/>
                </a:moveTo>
                <a:cubicBezTo>
                  <a:pt x="210" y="136"/>
                  <a:pt x="210" y="136"/>
                  <a:pt x="210" y="136"/>
                </a:cubicBezTo>
                <a:cubicBezTo>
                  <a:pt x="210" y="146"/>
                  <a:pt x="210" y="146"/>
                  <a:pt x="210" y="146"/>
                </a:cubicBezTo>
                <a:cubicBezTo>
                  <a:pt x="57" y="146"/>
                  <a:pt x="57" y="146"/>
                  <a:pt x="57" y="146"/>
                </a:cubicBezTo>
                <a:cubicBezTo>
                  <a:pt x="57" y="136"/>
                  <a:pt x="57" y="136"/>
                  <a:pt x="57" y="136"/>
                </a:cubicBezTo>
                <a:close/>
                <a:moveTo>
                  <a:pt x="57" y="95"/>
                </a:moveTo>
                <a:cubicBezTo>
                  <a:pt x="237" y="95"/>
                  <a:pt x="237" y="95"/>
                  <a:pt x="237" y="95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95"/>
                  <a:pt x="57" y="95"/>
                  <a:pt x="57" y="95"/>
                </a:cubicBezTo>
                <a:close/>
                <a:moveTo>
                  <a:pt x="57" y="54"/>
                </a:moveTo>
                <a:cubicBezTo>
                  <a:pt x="237" y="54"/>
                  <a:pt x="237" y="54"/>
                  <a:pt x="237" y="54"/>
                </a:cubicBezTo>
                <a:cubicBezTo>
                  <a:pt x="237" y="65"/>
                  <a:pt x="237" y="65"/>
                  <a:pt x="237" y="65"/>
                </a:cubicBezTo>
                <a:cubicBezTo>
                  <a:pt x="57" y="65"/>
                  <a:pt x="57" y="65"/>
                  <a:pt x="57" y="65"/>
                </a:cubicBezTo>
                <a:lnTo>
                  <a:pt x="57" y="54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1374A4F6-A6E3-4CA0-ACB6-AF9F64137440}"/>
              </a:ext>
            </a:extLst>
          </p:cNvPr>
          <p:cNvSpPr txBox="1"/>
          <p:nvPr/>
        </p:nvSpPr>
        <p:spPr>
          <a:xfrm>
            <a:off x="1896437" y="2779193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E8BCA33E-BA1B-47A1-B054-8F4346361ADA}"/>
              </a:ext>
            </a:extLst>
          </p:cNvPr>
          <p:cNvSpPr txBox="1"/>
          <p:nvPr/>
        </p:nvSpPr>
        <p:spPr>
          <a:xfrm>
            <a:off x="3679795" y="2555866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9C6984B1-B38E-49B7-B781-6D3C09B84C9A}"/>
              </a:ext>
            </a:extLst>
          </p:cNvPr>
          <p:cNvSpPr txBox="1"/>
          <p:nvPr/>
        </p:nvSpPr>
        <p:spPr>
          <a:xfrm>
            <a:off x="5495688" y="2555866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7D874CE7-484C-4468-B0A8-426832617647}"/>
              </a:ext>
            </a:extLst>
          </p:cNvPr>
          <p:cNvSpPr txBox="1"/>
          <p:nvPr/>
        </p:nvSpPr>
        <p:spPr>
          <a:xfrm>
            <a:off x="7261081" y="2564249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475889E6-9BA9-4DB7-B280-57E0854F772B}"/>
              </a:ext>
            </a:extLst>
          </p:cNvPr>
          <p:cNvSpPr txBox="1"/>
          <p:nvPr/>
        </p:nvSpPr>
        <p:spPr>
          <a:xfrm>
            <a:off x="9355879" y="2846302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60" name="圆角矩形 59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Freeform 105">
            <a:extLst>
              <a:ext uri="{FF2B5EF4-FFF2-40B4-BE49-F238E27FC236}">
                <a16:creationId xmlns="" xmlns:a16="http://schemas.microsoft.com/office/drawing/2014/main" id="{04A4070D-9F30-4483-B15A-73882C66D7A5}"/>
              </a:ext>
            </a:extLst>
          </p:cNvPr>
          <p:cNvSpPr>
            <a:spLocks noEditPoints="1"/>
          </p:cNvSpPr>
          <p:nvPr/>
        </p:nvSpPr>
        <p:spPr bwMode="auto">
          <a:xfrm>
            <a:off x="4372766" y="1901934"/>
            <a:ext cx="337173" cy="333327"/>
          </a:xfrm>
          <a:custGeom>
            <a:avLst/>
            <a:gdLst>
              <a:gd name="T0" fmla="*/ 384895 w 64"/>
              <a:gd name="T1" fmla="*/ 412750 h 63"/>
              <a:gd name="T2" fmla="*/ 358800 w 64"/>
              <a:gd name="T3" fmla="*/ 399647 h 63"/>
              <a:gd name="T4" fmla="*/ 273993 w 64"/>
              <a:gd name="T5" fmla="*/ 314476 h 63"/>
              <a:gd name="T6" fmla="*/ 176138 w 64"/>
              <a:gd name="T7" fmla="*/ 347234 h 63"/>
              <a:gd name="T8" fmla="*/ 0 w 64"/>
              <a:gd name="T9" fmla="*/ 170341 h 63"/>
              <a:gd name="T10" fmla="*/ 176138 w 64"/>
              <a:gd name="T11" fmla="*/ 0 h 63"/>
              <a:gd name="T12" fmla="*/ 352277 w 64"/>
              <a:gd name="T13" fmla="*/ 170341 h 63"/>
              <a:gd name="T14" fmla="*/ 319658 w 64"/>
              <a:gd name="T15" fmla="*/ 268615 h 63"/>
              <a:gd name="T16" fmla="*/ 404466 w 64"/>
              <a:gd name="T17" fmla="*/ 353786 h 63"/>
              <a:gd name="T18" fmla="*/ 417513 w 64"/>
              <a:gd name="T19" fmla="*/ 379992 h 63"/>
              <a:gd name="T20" fmla="*/ 384895 w 64"/>
              <a:gd name="T21" fmla="*/ 412750 h 63"/>
              <a:gd name="T22" fmla="*/ 176138 w 64"/>
              <a:gd name="T23" fmla="*/ 58964 h 63"/>
              <a:gd name="T24" fmla="*/ 65236 w 64"/>
              <a:gd name="T25" fmla="*/ 170341 h 63"/>
              <a:gd name="T26" fmla="*/ 176138 w 64"/>
              <a:gd name="T27" fmla="*/ 281718 h 63"/>
              <a:gd name="T28" fmla="*/ 287040 w 64"/>
              <a:gd name="T29" fmla="*/ 170341 h 63"/>
              <a:gd name="T30" fmla="*/ 176138 w 64"/>
              <a:gd name="T31" fmla="*/ 58964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87021" y="985744"/>
            <a:ext cx="50301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 smtClean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05</a:t>
            </a:r>
            <a:endParaRPr lang="zh-CN" altLang="en-US" sz="34400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850406" y="3678789"/>
            <a:ext cx="4916154" cy="900443"/>
          </a:xfrm>
          <a:prstGeom prst="roundRect">
            <a:avLst/>
          </a:prstGeom>
          <a:solidFill>
            <a:srgbClr val="414954"/>
          </a:solidFill>
          <a:ln w="57150">
            <a:solidFill>
              <a:srgbClr val="41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21904" y="3651183"/>
            <a:ext cx="366318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总结与展望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65924" y="2644660"/>
            <a:ext cx="1375141" cy="978271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08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0ADA3B1-797B-43E9-A972-A209844E50B2}"/>
              </a:ext>
            </a:extLst>
          </p:cNvPr>
          <p:cNvSpPr/>
          <p:nvPr/>
        </p:nvSpPr>
        <p:spPr>
          <a:xfrm>
            <a:off x="927847" y="2155115"/>
            <a:ext cx="3096613" cy="379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43FB4B4B-003B-4BE6-8755-CC8F69121FCE}"/>
              </a:ext>
            </a:extLst>
          </p:cNvPr>
          <p:cNvSpPr/>
          <p:nvPr/>
        </p:nvSpPr>
        <p:spPr>
          <a:xfrm>
            <a:off x="4029760" y="1774606"/>
            <a:ext cx="3717460" cy="455676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2C9F5A8-1F12-44EB-88A8-38EB20FD171F}"/>
              </a:ext>
            </a:extLst>
          </p:cNvPr>
          <p:cNvSpPr/>
          <p:nvPr/>
        </p:nvSpPr>
        <p:spPr>
          <a:xfrm>
            <a:off x="7737280" y="2155115"/>
            <a:ext cx="3096613" cy="379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26">
            <a:extLst>
              <a:ext uri="{FF2B5EF4-FFF2-40B4-BE49-F238E27FC236}">
                <a16:creationId xmlns="" xmlns:a16="http://schemas.microsoft.com/office/drawing/2014/main" id="{229FD5E4-9502-405F-9388-01F62B51A6D8}"/>
              </a:ext>
            </a:extLst>
          </p:cNvPr>
          <p:cNvSpPr/>
          <p:nvPr/>
        </p:nvSpPr>
        <p:spPr>
          <a:xfrm>
            <a:off x="1782734" y="1924280"/>
            <a:ext cx="1466234" cy="23083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>
            <a:extLst>
              <a:ext uri="{FF2B5EF4-FFF2-40B4-BE49-F238E27FC236}">
                <a16:creationId xmlns="" xmlns:a16="http://schemas.microsoft.com/office/drawing/2014/main" id="{B0B012E2-EE42-4ED4-89D0-A36F2FB6FDFF}"/>
              </a:ext>
            </a:extLst>
          </p:cNvPr>
          <p:cNvSpPr/>
          <p:nvPr/>
        </p:nvSpPr>
        <p:spPr>
          <a:xfrm flipV="1">
            <a:off x="1874174" y="1924281"/>
            <a:ext cx="1295400" cy="461665"/>
          </a:xfrm>
          <a:prstGeom prst="trapezoid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>
            <a:extLst>
              <a:ext uri="{FF2B5EF4-FFF2-40B4-BE49-F238E27FC236}">
                <a16:creationId xmlns="" xmlns:a16="http://schemas.microsoft.com/office/drawing/2014/main" id="{56D18CF0-2A2D-47E8-BBCC-32A47A9832EA}"/>
              </a:ext>
            </a:extLst>
          </p:cNvPr>
          <p:cNvSpPr/>
          <p:nvPr/>
        </p:nvSpPr>
        <p:spPr>
          <a:xfrm>
            <a:off x="5155373" y="1543773"/>
            <a:ext cx="1466234" cy="23083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>
            <a:extLst>
              <a:ext uri="{FF2B5EF4-FFF2-40B4-BE49-F238E27FC236}">
                <a16:creationId xmlns="" xmlns:a16="http://schemas.microsoft.com/office/drawing/2014/main" id="{A199C70E-46C4-4314-90D2-12E8CD7C694E}"/>
              </a:ext>
            </a:extLst>
          </p:cNvPr>
          <p:cNvSpPr/>
          <p:nvPr/>
        </p:nvSpPr>
        <p:spPr>
          <a:xfrm flipV="1">
            <a:off x="5246813" y="1543774"/>
            <a:ext cx="1295400" cy="461665"/>
          </a:xfrm>
          <a:prstGeom prst="trapezoid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2">
            <a:extLst>
              <a:ext uri="{FF2B5EF4-FFF2-40B4-BE49-F238E27FC236}">
                <a16:creationId xmlns="" xmlns:a16="http://schemas.microsoft.com/office/drawing/2014/main" id="{339FEF92-55AF-4CB9-92FA-A0D45526A0A4}"/>
              </a:ext>
            </a:extLst>
          </p:cNvPr>
          <p:cNvSpPr/>
          <p:nvPr/>
        </p:nvSpPr>
        <p:spPr>
          <a:xfrm>
            <a:off x="8552469" y="1924280"/>
            <a:ext cx="1466234" cy="23083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梯形 33">
            <a:extLst>
              <a:ext uri="{FF2B5EF4-FFF2-40B4-BE49-F238E27FC236}">
                <a16:creationId xmlns="" xmlns:a16="http://schemas.microsoft.com/office/drawing/2014/main" id="{D43EFE97-16F7-4C97-AC16-6DC774ACCFC6}"/>
              </a:ext>
            </a:extLst>
          </p:cNvPr>
          <p:cNvSpPr/>
          <p:nvPr/>
        </p:nvSpPr>
        <p:spPr>
          <a:xfrm flipV="1">
            <a:off x="8643909" y="1924281"/>
            <a:ext cx="1295400" cy="461665"/>
          </a:xfrm>
          <a:prstGeom prst="trapezoid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BB51CFFD-3FC3-4723-AD0A-E53208D99D3B}"/>
              </a:ext>
            </a:extLst>
          </p:cNvPr>
          <p:cNvSpPr txBox="1"/>
          <p:nvPr/>
        </p:nvSpPr>
        <p:spPr>
          <a:xfrm>
            <a:off x="1164177" y="5217305"/>
            <a:ext cx="2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8E6294D5-903E-4C44-B41F-C65F0FE14BB0}"/>
              </a:ext>
            </a:extLst>
          </p:cNvPr>
          <p:cNvSpPr txBox="1"/>
          <p:nvPr/>
        </p:nvSpPr>
        <p:spPr>
          <a:xfrm>
            <a:off x="1269515" y="2998855"/>
            <a:ext cx="2531285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37" name="Freeform 16">
            <a:extLst>
              <a:ext uri="{FF2B5EF4-FFF2-40B4-BE49-F238E27FC236}">
                <a16:creationId xmlns="" xmlns:a16="http://schemas.microsoft.com/office/drawing/2014/main" id="{34309736-AC65-415E-8806-6FF0ED7964E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808312" y="1594585"/>
            <a:ext cx="299988" cy="278712"/>
          </a:xfrm>
          <a:custGeom>
            <a:avLst/>
            <a:gdLst>
              <a:gd name="T0" fmla="*/ 59511 w 373"/>
              <a:gd name="T1" fmla="*/ 83767 h 346"/>
              <a:gd name="T2" fmla="*/ 45840 w 373"/>
              <a:gd name="T3" fmla="*/ 60409 h 346"/>
              <a:gd name="T4" fmla="*/ 24126 w 373"/>
              <a:gd name="T5" fmla="*/ 207002 h 346"/>
              <a:gd name="T6" fmla="*/ 40210 w 373"/>
              <a:gd name="T7" fmla="*/ 227944 h 346"/>
              <a:gd name="T8" fmla="*/ 0 w 373"/>
              <a:gd name="T9" fmla="*/ 278688 h 346"/>
              <a:gd name="T10" fmla="*/ 299970 w 373"/>
              <a:gd name="T11" fmla="*/ 259357 h 346"/>
              <a:gd name="T12" fmla="*/ 275040 w 373"/>
              <a:gd name="T13" fmla="*/ 207002 h 346"/>
              <a:gd name="T14" fmla="*/ 252522 w 373"/>
              <a:gd name="T15" fmla="*/ 60409 h 346"/>
              <a:gd name="T16" fmla="*/ 239654 w 373"/>
              <a:gd name="T17" fmla="*/ 83767 h 346"/>
              <a:gd name="T18" fmla="*/ 253326 w 373"/>
              <a:gd name="T19" fmla="*/ 210224 h 346"/>
              <a:gd name="T20" fmla="*/ 45036 w 373"/>
              <a:gd name="T21" fmla="*/ 83767 h 346"/>
              <a:gd name="T22" fmla="*/ 170492 w 373"/>
              <a:gd name="T23" fmla="*/ 15304 h 346"/>
              <a:gd name="T24" fmla="*/ 181751 w 373"/>
              <a:gd name="T25" fmla="*/ 28191 h 346"/>
              <a:gd name="T26" fmla="*/ 106156 w 373"/>
              <a:gd name="T27" fmla="*/ 47522 h 346"/>
              <a:gd name="T28" fmla="*/ 98114 w 373"/>
              <a:gd name="T29" fmla="*/ 149815 h 346"/>
              <a:gd name="T30" fmla="*/ 156821 w 373"/>
              <a:gd name="T31" fmla="*/ 81351 h 346"/>
              <a:gd name="T32" fmla="*/ 213115 w 373"/>
              <a:gd name="T33" fmla="*/ 99071 h 346"/>
              <a:gd name="T34" fmla="*/ 156821 w 373"/>
              <a:gd name="T35" fmla="*/ 81351 h 346"/>
              <a:gd name="T36" fmla="*/ 214724 w 373"/>
              <a:gd name="T37" fmla="*/ 54771 h 346"/>
              <a:gd name="T38" fmla="*/ 225983 w 373"/>
              <a:gd name="T39" fmla="*/ 167535 h 346"/>
              <a:gd name="T40" fmla="*/ 143149 w 373"/>
              <a:gd name="T41" fmla="*/ 189282 h 346"/>
              <a:gd name="T42" fmla="*/ 119827 w 373"/>
              <a:gd name="T43" fmla="*/ 50744 h 346"/>
              <a:gd name="T44" fmla="*/ 136716 w 373"/>
              <a:gd name="T45" fmla="*/ 66853 h 346"/>
              <a:gd name="T46" fmla="*/ 132695 w 373"/>
              <a:gd name="T47" fmla="*/ 190088 h 346"/>
              <a:gd name="T48" fmla="*/ 116610 w 373"/>
              <a:gd name="T49" fmla="*/ 173979 h 346"/>
              <a:gd name="T50" fmla="*/ 119827 w 373"/>
              <a:gd name="T51" fmla="*/ 50744 h 346"/>
              <a:gd name="T52" fmla="*/ 136716 w 373"/>
              <a:gd name="T53" fmla="*/ 53160 h 346"/>
              <a:gd name="T54" fmla="*/ 206682 w 373"/>
              <a:gd name="T55" fmla="*/ 45106 h 346"/>
              <a:gd name="T56" fmla="*/ 128673 w 373"/>
              <a:gd name="T57" fmla="*/ 48327 h 346"/>
              <a:gd name="T58" fmla="*/ 88463 w 373"/>
              <a:gd name="T59" fmla="*/ 19331 h 346"/>
              <a:gd name="T60" fmla="*/ 91680 w 373"/>
              <a:gd name="T61" fmla="*/ 147399 h 346"/>
              <a:gd name="T62" fmla="*/ 74791 w 373"/>
              <a:gd name="T63" fmla="*/ 142566 h 346"/>
              <a:gd name="T64" fmla="*/ 71575 w 373"/>
              <a:gd name="T65" fmla="*/ 14498 h 346"/>
              <a:gd name="T66" fmla="*/ 84442 w 373"/>
              <a:gd name="T67" fmla="*/ 9665 h 346"/>
              <a:gd name="T68" fmla="*/ 93288 w 373"/>
              <a:gd name="T69" fmla="*/ 15304 h 346"/>
              <a:gd name="T70" fmla="*/ 151191 w 373"/>
              <a:gd name="T71" fmla="*/ 805 h 346"/>
              <a:gd name="T72" fmla="*/ 133499 w 373"/>
              <a:gd name="T73" fmla="*/ 244053 h 346"/>
              <a:gd name="T74" fmla="*/ 176122 w 373"/>
              <a:gd name="T75" fmla="*/ 262579 h 346"/>
              <a:gd name="T76" fmla="*/ 133499 w 373"/>
              <a:gd name="T77" fmla="*/ 244053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73"/>
              <a:gd name="T118" fmla="*/ 0 h 346"/>
              <a:gd name="T119" fmla="*/ 373 w 373"/>
              <a:gd name="T120" fmla="*/ 346 h 34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73" h="346">
                <a:moveTo>
                  <a:pt x="56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74" y="75"/>
                  <a:pt x="74" y="75"/>
                  <a:pt x="74" y="75"/>
                </a:cubicBezTo>
                <a:cubicBezTo>
                  <a:pt x="57" y="75"/>
                  <a:pt x="57" y="75"/>
                  <a:pt x="57" y="75"/>
                </a:cubicBezTo>
                <a:cubicBezTo>
                  <a:pt x="42" y="75"/>
                  <a:pt x="30" y="87"/>
                  <a:pt x="30" y="102"/>
                </a:cubicBezTo>
                <a:cubicBezTo>
                  <a:pt x="30" y="257"/>
                  <a:pt x="30" y="257"/>
                  <a:pt x="30" y="257"/>
                </a:cubicBezTo>
                <a:cubicBezTo>
                  <a:pt x="30" y="269"/>
                  <a:pt x="38" y="280"/>
                  <a:pt x="50" y="283"/>
                </a:cubicBezTo>
                <a:cubicBezTo>
                  <a:pt x="50" y="283"/>
                  <a:pt x="50" y="283"/>
                  <a:pt x="50" y="28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46"/>
                  <a:pt x="0" y="346"/>
                  <a:pt x="0" y="346"/>
                </a:cubicBezTo>
                <a:cubicBezTo>
                  <a:pt x="373" y="346"/>
                  <a:pt x="373" y="346"/>
                  <a:pt x="373" y="346"/>
                </a:cubicBezTo>
                <a:cubicBezTo>
                  <a:pt x="373" y="322"/>
                  <a:pt x="373" y="322"/>
                  <a:pt x="373" y="322"/>
                </a:cubicBezTo>
                <a:cubicBezTo>
                  <a:pt x="320" y="284"/>
                  <a:pt x="320" y="284"/>
                  <a:pt x="320" y="284"/>
                </a:cubicBezTo>
                <a:cubicBezTo>
                  <a:pt x="332" y="281"/>
                  <a:pt x="342" y="270"/>
                  <a:pt x="342" y="257"/>
                </a:cubicBezTo>
                <a:cubicBezTo>
                  <a:pt x="342" y="102"/>
                  <a:pt x="342" y="102"/>
                  <a:pt x="342" y="102"/>
                </a:cubicBezTo>
                <a:cubicBezTo>
                  <a:pt x="342" y="87"/>
                  <a:pt x="329" y="75"/>
                  <a:pt x="314" y="75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298" y="104"/>
                  <a:pt x="298" y="104"/>
                  <a:pt x="298" y="104"/>
                </a:cubicBezTo>
                <a:cubicBezTo>
                  <a:pt x="315" y="104"/>
                  <a:pt x="315" y="104"/>
                  <a:pt x="315" y="104"/>
                </a:cubicBezTo>
                <a:cubicBezTo>
                  <a:pt x="315" y="261"/>
                  <a:pt x="315" y="261"/>
                  <a:pt x="315" y="261"/>
                </a:cubicBezTo>
                <a:cubicBezTo>
                  <a:pt x="56" y="261"/>
                  <a:pt x="56" y="261"/>
                  <a:pt x="56" y="261"/>
                </a:cubicBezTo>
                <a:cubicBezTo>
                  <a:pt x="56" y="104"/>
                  <a:pt x="56" y="104"/>
                  <a:pt x="56" y="104"/>
                </a:cubicBezTo>
                <a:close/>
                <a:moveTo>
                  <a:pt x="122" y="31"/>
                </a:moveTo>
                <a:cubicBezTo>
                  <a:pt x="212" y="19"/>
                  <a:pt x="212" y="19"/>
                  <a:pt x="212" y="19"/>
                </a:cubicBezTo>
                <a:cubicBezTo>
                  <a:pt x="219" y="18"/>
                  <a:pt x="226" y="24"/>
                  <a:pt x="226" y="31"/>
                </a:cubicBezTo>
                <a:cubicBezTo>
                  <a:pt x="226" y="35"/>
                  <a:pt x="226" y="35"/>
                  <a:pt x="226" y="35"/>
                </a:cubicBezTo>
                <a:cubicBezTo>
                  <a:pt x="141" y="46"/>
                  <a:pt x="141" y="46"/>
                  <a:pt x="141" y="46"/>
                </a:cubicBezTo>
                <a:cubicBezTo>
                  <a:pt x="135" y="47"/>
                  <a:pt x="132" y="51"/>
                  <a:pt x="132" y="59"/>
                </a:cubicBezTo>
                <a:cubicBezTo>
                  <a:pt x="132" y="184"/>
                  <a:pt x="132" y="184"/>
                  <a:pt x="132" y="184"/>
                </a:cubicBezTo>
                <a:cubicBezTo>
                  <a:pt x="122" y="186"/>
                  <a:pt x="122" y="186"/>
                  <a:pt x="122" y="186"/>
                </a:cubicBezTo>
                <a:cubicBezTo>
                  <a:pt x="122" y="31"/>
                  <a:pt x="122" y="31"/>
                  <a:pt x="122" y="31"/>
                </a:cubicBezTo>
                <a:close/>
                <a:moveTo>
                  <a:pt x="195" y="101"/>
                </a:moveTo>
                <a:cubicBezTo>
                  <a:pt x="265" y="92"/>
                  <a:pt x="265" y="92"/>
                  <a:pt x="265" y="92"/>
                </a:cubicBezTo>
                <a:cubicBezTo>
                  <a:pt x="265" y="123"/>
                  <a:pt x="265" y="123"/>
                  <a:pt x="265" y="123"/>
                </a:cubicBezTo>
                <a:cubicBezTo>
                  <a:pt x="195" y="132"/>
                  <a:pt x="195" y="132"/>
                  <a:pt x="195" y="132"/>
                </a:cubicBezTo>
                <a:cubicBezTo>
                  <a:pt x="195" y="101"/>
                  <a:pt x="195" y="101"/>
                  <a:pt x="195" y="101"/>
                </a:cubicBezTo>
                <a:close/>
                <a:moveTo>
                  <a:pt x="178" y="80"/>
                </a:moveTo>
                <a:cubicBezTo>
                  <a:pt x="267" y="68"/>
                  <a:pt x="267" y="68"/>
                  <a:pt x="267" y="68"/>
                </a:cubicBezTo>
                <a:cubicBezTo>
                  <a:pt x="275" y="67"/>
                  <a:pt x="281" y="72"/>
                  <a:pt x="281" y="80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281" y="215"/>
                  <a:pt x="275" y="222"/>
                  <a:pt x="267" y="223"/>
                </a:cubicBezTo>
                <a:cubicBezTo>
                  <a:pt x="178" y="235"/>
                  <a:pt x="178" y="235"/>
                  <a:pt x="178" y="235"/>
                </a:cubicBezTo>
                <a:cubicBezTo>
                  <a:pt x="178" y="80"/>
                  <a:pt x="178" y="80"/>
                  <a:pt x="178" y="80"/>
                </a:cubicBezTo>
                <a:close/>
                <a:moveTo>
                  <a:pt x="149" y="63"/>
                </a:moveTo>
                <a:cubicBezTo>
                  <a:pt x="165" y="73"/>
                  <a:pt x="165" y="73"/>
                  <a:pt x="165" y="73"/>
                </a:cubicBezTo>
                <a:cubicBezTo>
                  <a:pt x="168" y="75"/>
                  <a:pt x="170" y="79"/>
                  <a:pt x="170" y="83"/>
                </a:cubicBezTo>
                <a:cubicBezTo>
                  <a:pt x="170" y="232"/>
                  <a:pt x="170" y="232"/>
                  <a:pt x="170" y="232"/>
                </a:cubicBezTo>
                <a:cubicBezTo>
                  <a:pt x="170" y="236"/>
                  <a:pt x="168" y="238"/>
                  <a:pt x="165" y="236"/>
                </a:cubicBezTo>
                <a:cubicBezTo>
                  <a:pt x="149" y="226"/>
                  <a:pt x="149" y="226"/>
                  <a:pt x="149" y="226"/>
                </a:cubicBezTo>
                <a:cubicBezTo>
                  <a:pt x="147" y="224"/>
                  <a:pt x="145" y="220"/>
                  <a:pt x="145" y="216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145" y="63"/>
                  <a:pt x="147" y="61"/>
                  <a:pt x="149" y="63"/>
                </a:cubicBezTo>
                <a:close/>
                <a:moveTo>
                  <a:pt x="160" y="60"/>
                </a:moveTo>
                <a:cubicBezTo>
                  <a:pt x="170" y="66"/>
                  <a:pt x="170" y="66"/>
                  <a:pt x="170" y="66"/>
                </a:cubicBezTo>
                <a:cubicBezTo>
                  <a:pt x="171" y="67"/>
                  <a:pt x="171" y="67"/>
                  <a:pt x="171" y="67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5" y="52"/>
                  <a:pt x="250" y="49"/>
                  <a:pt x="244" y="50"/>
                </a:cubicBezTo>
                <a:cubicBezTo>
                  <a:pt x="160" y="60"/>
                  <a:pt x="160" y="60"/>
                  <a:pt x="160" y="60"/>
                </a:cubicBezTo>
                <a:close/>
                <a:moveTo>
                  <a:pt x="93" y="14"/>
                </a:moveTo>
                <a:cubicBezTo>
                  <a:pt x="110" y="24"/>
                  <a:pt x="110" y="24"/>
                  <a:pt x="110" y="24"/>
                </a:cubicBezTo>
                <a:cubicBezTo>
                  <a:pt x="112" y="26"/>
                  <a:pt x="114" y="30"/>
                  <a:pt x="114" y="34"/>
                </a:cubicBezTo>
                <a:cubicBezTo>
                  <a:pt x="114" y="183"/>
                  <a:pt x="114" y="183"/>
                  <a:pt x="114" y="183"/>
                </a:cubicBezTo>
                <a:cubicBezTo>
                  <a:pt x="114" y="187"/>
                  <a:pt x="112" y="189"/>
                  <a:pt x="110" y="18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1" y="175"/>
                  <a:pt x="89" y="171"/>
                  <a:pt x="89" y="167"/>
                </a:cubicBezTo>
                <a:cubicBezTo>
                  <a:pt x="89" y="18"/>
                  <a:pt x="89" y="18"/>
                  <a:pt x="89" y="18"/>
                </a:cubicBezTo>
                <a:cubicBezTo>
                  <a:pt x="89" y="14"/>
                  <a:pt x="91" y="13"/>
                  <a:pt x="93" y="14"/>
                </a:cubicBezTo>
                <a:close/>
                <a:moveTo>
                  <a:pt x="105" y="12"/>
                </a:moveTo>
                <a:cubicBezTo>
                  <a:pt x="114" y="18"/>
                  <a:pt x="114" y="18"/>
                  <a:pt x="114" y="18"/>
                </a:cubicBezTo>
                <a:cubicBezTo>
                  <a:pt x="115" y="18"/>
                  <a:pt x="115" y="18"/>
                  <a:pt x="116" y="19"/>
                </a:cubicBezTo>
                <a:cubicBezTo>
                  <a:pt x="202" y="8"/>
                  <a:pt x="202" y="8"/>
                  <a:pt x="202" y="8"/>
                </a:cubicBezTo>
                <a:cubicBezTo>
                  <a:pt x="199" y="3"/>
                  <a:pt x="194" y="0"/>
                  <a:pt x="188" y="1"/>
                </a:cubicBezTo>
                <a:cubicBezTo>
                  <a:pt x="105" y="12"/>
                  <a:pt x="105" y="12"/>
                  <a:pt x="105" y="12"/>
                </a:cubicBezTo>
                <a:close/>
                <a:moveTo>
                  <a:pt x="166" y="303"/>
                </a:moveTo>
                <a:cubicBezTo>
                  <a:pt x="206" y="303"/>
                  <a:pt x="206" y="303"/>
                  <a:pt x="206" y="303"/>
                </a:cubicBezTo>
                <a:cubicBezTo>
                  <a:pt x="219" y="326"/>
                  <a:pt x="219" y="326"/>
                  <a:pt x="219" y="326"/>
                </a:cubicBezTo>
                <a:cubicBezTo>
                  <a:pt x="154" y="326"/>
                  <a:pt x="154" y="326"/>
                  <a:pt x="154" y="326"/>
                </a:cubicBezTo>
                <a:lnTo>
                  <a:pt x="166" y="3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24">
            <a:extLst>
              <a:ext uri="{FF2B5EF4-FFF2-40B4-BE49-F238E27FC236}">
                <a16:creationId xmlns="" xmlns:a16="http://schemas.microsoft.com/office/drawing/2014/main" id="{CCBD5213-775D-48C3-9724-E6F2A92B439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083955" y="1995629"/>
            <a:ext cx="329152" cy="350744"/>
          </a:xfrm>
          <a:custGeom>
            <a:avLst/>
            <a:gdLst>
              <a:gd name="T0" fmla="*/ 116759 w 358"/>
              <a:gd name="T1" fmla="*/ 268085 h 382"/>
              <a:gd name="T2" fmla="*/ 296035 w 358"/>
              <a:gd name="T3" fmla="*/ 57840 h 382"/>
              <a:gd name="T4" fmla="*/ 306148 w 358"/>
              <a:gd name="T5" fmla="*/ 103745 h 382"/>
              <a:gd name="T6" fmla="*/ 308906 w 358"/>
              <a:gd name="T7" fmla="*/ 163422 h 382"/>
              <a:gd name="T8" fmla="*/ 310745 w 358"/>
              <a:gd name="T9" fmla="*/ 224934 h 382"/>
              <a:gd name="T10" fmla="*/ 295116 w 358"/>
              <a:gd name="T11" fmla="*/ 288283 h 382"/>
              <a:gd name="T12" fmla="*/ 249147 w 358"/>
              <a:gd name="T13" fmla="*/ 350714 h 382"/>
              <a:gd name="T14" fmla="*/ 158130 w 358"/>
              <a:gd name="T15" fmla="*/ 207490 h 382"/>
              <a:gd name="T16" fmla="*/ 113082 w 358"/>
              <a:gd name="T17" fmla="*/ 180866 h 382"/>
              <a:gd name="T18" fmla="*/ 114920 w 358"/>
              <a:gd name="T19" fmla="*/ 190965 h 382"/>
              <a:gd name="T20" fmla="*/ 159969 w 358"/>
              <a:gd name="T21" fmla="*/ 216671 h 382"/>
              <a:gd name="T22" fmla="*/ 158130 w 358"/>
              <a:gd name="T23" fmla="*/ 207490 h 382"/>
              <a:gd name="T24" fmla="*/ 264777 w 358"/>
              <a:gd name="T25" fmla="*/ 124862 h 382"/>
              <a:gd name="T26" fmla="*/ 241793 w 358"/>
              <a:gd name="T27" fmla="*/ 114762 h 382"/>
              <a:gd name="T28" fmla="*/ 157211 w 358"/>
              <a:gd name="T29" fmla="*/ 64267 h 382"/>
              <a:gd name="T30" fmla="*/ 136066 w 358"/>
              <a:gd name="T31" fmla="*/ 49577 h 382"/>
              <a:gd name="T32" fmla="*/ 157211 w 358"/>
              <a:gd name="T33" fmla="*/ 64267 h 382"/>
              <a:gd name="T34" fmla="*/ 187550 w 358"/>
              <a:gd name="T35" fmla="*/ 35806 h 382"/>
              <a:gd name="T36" fmla="*/ 177437 w 358"/>
              <a:gd name="T37" fmla="*/ 58758 h 382"/>
              <a:gd name="T38" fmla="*/ 237196 w 358"/>
              <a:gd name="T39" fmla="*/ 94564 h 382"/>
              <a:gd name="T40" fmla="*/ 251905 w 358"/>
              <a:gd name="T41" fmla="*/ 73448 h 382"/>
              <a:gd name="T42" fmla="*/ 237196 w 358"/>
              <a:gd name="T43" fmla="*/ 94564 h 382"/>
              <a:gd name="T44" fmla="*/ 228921 w 358"/>
              <a:gd name="T45" fmla="*/ 50495 h 382"/>
              <a:gd name="T46" fmla="*/ 207776 w 358"/>
              <a:gd name="T47" fmla="*/ 65185 h 382"/>
              <a:gd name="T48" fmla="*/ 167324 w 358"/>
              <a:gd name="T49" fmla="*/ 191883 h 382"/>
              <a:gd name="T50" fmla="*/ 122275 w 358"/>
              <a:gd name="T51" fmla="*/ 165258 h 382"/>
              <a:gd name="T52" fmla="*/ 124114 w 358"/>
              <a:gd name="T53" fmla="*/ 174439 h 382"/>
              <a:gd name="T54" fmla="*/ 169163 w 358"/>
              <a:gd name="T55" fmla="*/ 201064 h 382"/>
              <a:gd name="T56" fmla="*/ 167324 w 358"/>
              <a:gd name="T57" fmla="*/ 191883 h 382"/>
              <a:gd name="T58" fmla="*/ 144340 w 358"/>
              <a:gd name="T59" fmla="*/ 95482 h 382"/>
              <a:gd name="T60" fmla="*/ 171002 w 358"/>
              <a:gd name="T61" fmla="*/ 179029 h 382"/>
              <a:gd name="T62" fmla="*/ 204099 w 358"/>
              <a:gd name="T63" fmla="*/ 82629 h 382"/>
              <a:gd name="T64" fmla="*/ 125033 w 358"/>
              <a:gd name="T65" fmla="*/ 218508 h 382"/>
              <a:gd name="T66" fmla="*/ 118598 w 358"/>
              <a:gd name="T67" fmla="*/ 198309 h 3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58"/>
              <a:gd name="T103" fmla="*/ 0 h 382"/>
              <a:gd name="T104" fmla="*/ 358 w 358"/>
              <a:gd name="T105" fmla="*/ 382 h 38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20">
            <a:extLst>
              <a:ext uri="{FF2B5EF4-FFF2-40B4-BE49-F238E27FC236}">
                <a16:creationId xmlns="" xmlns:a16="http://schemas.microsoft.com/office/drawing/2014/main" id="{53848609-B0D4-4299-9E6B-862491E2E6C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95634" y="1980982"/>
            <a:ext cx="314106" cy="318141"/>
          </a:xfrm>
          <a:custGeom>
            <a:avLst/>
            <a:gdLst>
              <a:gd name="T0" fmla="*/ 219176 w 321"/>
              <a:gd name="T1" fmla="*/ 17619 h 325"/>
              <a:gd name="T2" fmla="*/ 298432 w 321"/>
              <a:gd name="T3" fmla="*/ 0 h 325"/>
              <a:gd name="T4" fmla="*/ 283755 w 321"/>
              <a:gd name="T5" fmla="*/ 45025 h 325"/>
              <a:gd name="T6" fmla="*/ 213305 w 321"/>
              <a:gd name="T7" fmla="*/ 33280 h 325"/>
              <a:gd name="T8" fmla="*/ 171231 w 321"/>
              <a:gd name="T9" fmla="*/ 39152 h 325"/>
              <a:gd name="T10" fmla="*/ 38160 w 321"/>
              <a:gd name="T11" fmla="*/ 78305 h 325"/>
              <a:gd name="T12" fmla="*/ 38160 w 321"/>
              <a:gd name="T13" fmla="*/ 318114 h 325"/>
              <a:gd name="T14" fmla="*/ 223090 w 321"/>
              <a:gd name="T15" fmla="*/ 257428 h 325"/>
              <a:gd name="T16" fmla="*/ 261250 w 321"/>
              <a:gd name="T17" fmla="*/ 257428 h 325"/>
              <a:gd name="T18" fmla="*/ 90997 w 321"/>
              <a:gd name="T19" fmla="*/ 273089 h 325"/>
              <a:gd name="T20" fmla="*/ 201564 w 321"/>
              <a:gd name="T21" fmla="*/ 250576 h 325"/>
              <a:gd name="T22" fmla="*/ 184930 w 321"/>
              <a:gd name="T23" fmla="*/ 155631 h 325"/>
              <a:gd name="T24" fmla="*/ 184930 w 321"/>
              <a:gd name="T25" fmla="*/ 125288 h 325"/>
              <a:gd name="T26" fmla="*/ 160468 w 321"/>
              <a:gd name="T27" fmla="*/ 155631 h 325"/>
              <a:gd name="T28" fmla="*/ 50880 w 321"/>
              <a:gd name="T29" fmla="*/ 125288 h 325"/>
              <a:gd name="T30" fmla="*/ 120351 w 321"/>
              <a:gd name="T31" fmla="*/ 148779 h 325"/>
              <a:gd name="T32" fmla="*/ 138942 w 321"/>
              <a:gd name="T33" fmla="*/ 173250 h 325"/>
              <a:gd name="T34" fmla="*/ 177102 w 321"/>
              <a:gd name="T35" fmla="*/ 173250 h 325"/>
              <a:gd name="T36" fmla="*/ 90019 w 321"/>
              <a:gd name="T37" fmla="*/ 191847 h 325"/>
              <a:gd name="T38" fmla="*/ 122308 w 321"/>
              <a:gd name="T39" fmla="*/ 167377 h 325"/>
              <a:gd name="T40" fmla="*/ 49902 w 321"/>
              <a:gd name="T41" fmla="*/ 197720 h 325"/>
              <a:gd name="T42" fmla="*/ 49902 w 321"/>
              <a:gd name="T43" fmla="*/ 167377 h 325"/>
              <a:gd name="T44" fmla="*/ 206456 w 321"/>
              <a:gd name="T45" fmla="*/ 237851 h 325"/>
              <a:gd name="T46" fmla="*/ 132093 w 321"/>
              <a:gd name="T47" fmla="*/ 207508 h 325"/>
              <a:gd name="T48" fmla="*/ 164382 w 321"/>
              <a:gd name="T49" fmla="*/ 231979 h 325"/>
              <a:gd name="T50" fmla="*/ 43052 w 321"/>
              <a:gd name="T51" fmla="*/ 214360 h 325"/>
              <a:gd name="T52" fmla="*/ 115459 w 321"/>
              <a:gd name="T53" fmla="*/ 214360 h 325"/>
              <a:gd name="T54" fmla="*/ 43052 w 321"/>
              <a:gd name="T55" fmla="*/ 275046 h 325"/>
              <a:gd name="T56" fmla="*/ 75342 w 321"/>
              <a:gd name="T57" fmla="*/ 250576 h 325"/>
              <a:gd name="T58" fmla="*/ 197650 w 321"/>
              <a:gd name="T59" fmla="*/ 197720 h 325"/>
              <a:gd name="T60" fmla="*/ 254401 w 321"/>
              <a:gd name="T61" fmla="*/ 197720 h 325"/>
              <a:gd name="T62" fmla="*/ 254401 w 321"/>
              <a:gd name="T63" fmla="*/ 197720 h 325"/>
              <a:gd name="T64" fmla="*/ 255379 w 321"/>
              <a:gd name="T65" fmla="*/ 197720 h 325"/>
              <a:gd name="T66" fmla="*/ 255379 w 321"/>
              <a:gd name="T67" fmla="*/ 197720 h 325"/>
              <a:gd name="T68" fmla="*/ 256358 w 321"/>
              <a:gd name="T69" fmla="*/ 197720 h 325"/>
              <a:gd name="T70" fmla="*/ 256358 w 321"/>
              <a:gd name="T71" fmla="*/ 196741 h 325"/>
              <a:gd name="T72" fmla="*/ 256358 w 321"/>
              <a:gd name="T73" fmla="*/ 196741 h 325"/>
              <a:gd name="T74" fmla="*/ 257336 w 321"/>
              <a:gd name="T75" fmla="*/ 196741 h 325"/>
              <a:gd name="T76" fmla="*/ 257336 w 321"/>
              <a:gd name="T77" fmla="*/ 196741 h 325"/>
              <a:gd name="T78" fmla="*/ 258315 w 321"/>
              <a:gd name="T79" fmla="*/ 195762 h 325"/>
              <a:gd name="T80" fmla="*/ 258315 w 321"/>
              <a:gd name="T81" fmla="*/ 195762 h 325"/>
              <a:gd name="T82" fmla="*/ 258315 w 321"/>
              <a:gd name="T83" fmla="*/ 195762 h 325"/>
              <a:gd name="T84" fmla="*/ 258315 w 321"/>
              <a:gd name="T85" fmla="*/ 194784 h 325"/>
              <a:gd name="T86" fmla="*/ 259293 w 321"/>
              <a:gd name="T87" fmla="*/ 194784 h 325"/>
              <a:gd name="T88" fmla="*/ 259293 w 321"/>
              <a:gd name="T89" fmla="*/ 194784 h 325"/>
              <a:gd name="T90" fmla="*/ 259293 w 321"/>
              <a:gd name="T91" fmla="*/ 193805 h 325"/>
              <a:gd name="T92" fmla="*/ 259293 w 321"/>
              <a:gd name="T93" fmla="*/ 193805 h 325"/>
              <a:gd name="T94" fmla="*/ 259293 w 321"/>
              <a:gd name="T95" fmla="*/ 193805 h 325"/>
              <a:gd name="T96" fmla="*/ 260271 w 321"/>
              <a:gd name="T97" fmla="*/ 192826 h 325"/>
              <a:gd name="T98" fmla="*/ 260271 w 321"/>
              <a:gd name="T99" fmla="*/ 192826 h 325"/>
              <a:gd name="T100" fmla="*/ 260271 w 321"/>
              <a:gd name="T101" fmla="*/ 191847 h 325"/>
              <a:gd name="T102" fmla="*/ 253422 w 321"/>
              <a:gd name="T103" fmla="*/ 124309 h 325"/>
              <a:gd name="T104" fmla="*/ 228961 w 321"/>
              <a:gd name="T105" fmla="*/ 207508 h 325"/>
              <a:gd name="T106" fmla="*/ 261250 w 321"/>
              <a:gd name="T107" fmla="*/ 231979 h 3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21"/>
              <a:gd name="T163" fmla="*/ 0 h 325"/>
              <a:gd name="T164" fmla="*/ 321 w 321"/>
              <a:gd name="T165" fmla="*/ 325 h 3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21" h="325">
                <a:moveTo>
                  <a:pt x="154" y="40"/>
                </a:moveTo>
                <a:cubicBezTo>
                  <a:pt x="154" y="30"/>
                  <a:pt x="156" y="23"/>
                  <a:pt x="159" y="18"/>
                </a:cubicBezTo>
                <a:cubicBezTo>
                  <a:pt x="164" y="10"/>
                  <a:pt x="171" y="7"/>
                  <a:pt x="180" y="6"/>
                </a:cubicBezTo>
                <a:cubicBezTo>
                  <a:pt x="186" y="6"/>
                  <a:pt x="193" y="7"/>
                  <a:pt x="201" y="9"/>
                </a:cubicBezTo>
                <a:cubicBezTo>
                  <a:pt x="208" y="12"/>
                  <a:pt x="216" y="15"/>
                  <a:pt x="224" y="18"/>
                </a:cubicBezTo>
                <a:cubicBezTo>
                  <a:pt x="234" y="22"/>
                  <a:pt x="243" y="26"/>
                  <a:pt x="253" y="29"/>
                </a:cubicBezTo>
                <a:cubicBezTo>
                  <a:pt x="264" y="32"/>
                  <a:pt x="274" y="33"/>
                  <a:pt x="283" y="30"/>
                </a:cubicBezTo>
                <a:cubicBezTo>
                  <a:pt x="283" y="30"/>
                  <a:pt x="283" y="30"/>
                  <a:pt x="283" y="30"/>
                </a:cubicBezTo>
                <a:cubicBezTo>
                  <a:pt x="292" y="27"/>
                  <a:pt x="299" y="19"/>
                  <a:pt x="303" y="4"/>
                </a:cubicBezTo>
                <a:cubicBezTo>
                  <a:pt x="305" y="0"/>
                  <a:pt x="305" y="0"/>
                  <a:pt x="305" y="0"/>
                </a:cubicBezTo>
                <a:cubicBezTo>
                  <a:pt x="309" y="1"/>
                  <a:pt x="309" y="1"/>
                  <a:pt x="309" y="1"/>
                </a:cubicBezTo>
                <a:cubicBezTo>
                  <a:pt x="317" y="3"/>
                  <a:pt x="317" y="3"/>
                  <a:pt x="317" y="3"/>
                </a:cubicBezTo>
                <a:cubicBezTo>
                  <a:pt x="321" y="4"/>
                  <a:pt x="321" y="4"/>
                  <a:pt x="321" y="4"/>
                </a:cubicBezTo>
                <a:cubicBezTo>
                  <a:pt x="319" y="9"/>
                  <a:pt x="319" y="9"/>
                  <a:pt x="319" y="9"/>
                </a:cubicBezTo>
                <a:cubicBezTo>
                  <a:pt x="313" y="30"/>
                  <a:pt x="303" y="41"/>
                  <a:pt x="290" y="46"/>
                </a:cubicBezTo>
                <a:cubicBezTo>
                  <a:pt x="277" y="51"/>
                  <a:pt x="263" y="49"/>
                  <a:pt x="248" y="45"/>
                </a:cubicBezTo>
                <a:cubicBezTo>
                  <a:pt x="243" y="43"/>
                  <a:pt x="238" y="42"/>
                  <a:pt x="233" y="40"/>
                </a:cubicBezTo>
                <a:cubicBezTo>
                  <a:pt x="228" y="38"/>
                  <a:pt x="223" y="36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03" y="28"/>
                  <a:pt x="190" y="22"/>
                  <a:pt x="181" y="23"/>
                </a:cubicBezTo>
                <a:cubicBezTo>
                  <a:pt x="177" y="23"/>
                  <a:pt x="175" y="24"/>
                  <a:pt x="173" y="28"/>
                </a:cubicBezTo>
                <a:cubicBezTo>
                  <a:pt x="172" y="31"/>
                  <a:pt x="171" y="35"/>
                  <a:pt x="171" y="40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4" y="40"/>
                  <a:pt x="154" y="40"/>
                  <a:pt x="154" y="40"/>
                </a:cubicBezTo>
                <a:close/>
                <a:moveTo>
                  <a:pt x="39" y="80"/>
                </a:moveTo>
                <a:cubicBezTo>
                  <a:pt x="272" y="80"/>
                  <a:pt x="272" y="80"/>
                  <a:pt x="272" y="80"/>
                </a:cubicBezTo>
                <a:cubicBezTo>
                  <a:pt x="294" y="80"/>
                  <a:pt x="311" y="98"/>
                  <a:pt x="311" y="119"/>
                </a:cubicBezTo>
                <a:cubicBezTo>
                  <a:pt x="311" y="286"/>
                  <a:pt x="311" y="286"/>
                  <a:pt x="311" y="286"/>
                </a:cubicBezTo>
                <a:cubicBezTo>
                  <a:pt x="311" y="308"/>
                  <a:pt x="294" y="325"/>
                  <a:pt x="272" y="325"/>
                </a:cubicBezTo>
                <a:cubicBezTo>
                  <a:pt x="39" y="325"/>
                  <a:pt x="39" y="325"/>
                  <a:pt x="39" y="325"/>
                </a:cubicBezTo>
                <a:cubicBezTo>
                  <a:pt x="17" y="325"/>
                  <a:pt x="0" y="308"/>
                  <a:pt x="0" y="28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8"/>
                  <a:pt x="17" y="80"/>
                  <a:pt x="39" y="80"/>
                </a:cubicBezTo>
                <a:close/>
                <a:moveTo>
                  <a:pt x="234" y="256"/>
                </a:moveTo>
                <a:cubicBezTo>
                  <a:pt x="230" y="256"/>
                  <a:pt x="228" y="259"/>
                  <a:pt x="228" y="263"/>
                </a:cubicBezTo>
                <a:cubicBezTo>
                  <a:pt x="228" y="281"/>
                  <a:pt x="228" y="281"/>
                  <a:pt x="228" y="281"/>
                </a:cubicBezTo>
                <a:cubicBezTo>
                  <a:pt x="228" y="284"/>
                  <a:pt x="230" y="287"/>
                  <a:pt x="234" y="287"/>
                </a:cubicBezTo>
                <a:cubicBezTo>
                  <a:pt x="261" y="287"/>
                  <a:pt x="261" y="287"/>
                  <a:pt x="261" y="287"/>
                </a:cubicBezTo>
                <a:cubicBezTo>
                  <a:pt x="264" y="287"/>
                  <a:pt x="267" y="284"/>
                  <a:pt x="267" y="281"/>
                </a:cubicBezTo>
                <a:cubicBezTo>
                  <a:pt x="267" y="263"/>
                  <a:pt x="267" y="263"/>
                  <a:pt x="267" y="263"/>
                </a:cubicBezTo>
                <a:cubicBezTo>
                  <a:pt x="267" y="259"/>
                  <a:pt x="264" y="256"/>
                  <a:pt x="261" y="256"/>
                </a:cubicBezTo>
                <a:cubicBezTo>
                  <a:pt x="234" y="256"/>
                  <a:pt x="234" y="256"/>
                  <a:pt x="234" y="256"/>
                </a:cubicBezTo>
                <a:close/>
                <a:moveTo>
                  <a:pt x="102" y="256"/>
                </a:moveTo>
                <a:cubicBezTo>
                  <a:pt x="97" y="256"/>
                  <a:pt x="93" y="260"/>
                  <a:pt x="93" y="265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83"/>
                  <a:pt x="97" y="287"/>
                  <a:pt x="102" y="287"/>
                </a:cubicBezTo>
                <a:cubicBezTo>
                  <a:pt x="206" y="287"/>
                  <a:pt x="206" y="287"/>
                  <a:pt x="206" y="287"/>
                </a:cubicBezTo>
                <a:cubicBezTo>
                  <a:pt x="210" y="287"/>
                  <a:pt x="214" y="283"/>
                  <a:pt x="214" y="279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214" y="260"/>
                  <a:pt x="210" y="256"/>
                  <a:pt x="206" y="256"/>
                </a:cubicBezTo>
                <a:cubicBezTo>
                  <a:pt x="102" y="256"/>
                  <a:pt x="102" y="256"/>
                  <a:pt x="102" y="256"/>
                </a:cubicBezTo>
                <a:close/>
                <a:moveTo>
                  <a:pt x="189" y="128"/>
                </a:moveTo>
                <a:cubicBezTo>
                  <a:pt x="186" y="128"/>
                  <a:pt x="183" y="131"/>
                  <a:pt x="183" y="134"/>
                </a:cubicBezTo>
                <a:cubicBezTo>
                  <a:pt x="183" y="152"/>
                  <a:pt x="183" y="152"/>
                  <a:pt x="183" y="152"/>
                </a:cubicBezTo>
                <a:cubicBezTo>
                  <a:pt x="183" y="156"/>
                  <a:pt x="186" y="159"/>
                  <a:pt x="189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9" y="159"/>
                  <a:pt x="222" y="156"/>
                  <a:pt x="222" y="152"/>
                </a:cubicBezTo>
                <a:cubicBezTo>
                  <a:pt x="222" y="134"/>
                  <a:pt x="222" y="134"/>
                  <a:pt x="222" y="134"/>
                </a:cubicBezTo>
                <a:cubicBezTo>
                  <a:pt x="222" y="131"/>
                  <a:pt x="219" y="128"/>
                  <a:pt x="216" y="128"/>
                </a:cubicBezTo>
                <a:cubicBezTo>
                  <a:pt x="189" y="128"/>
                  <a:pt x="189" y="128"/>
                  <a:pt x="189" y="128"/>
                </a:cubicBezTo>
                <a:close/>
                <a:moveTo>
                  <a:pt x="137" y="128"/>
                </a:moveTo>
                <a:cubicBezTo>
                  <a:pt x="134" y="128"/>
                  <a:pt x="131" y="131"/>
                  <a:pt x="131" y="134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1" y="156"/>
                  <a:pt x="134" y="159"/>
                  <a:pt x="137" y="159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68" y="159"/>
                  <a:pt x="171" y="156"/>
                  <a:pt x="171" y="15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1" y="131"/>
                  <a:pt x="168" y="128"/>
                  <a:pt x="164" y="128"/>
                </a:cubicBezTo>
                <a:cubicBezTo>
                  <a:pt x="137" y="128"/>
                  <a:pt x="137" y="128"/>
                  <a:pt x="137" y="128"/>
                </a:cubicBezTo>
                <a:close/>
                <a:moveTo>
                  <a:pt x="52" y="128"/>
                </a:moveTo>
                <a:cubicBezTo>
                  <a:pt x="48" y="128"/>
                  <a:pt x="46" y="131"/>
                  <a:pt x="46" y="134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56"/>
                  <a:pt x="48" y="159"/>
                  <a:pt x="52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20" y="159"/>
                  <a:pt x="123" y="156"/>
                  <a:pt x="123" y="152"/>
                </a:cubicBezTo>
                <a:cubicBezTo>
                  <a:pt x="123" y="134"/>
                  <a:pt x="123" y="134"/>
                  <a:pt x="123" y="134"/>
                </a:cubicBezTo>
                <a:cubicBezTo>
                  <a:pt x="123" y="131"/>
                  <a:pt x="120" y="128"/>
                  <a:pt x="116" y="128"/>
                </a:cubicBezTo>
                <a:cubicBezTo>
                  <a:pt x="52" y="128"/>
                  <a:pt x="52" y="128"/>
                  <a:pt x="52" y="128"/>
                </a:cubicBezTo>
                <a:close/>
                <a:moveTo>
                  <a:pt x="148" y="171"/>
                </a:moveTo>
                <a:cubicBezTo>
                  <a:pt x="144" y="171"/>
                  <a:pt x="142" y="174"/>
                  <a:pt x="142" y="177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42" y="199"/>
                  <a:pt x="144" y="202"/>
                  <a:pt x="148" y="202"/>
                </a:cubicBezTo>
                <a:cubicBezTo>
                  <a:pt x="175" y="202"/>
                  <a:pt x="175" y="202"/>
                  <a:pt x="175" y="202"/>
                </a:cubicBezTo>
                <a:cubicBezTo>
                  <a:pt x="178" y="202"/>
                  <a:pt x="181" y="199"/>
                  <a:pt x="181" y="196"/>
                </a:cubicBezTo>
                <a:cubicBezTo>
                  <a:pt x="181" y="177"/>
                  <a:pt x="181" y="177"/>
                  <a:pt x="181" y="177"/>
                </a:cubicBezTo>
                <a:cubicBezTo>
                  <a:pt x="181" y="174"/>
                  <a:pt x="178" y="171"/>
                  <a:pt x="175" y="171"/>
                </a:cubicBezTo>
                <a:cubicBezTo>
                  <a:pt x="148" y="171"/>
                  <a:pt x="148" y="171"/>
                  <a:pt x="148" y="171"/>
                </a:cubicBezTo>
                <a:close/>
                <a:moveTo>
                  <a:pt x="99" y="171"/>
                </a:moveTo>
                <a:cubicBezTo>
                  <a:pt x="95" y="171"/>
                  <a:pt x="92" y="174"/>
                  <a:pt x="92" y="177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9"/>
                  <a:pt x="95" y="202"/>
                  <a:pt x="99" y="202"/>
                </a:cubicBezTo>
                <a:cubicBezTo>
                  <a:pt x="125" y="202"/>
                  <a:pt x="125" y="202"/>
                  <a:pt x="125" y="202"/>
                </a:cubicBezTo>
                <a:cubicBezTo>
                  <a:pt x="129" y="202"/>
                  <a:pt x="132" y="199"/>
                  <a:pt x="132" y="196"/>
                </a:cubicBezTo>
                <a:cubicBezTo>
                  <a:pt x="132" y="177"/>
                  <a:pt x="132" y="177"/>
                  <a:pt x="132" y="177"/>
                </a:cubicBezTo>
                <a:cubicBezTo>
                  <a:pt x="132" y="174"/>
                  <a:pt x="129" y="171"/>
                  <a:pt x="125" y="171"/>
                </a:cubicBezTo>
                <a:cubicBezTo>
                  <a:pt x="99" y="171"/>
                  <a:pt x="99" y="171"/>
                  <a:pt x="99" y="171"/>
                </a:cubicBezTo>
                <a:close/>
                <a:moveTo>
                  <a:pt x="51" y="171"/>
                </a:moveTo>
                <a:cubicBezTo>
                  <a:pt x="47" y="171"/>
                  <a:pt x="44" y="174"/>
                  <a:pt x="44" y="177"/>
                </a:cubicBezTo>
                <a:cubicBezTo>
                  <a:pt x="44" y="196"/>
                  <a:pt x="44" y="196"/>
                  <a:pt x="44" y="196"/>
                </a:cubicBezTo>
                <a:cubicBezTo>
                  <a:pt x="44" y="199"/>
                  <a:pt x="47" y="202"/>
                  <a:pt x="51" y="202"/>
                </a:cubicBezTo>
                <a:cubicBezTo>
                  <a:pt x="77" y="202"/>
                  <a:pt x="77" y="202"/>
                  <a:pt x="77" y="202"/>
                </a:cubicBezTo>
                <a:cubicBezTo>
                  <a:pt x="81" y="202"/>
                  <a:pt x="84" y="199"/>
                  <a:pt x="84" y="196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4" y="174"/>
                  <a:pt x="81" y="171"/>
                  <a:pt x="77" y="171"/>
                </a:cubicBezTo>
                <a:cubicBezTo>
                  <a:pt x="51" y="171"/>
                  <a:pt x="51" y="171"/>
                  <a:pt x="51" y="171"/>
                </a:cubicBezTo>
                <a:close/>
                <a:moveTo>
                  <a:pt x="184" y="212"/>
                </a:moveTo>
                <a:cubicBezTo>
                  <a:pt x="181" y="212"/>
                  <a:pt x="178" y="215"/>
                  <a:pt x="178" y="219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8" y="240"/>
                  <a:pt x="181" y="243"/>
                  <a:pt x="184" y="243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4" y="243"/>
                  <a:pt x="217" y="240"/>
                  <a:pt x="217" y="237"/>
                </a:cubicBezTo>
                <a:cubicBezTo>
                  <a:pt x="217" y="219"/>
                  <a:pt x="217" y="219"/>
                  <a:pt x="217" y="219"/>
                </a:cubicBezTo>
                <a:cubicBezTo>
                  <a:pt x="217" y="215"/>
                  <a:pt x="214" y="212"/>
                  <a:pt x="211" y="212"/>
                </a:cubicBezTo>
                <a:cubicBezTo>
                  <a:pt x="184" y="212"/>
                  <a:pt x="184" y="212"/>
                  <a:pt x="184" y="212"/>
                </a:cubicBezTo>
                <a:close/>
                <a:moveTo>
                  <a:pt x="135" y="212"/>
                </a:moveTo>
                <a:cubicBezTo>
                  <a:pt x="131" y="212"/>
                  <a:pt x="128" y="215"/>
                  <a:pt x="128" y="219"/>
                </a:cubicBezTo>
                <a:cubicBezTo>
                  <a:pt x="128" y="237"/>
                  <a:pt x="128" y="237"/>
                  <a:pt x="128" y="237"/>
                </a:cubicBezTo>
                <a:cubicBezTo>
                  <a:pt x="128" y="240"/>
                  <a:pt x="131" y="243"/>
                  <a:pt x="135" y="243"/>
                </a:cubicBezTo>
                <a:cubicBezTo>
                  <a:pt x="161" y="243"/>
                  <a:pt x="161" y="243"/>
                  <a:pt x="161" y="243"/>
                </a:cubicBezTo>
                <a:cubicBezTo>
                  <a:pt x="165" y="243"/>
                  <a:pt x="168" y="240"/>
                  <a:pt x="168" y="237"/>
                </a:cubicBezTo>
                <a:cubicBezTo>
                  <a:pt x="168" y="219"/>
                  <a:pt x="168" y="219"/>
                  <a:pt x="168" y="219"/>
                </a:cubicBezTo>
                <a:cubicBezTo>
                  <a:pt x="168" y="215"/>
                  <a:pt x="165" y="212"/>
                  <a:pt x="161" y="212"/>
                </a:cubicBezTo>
                <a:cubicBezTo>
                  <a:pt x="135" y="212"/>
                  <a:pt x="135" y="212"/>
                  <a:pt x="135" y="212"/>
                </a:cubicBezTo>
                <a:close/>
                <a:moveTo>
                  <a:pt x="50" y="212"/>
                </a:moveTo>
                <a:cubicBezTo>
                  <a:pt x="47" y="212"/>
                  <a:pt x="44" y="215"/>
                  <a:pt x="44" y="219"/>
                </a:cubicBezTo>
                <a:cubicBezTo>
                  <a:pt x="44" y="237"/>
                  <a:pt x="44" y="237"/>
                  <a:pt x="44" y="237"/>
                </a:cubicBezTo>
                <a:cubicBezTo>
                  <a:pt x="44" y="240"/>
                  <a:pt x="47" y="243"/>
                  <a:pt x="50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5" y="243"/>
                  <a:pt x="118" y="240"/>
                  <a:pt x="118" y="237"/>
                </a:cubicBezTo>
                <a:cubicBezTo>
                  <a:pt x="118" y="219"/>
                  <a:pt x="118" y="219"/>
                  <a:pt x="118" y="219"/>
                </a:cubicBezTo>
                <a:cubicBezTo>
                  <a:pt x="118" y="215"/>
                  <a:pt x="115" y="212"/>
                  <a:pt x="112" y="212"/>
                </a:cubicBezTo>
                <a:cubicBezTo>
                  <a:pt x="50" y="212"/>
                  <a:pt x="50" y="212"/>
                  <a:pt x="50" y="212"/>
                </a:cubicBezTo>
                <a:close/>
                <a:moveTo>
                  <a:pt x="50" y="256"/>
                </a:moveTo>
                <a:cubicBezTo>
                  <a:pt x="47" y="256"/>
                  <a:pt x="44" y="259"/>
                  <a:pt x="44" y="263"/>
                </a:cubicBezTo>
                <a:cubicBezTo>
                  <a:pt x="44" y="281"/>
                  <a:pt x="44" y="281"/>
                  <a:pt x="44" y="281"/>
                </a:cubicBezTo>
                <a:cubicBezTo>
                  <a:pt x="44" y="284"/>
                  <a:pt x="47" y="287"/>
                  <a:pt x="50" y="287"/>
                </a:cubicBezTo>
                <a:cubicBezTo>
                  <a:pt x="77" y="287"/>
                  <a:pt x="77" y="287"/>
                  <a:pt x="77" y="287"/>
                </a:cubicBezTo>
                <a:cubicBezTo>
                  <a:pt x="80" y="287"/>
                  <a:pt x="83" y="284"/>
                  <a:pt x="83" y="281"/>
                </a:cubicBezTo>
                <a:cubicBezTo>
                  <a:pt x="83" y="263"/>
                  <a:pt x="83" y="263"/>
                  <a:pt x="83" y="263"/>
                </a:cubicBezTo>
                <a:cubicBezTo>
                  <a:pt x="83" y="259"/>
                  <a:pt x="80" y="256"/>
                  <a:pt x="77" y="256"/>
                </a:cubicBezTo>
                <a:cubicBezTo>
                  <a:pt x="50" y="256"/>
                  <a:pt x="50" y="256"/>
                  <a:pt x="50" y="256"/>
                </a:cubicBezTo>
                <a:close/>
                <a:moveTo>
                  <a:pt x="202" y="171"/>
                </a:moveTo>
                <a:cubicBezTo>
                  <a:pt x="198" y="171"/>
                  <a:pt x="196" y="174"/>
                  <a:pt x="196" y="177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9"/>
                  <a:pt x="198" y="202"/>
                  <a:pt x="202" y="202"/>
                </a:cubicBezTo>
                <a:cubicBezTo>
                  <a:pt x="241" y="202"/>
                  <a:pt x="241" y="202"/>
                  <a:pt x="241" y="202"/>
                </a:cubicBezTo>
                <a:cubicBezTo>
                  <a:pt x="259" y="202"/>
                  <a:pt x="259" y="202"/>
                  <a:pt x="259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0"/>
                  <a:pt x="263" y="200"/>
                  <a:pt x="263" y="200"/>
                </a:cubicBezTo>
                <a:cubicBezTo>
                  <a:pt x="263" y="200"/>
                  <a:pt x="263" y="200"/>
                  <a:pt x="263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7"/>
                  <a:pt x="265" y="197"/>
                  <a:pt x="265" y="197"/>
                </a:cubicBezTo>
                <a:cubicBezTo>
                  <a:pt x="265" y="197"/>
                  <a:pt x="265" y="197"/>
                  <a:pt x="265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266" y="133"/>
                  <a:pt x="266" y="133"/>
                  <a:pt x="266" y="133"/>
                </a:cubicBezTo>
                <a:cubicBezTo>
                  <a:pt x="266" y="130"/>
                  <a:pt x="263" y="127"/>
                  <a:pt x="259" y="127"/>
                </a:cubicBezTo>
                <a:cubicBezTo>
                  <a:pt x="241" y="127"/>
                  <a:pt x="241" y="127"/>
                  <a:pt x="241" y="127"/>
                </a:cubicBezTo>
                <a:cubicBezTo>
                  <a:pt x="238" y="127"/>
                  <a:pt x="235" y="130"/>
                  <a:pt x="235" y="133"/>
                </a:cubicBezTo>
                <a:cubicBezTo>
                  <a:pt x="235" y="171"/>
                  <a:pt x="235" y="171"/>
                  <a:pt x="235" y="171"/>
                </a:cubicBezTo>
                <a:cubicBezTo>
                  <a:pt x="202" y="171"/>
                  <a:pt x="202" y="171"/>
                  <a:pt x="202" y="171"/>
                </a:cubicBezTo>
                <a:close/>
                <a:moveTo>
                  <a:pt x="234" y="212"/>
                </a:moveTo>
                <a:cubicBezTo>
                  <a:pt x="231" y="212"/>
                  <a:pt x="228" y="215"/>
                  <a:pt x="228" y="219"/>
                </a:cubicBezTo>
                <a:cubicBezTo>
                  <a:pt x="228" y="237"/>
                  <a:pt x="228" y="237"/>
                  <a:pt x="228" y="237"/>
                </a:cubicBezTo>
                <a:cubicBezTo>
                  <a:pt x="228" y="240"/>
                  <a:pt x="231" y="243"/>
                  <a:pt x="234" y="243"/>
                </a:cubicBezTo>
                <a:cubicBezTo>
                  <a:pt x="261" y="243"/>
                  <a:pt x="261" y="243"/>
                  <a:pt x="261" y="243"/>
                </a:cubicBezTo>
                <a:cubicBezTo>
                  <a:pt x="264" y="243"/>
                  <a:pt x="267" y="240"/>
                  <a:pt x="267" y="237"/>
                </a:cubicBezTo>
                <a:cubicBezTo>
                  <a:pt x="267" y="219"/>
                  <a:pt x="267" y="219"/>
                  <a:pt x="267" y="219"/>
                </a:cubicBezTo>
                <a:cubicBezTo>
                  <a:pt x="267" y="215"/>
                  <a:pt x="264" y="212"/>
                  <a:pt x="261" y="212"/>
                </a:cubicBezTo>
                <a:lnTo>
                  <a:pt x="234" y="2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1BEA738B-DF0A-44F2-8BC8-862EE2996853}"/>
              </a:ext>
            </a:extLst>
          </p:cNvPr>
          <p:cNvSpPr txBox="1"/>
          <p:nvPr/>
        </p:nvSpPr>
        <p:spPr>
          <a:xfrm>
            <a:off x="4674317" y="5736893"/>
            <a:ext cx="2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C39C776E-07B0-417D-8FE5-10E547D92172}"/>
              </a:ext>
            </a:extLst>
          </p:cNvPr>
          <p:cNvSpPr txBox="1"/>
          <p:nvPr/>
        </p:nvSpPr>
        <p:spPr>
          <a:xfrm>
            <a:off x="4398894" y="2346373"/>
            <a:ext cx="3096613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D4265F5F-A960-40EC-89CF-933334E48F67}"/>
              </a:ext>
            </a:extLst>
          </p:cNvPr>
          <p:cNvSpPr txBox="1"/>
          <p:nvPr/>
        </p:nvSpPr>
        <p:spPr>
          <a:xfrm>
            <a:off x="7955497" y="5276265"/>
            <a:ext cx="2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EA95687C-B85A-4573-B6BA-353B8FEEC6CD}"/>
              </a:ext>
            </a:extLst>
          </p:cNvPr>
          <p:cNvSpPr txBox="1"/>
          <p:nvPr/>
        </p:nvSpPr>
        <p:spPr>
          <a:xfrm>
            <a:off x="8060835" y="3057815"/>
            <a:ext cx="2531285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的核心思想且简洁明了。点击添加标题文字，要求添加的标题文字符合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32" name="圆角矩形 31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86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项箭头">
            <a:extLst>
              <a:ext uri="{FF2B5EF4-FFF2-40B4-BE49-F238E27FC236}">
                <a16:creationId xmlns:a16="http://schemas.microsoft.com/office/drawing/2014/main" xmlns="" id="{29AD7CDD-7CE5-459B-B0ED-49AC014E860D}"/>
              </a:ext>
            </a:extLst>
          </p:cNvPr>
          <p:cNvSpPr/>
          <p:nvPr/>
        </p:nvSpPr>
        <p:spPr bwMode="auto">
          <a:xfrm>
            <a:off x="8332467" y="1703704"/>
            <a:ext cx="364481" cy="364481"/>
          </a:xfrm>
          <a:custGeom>
            <a:avLst/>
            <a:gdLst>
              <a:gd name="T0" fmla="*/ 1330672 w 2775"/>
              <a:gd name="T1" fmla="*/ 1049154 h 2774"/>
              <a:gd name="T2" fmla="*/ 1143171 w 2775"/>
              <a:gd name="T3" fmla="*/ 1055643 h 2774"/>
              <a:gd name="T4" fmla="*/ 1136034 w 2775"/>
              <a:gd name="T5" fmla="*/ 1065375 h 2774"/>
              <a:gd name="T6" fmla="*/ 1126951 w 2775"/>
              <a:gd name="T7" fmla="*/ 1077703 h 2774"/>
              <a:gd name="T8" fmla="*/ 1119166 w 2775"/>
              <a:gd name="T9" fmla="*/ 1086786 h 2774"/>
              <a:gd name="T10" fmla="*/ 1108785 w 2775"/>
              <a:gd name="T11" fmla="*/ 1098465 h 2774"/>
              <a:gd name="T12" fmla="*/ 1100351 w 2775"/>
              <a:gd name="T13" fmla="*/ 1106900 h 2774"/>
              <a:gd name="T14" fmla="*/ 1095160 w 2775"/>
              <a:gd name="T15" fmla="*/ 1112091 h 2774"/>
              <a:gd name="T16" fmla="*/ 1084780 w 2775"/>
              <a:gd name="T17" fmla="*/ 1121174 h 2774"/>
              <a:gd name="T18" fmla="*/ 1074399 w 2775"/>
              <a:gd name="T19" fmla="*/ 1128960 h 2774"/>
              <a:gd name="T20" fmla="*/ 1056882 w 2775"/>
              <a:gd name="T21" fmla="*/ 1138044 h 2774"/>
              <a:gd name="T22" fmla="*/ 1046501 w 2775"/>
              <a:gd name="T23" fmla="*/ 1144532 h 2774"/>
              <a:gd name="T24" fmla="*/ 1261251 w 2775"/>
              <a:gd name="T25" fmla="*/ 1339180 h 2774"/>
              <a:gd name="T26" fmla="*/ 757140 w 2775"/>
              <a:gd name="T27" fmla="*/ 1339180 h 2774"/>
              <a:gd name="T28" fmla="*/ 750003 w 2775"/>
              <a:gd name="T29" fmla="*/ 1143234 h 2774"/>
              <a:gd name="T30" fmla="*/ 739623 w 2775"/>
              <a:gd name="T31" fmla="*/ 1136746 h 2774"/>
              <a:gd name="T32" fmla="*/ 721456 w 2775"/>
              <a:gd name="T33" fmla="*/ 1127663 h 2774"/>
              <a:gd name="T34" fmla="*/ 711725 w 2775"/>
              <a:gd name="T35" fmla="*/ 1119877 h 2774"/>
              <a:gd name="T36" fmla="*/ 701344 w 2775"/>
              <a:gd name="T37" fmla="*/ 1110144 h 2774"/>
              <a:gd name="T38" fmla="*/ 691612 w 2775"/>
              <a:gd name="T39" fmla="*/ 1101061 h 2774"/>
              <a:gd name="T40" fmla="*/ 682529 w 2775"/>
              <a:gd name="T41" fmla="*/ 1090679 h 2774"/>
              <a:gd name="T42" fmla="*/ 673446 w 2775"/>
              <a:gd name="T43" fmla="*/ 1080298 h 2774"/>
              <a:gd name="T44" fmla="*/ 665012 w 2775"/>
              <a:gd name="T45" fmla="*/ 1069268 h 2774"/>
              <a:gd name="T46" fmla="*/ 657226 w 2775"/>
              <a:gd name="T47" fmla="*/ 1058238 h 2774"/>
              <a:gd name="T48" fmla="*/ 652036 w 2775"/>
              <a:gd name="T49" fmla="*/ 1049154 h 2774"/>
              <a:gd name="T50" fmla="*/ 0 w 2775"/>
              <a:gd name="T51" fmla="*/ 899924 h 2774"/>
              <a:gd name="T52" fmla="*/ 652036 w 2775"/>
              <a:gd name="T53" fmla="*/ 759128 h 2774"/>
              <a:gd name="T54" fmla="*/ 657226 w 2775"/>
              <a:gd name="T55" fmla="*/ 741610 h 2774"/>
              <a:gd name="T56" fmla="*/ 665012 w 2775"/>
              <a:gd name="T57" fmla="*/ 730580 h 2774"/>
              <a:gd name="T58" fmla="*/ 673446 w 2775"/>
              <a:gd name="T59" fmla="*/ 719550 h 2774"/>
              <a:gd name="T60" fmla="*/ 682529 w 2775"/>
              <a:gd name="T61" fmla="*/ 709169 h 2774"/>
              <a:gd name="T62" fmla="*/ 691612 w 2775"/>
              <a:gd name="T63" fmla="*/ 698787 h 2774"/>
              <a:gd name="T64" fmla="*/ 696802 w 2775"/>
              <a:gd name="T65" fmla="*/ 693597 h 2774"/>
              <a:gd name="T66" fmla="*/ 699397 w 2775"/>
              <a:gd name="T67" fmla="*/ 691650 h 2774"/>
              <a:gd name="T68" fmla="*/ 705237 w 2775"/>
              <a:gd name="T69" fmla="*/ 685811 h 2774"/>
              <a:gd name="T70" fmla="*/ 717564 w 2775"/>
              <a:gd name="T71" fmla="*/ 675430 h 2774"/>
              <a:gd name="T72" fmla="*/ 726647 w 2775"/>
              <a:gd name="T73" fmla="*/ 667644 h 2774"/>
              <a:gd name="T74" fmla="*/ 745462 w 2775"/>
              <a:gd name="T75" fmla="*/ 658560 h 2774"/>
              <a:gd name="T76" fmla="*/ 755194 w 2775"/>
              <a:gd name="T77" fmla="*/ 652072 h 2774"/>
              <a:gd name="T78" fmla="*/ 539795 w 2775"/>
              <a:gd name="T79" fmla="*/ 472347 h 2774"/>
              <a:gd name="T80" fmla="*/ 1043906 w 2775"/>
              <a:gd name="T81" fmla="*/ 472347 h 2774"/>
              <a:gd name="T82" fmla="*/ 1048447 w 2775"/>
              <a:gd name="T83" fmla="*/ 654018 h 2774"/>
              <a:gd name="T84" fmla="*/ 1061423 w 2775"/>
              <a:gd name="T85" fmla="*/ 663102 h 2774"/>
              <a:gd name="T86" fmla="*/ 1071155 w 2775"/>
              <a:gd name="T87" fmla="*/ 670239 h 2774"/>
              <a:gd name="T88" fmla="*/ 1089321 w 2775"/>
              <a:gd name="T89" fmla="*/ 679971 h 2774"/>
              <a:gd name="T90" fmla="*/ 1097756 w 2775"/>
              <a:gd name="T91" fmla="*/ 687757 h 2774"/>
              <a:gd name="T92" fmla="*/ 1108785 w 2775"/>
              <a:gd name="T93" fmla="*/ 698787 h 2774"/>
              <a:gd name="T94" fmla="*/ 1117219 w 2775"/>
              <a:gd name="T95" fmla="*/ 707871 h 2774"/>
              <a:gd name="T96" fmla="*/ 1126302 w 2775"/>
              <a:gd name="T97" fmla="*/ 718901 h 2774"/>
              <a:gd name="T98" fmla="*/ 1134088 w 2775"/>
              <a:gd name="T99" fmla="*/ 729282 h 2774"/>
              <a:gd name="T100" fmla="*/ 1142522 w 2775"/>
              <a:gd name="T101" fmla="*/ 740961 h 2774"/>
              <a:gd name="T102" fmla="*/ 1148361 w 2775"/>
              <a:gd name="T103" fmla="*/ 759128 h 2774"/>
              <a:gd name="T104" fmla="*/ 1800397 w 2775"/>
              <a:gd name="T105" fmla="*/ 899924 h 2774"/>
              <a:gd name="T106" fmla="*/ 1000437 w 2775"/>
              <a:gd name="T107" fmla="*/ 1000492 h 2774"/>
              <a:gd name="T108" fmla="*/ 799311 w 2775"/>
              <a:gd name="T109" fmla="*/ 798058 h 27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75" h="2774">
                <a:moveTo>
                  <a:pt x="2775" y="1387"/>
                </a:moveTo>
                <a:cubicBezTo>
                  <a:pt x="2051" y="1943"/>
                  <a:pt x="2051" y="1943"/>
                  <a:pt x="2051" y="1943"/>
                </a:cubicBezTo>
                <a:cubicBezTo>
                  <a:pt x="2051" y="1617"/>
                  <a:pt x="2051" y="1617"/>
                  <a:pt x="2051" y="1617"/>
                </a:cubicBezTo>
                <a:cubicBezTo>
                  <a:pt x="1767" y="1617"/>
                  <a:pt x="1767" y="1617"/>
                  <a:pt x="1767" y="1617"/>
                </a:cubicBezTo>
                <a:cubicBezTo>
                  <a:pt x="1767" y="1619"/>
                  <a:pt x="1766" y="1620"/>
                  <a:pt x="1765" y="1621"/>
                </a:cubicBezTo>
                <a:cubicBezTo>
                  <a:pt x="1764" y="1623"/>
                  <a:pt x="1763" y="1625"/>
                  <a:pt x="1762" y="1627"/>
                </a:cubicBezTo>
                <a:cubicBezTo>
                  <a:pt x="1760" y="1628"/>
                  <a:pt x="1759" y="1630"/>
                  <a:pt x="1758" y="1632"/>
                </a:cubicBezTo>
                <a:cubicBezTo>
                  <a:pt x="1757" y="1634"/>
                  <a:pt x="1756" y="1635"/>
                  <a:pt x="1754" y="1637"/>
                </a:cubicBezTo>
                <a:cubicBezTo>
                  <a:pt x="1753" y="1639"/>
                  <a:pt x="1752" y="1641"/>
                  <a:pt x="1751" y="1642"/>
                </a:cubicBezTo>
                <a:cubicBezTo>
                  <a:pt x="1749" y="1645"/>
                  <a:pt x="1747" y="1648"/>
                  <a:pt x="1744" y="1651"/>
                </a:cubicBezTo>
                <a:cubicBezTo>
                  <a:pt x="1743" y="1653"/>
                  <a:pt x="1742" y="1654"/>
                  <a:pt x="1741" y="1656"/>
                </a:cubicBezTo>
                <a:cubicBezTo>
                  <a:pt x="1740" y="1657"/>
                  <a:pt x="1738" y="1659"/>
                  <a:pt x="1737" y="1661"/>
                </a:cubicBezTo>
                <a:cubicBezTo>
                  <a:pt x="1736" y="1663"/>
                  <a:pt x="1734" y="1664"/>
                  <a:pt x="1733" y="1666"/>
                </a:cubicBezTo>
                <a:cubicBezTo>
                  <a:pt x="1732" y="1668"/>
                  <a:pt x="1730" y="1669"/>
                  <a:pt x="1729" y="1671"/>
                </a:cubicBezTo>
                <a:cubicBezTo>
                  <a:pt x="1728" y="1672"/>
                  <a:pt x="1726" y="1674"/>
                  <a:pt x="1725" y="1675"/>
                </a:cubicBezTo>
                <a:cubicBezTo>
                  <a:pt x="1723" y="1677"/>
                  <a:pt x="1721" y="1680"/>
                  <a:pt x="1720" y="1682"/>
                </a:cubicBezTo>
                <a:cubicBezTo>
                  <a:pt x="1718" y="1684"/>
                  <a:pt x="1716" y="1685"/>
                  <a:pt x="1714" y="1687"/>
                </a:cubicBezTo>
                <a:cubicBezTo>
                  <a:pt x="1713" y="1689"/>
                  <a:pt x="1711" y="1691"/>
                  <a:pt x="1709" y="1693"/>
                </a:cubicBezTo>
                <a:cubicBezTo>
                  <a:pt x="1708" y="1694"/>
                  <a:pt x="1706" y="1696"/>
                  <a:pt x="1705" y="1697"/>
                </a:cubicBezTo>
                <a:cubicBezTo>
                  <a:pt x="1703" y="1699"/>
                  <a:pt x="1702" y="1700"/>
                  <a:pt x="1700" y="1702"/>
                </a:cubicBezTo>
                <a:cubicBezTo>
                  <a:pt x="1699" y="1703"/>
                  <a:pt x="1697" y="1705"/>
                  <a:pt x="1696" y="1706"/>
                </a:cubicBezTo>
                <a:cubicBezTo>
                  <a:pt x="1696" y="1706"/>
                  <a:pt x="1696" y="1706"/>
                  <a:pt x="1696" y="1706"/>
                </a:cubicBezTo>
                <a:cubicBezTo>
                  <a:pt x="1695" y="1707"/>
                  <a:pt x="1694" y="1708"/>
                  <a:pt x="1694" y="1708"/>
                </a:cubicBezTo>
                <a:cubicBezTo>
                  <a:pt x="1692" y="1710"/>
                  <a:pt x="1690" y="1712"/>
                  <a:pt x="1688" y="1714"/>
                </a:cubicBezTo>
                <a:cubicBezTo>
                  <a:pt x="1686" y="1715"/>
                  <a:pt x="1684" y="1717"/>
                  <a:pt x="1682" y="1719"/>
                </a:cubicBezTo>
                <a:cubicBezTo>
                  <a:pt x="1680" y="1721"/>
                  <a:pt x="1678" y="1722"/>
                  <a:pt x="1676" y="1724"/>
                </a:cubicBezTo>
                <a:cubicBezTo>
                  <a:pt x="1675" y="1726"/>
                  <a:pt x="1673" y="1727"/>
                  <a:pt x="1672" y="1728"/>
                </a:cubicBezTo>
                <a:cubicBezTo>
                  <a:pt x="1670" y="1729"/>
                  <a:pt x="1668" y="1731"/>
                  <a:pt x="1667" y="1732"/>
                </a:cubicBezTo>
                <a:cubicBezTo>
                  <a:pt x="1665" y="1733"/>
                  <a:pt x="1663" y="1735"/>
                  <a:pt x="1662" y="1736"/>
                </a:cubicBezTo>
                <a:cubicBezTo>
                  <a:pt x="1660" y="1737"/>
                  <a:pt x="1658" y="1739"/>
                  <a:pt x="1656" y="1740"/>
                </a:cubicBezTo>
                <a:cubicBezTo>
                  <a:pt x="1655" y="1741"/>
                  <a:pt x="1644" y="1743"/>
                  <a:pt x="1643" y="1744"/>
                </a:cubicBezTo>
                <a:cubicBezTo>
                  <a:pt x="1640" y="1746"/>
                  <a:pt x="1637" y="1748"/>
                  <a:pt x="1634" y="1750"/>
                </a:cubicBezTo>
                <a:cubicBezTo>
                  <a:pt x="1632" y="1751"/>
                  <a:pt x="1630" y="1752"/>
                  <a:pt x="1629" y="1754"/>
                </a:cubicBezTo>
                <a:cubicBezTo>
                  <a:pt x="1627" y="1755"/>
                  <a:pt x="1625" y="1756"/>
                  <a:pt x="1623" y="1757"/>
                </a:cubicBezTo>
                <a:cubicBezTo>
                  <a:pt x="1622" y="1758"/>
                  <a:pt x="1620" y="1760"/>
                  <a:pt x="1618" y="1761"/>
                </a:cubicBezTo>
                <a:cubicBezTo>
                  <a:pt x="1616" y="1762"/>
                  <a:pt x="1614" y="1763"/>
                  <a:pt x="1613" y="1764"/>
                </a:cubicBezTo>
                <a:cubicBezTo>
                  <a:pt x="1611" y="1765"/>
                  <a:pt x="1610" y="1766"/>
                  <a:pt x="1609" y="1767"/>
                </a:cubicBezTo>
                <a:cubicBezTo>
                  <a:pt x="1609" y="2064"/>
                  <a:pt x="1609" y="2064"/>
                  <a:pt x="1609" y="2064"/>
                </a:cubicBezTo>
                <a:cubicBezTo>
                  <a:pt x="1944" y="2064"/>
                  <a:pt x="1944" y="2064"/>
                  <a:pt x="1944" y="2064"/>
                </a:cubicBezTo>
                <a:cubicBezTo>
                  <a:pt x="1388" y="2774"/>
                  <a:pt x="1388" y="2774"/>
                  <a:pt x="1388" y="2774"/>
                </a:cubicBezTo>
                <a:cubicBezTo>
                  <a:pt x="832" y="2064"/>
                  <a:pt x="832" y="2064"/>
                  <a:pt x="832" y="2064"/>
                </a:cubicBezTo>
                <a:cubicBezTo>
                  <a:pt x="1167" y="2064"/>
                  <a:pt x="1167" y="2064"/>
                  <a:pt x="1167" y="2064"/>
                </a:cubicBezTo>
                <a:cubicBezTo>
                  <a:pt x="1167" y="1769"/>
                  <a:pt x="1167" y="1769"/>
                  <a:pt x="1167" y="1769"/>
                </a:cubicBezTo>
                <a:cubicBezTo>
                  <a:pt x="1166" y="1769"/>
                  <a:pt x="1166" y="1769"/>
                  <a:pt x="1165" y="1768"/>
                </a:cubicBezTo>
                <a:cubicBezTo>
                  <a:pt x="1162" y="1766"/>
                  <a:pt x="1159" y="1764"/>
                  <a:pt x="1156" y="1762"/>
                </a:cubicBezTo>
                <a:cubicBezTo>
                  <a:pt x="1154" y="1762"/>
                  <a:pt x="1153" y="1761"/>
                  <a:pt x="1152" y="1760"/>
                </a:cubicBezTo>
                <a:cubicBezTo>
                  <a:pt x="1149" y="1758"/>
                  <a:pt x="1147" y="1757"/>
                  <a:pt x="1144" y="1755"/>
                </a:cubicBezTo>
                <a:cubicBezTo>
                  <a:pt x="1143" y="1754"/>
                  <a:pt x="1142" y="1753"/>
                  <a:pt x="1140" y="1752"/>
                </a:cubicBezTo>
                <a:cubicBezTo>
                  <a:pt x="1138" y="1751"/>
                  <a:pt x="1136" y="1749"/>
                  <a:pt x="1134" y="1748"/>
                </a:cubicBezTo>
                <a:cubicBezTo>
                  <a:pt x="1133" y="1747"/>
                  <a:pt x="1131" y="1745"/>
                  <a:pt x="1130" y="1744"/>
                </a:cubicBezTo>
                <a:cubicBezTo>
                  <a:pt x="1127" y="1742"/>
                  <a:pt x="1115" y="1740"/>
                  <a:pt x="1112" y="1738"/>
                </a:cubicBezTo>
                <a:cubicBezTo>
                  <a:pt x="1111" y="1737"/>
                  <a:pt x="1110" y="1736"/>
                  <a:pt x="1109" y="1735"/>
                </a:cubicBezTo>
                <a:cubicBezTo>
                  <a:pt x="1106" y="1733"/>
                  <a:pt x="1104" y="1731"/>
                  <a:pt x="1101" y="1729"/>
                </a:cubicBezTo>
                <a:cubicBezTo>
                  <a:pt x="1100" y="1728"/>
                  <a:pt x="1099" y="1727"/>
                  <a:pt x="1097" y="1726"/>
                </a:cubicBezTo>
                <a:cubicBezTo>
                  <a:pt x="1095" y="1724"/>
                  <a:pt x="1093" y="1723"/>
                  <a:pt x="1091" y="1721"/>
                </a:cubicBezTo>
                <a:cubicBezTo>
                  <a:pt x="1090" y="1720"/>
                  <a:pt x="1089" y="1719"/>
                  <a:pt x="1088" y="1718"/>
                </a:cubicBezTo>
                <a:cubicBezTo>
                  <a:pt x="1085" y="1715"/>
                  <a:pt x="1083" y="1713"/>
                  <a:pt x="1081" y="1711"/>
                </a:cubicBezTo>
                <a:cubicBezTo>
                  <a:pt x="1080" y="1710"/>
                  <a:pt x="1078" y="1709"/>
                  <a:pt x="1077" y="1708"/>
                </a:cubicBezTo>
                <a:cubicBezTo>
                  <a:pt x="1075" y="1706"/>
                  <a:pt x="1072" y="1703"/>
                  <a:pt x="1070" y="1701"/>
                </a:cubicBezTo>
                <a:cubicBezTo>
                  <a:pt x="1069" y="1699"/>
                  <a:pt x="1068" y="1698"/>
                  <a:pt x="1066" y="1697"/>
                </a:cubicBezTo>
                <a:cubicBezTo>
                  <a:pt x="1065" y="1695"/>
                  <a:pt x="1063" y="1693"/>
                  <a:pt x="1061" y="1691"/>
                </a:cubicBezTo>
                <a:cubicBezTo>
                  <a:pt x="1060" y="1690"/>
                  <a:pt x="1059" y="1689"/>
                  <a:pt x="1058" y="1688"/>
                </a:cubicBezTo>
                <a:cubicBezTo>
                  <a:pt x="1055" y="1686"/>
                  <a:pt x="1054" y="1683"/>
                  <a:pt x="1052" y="1681"/>
                </a:cubicBezTo>
                <a:cubicBezTo>
                  <a:pt x="1051" y="1680"/>
                  <a:pt x="1050" y="1679"/>
                  <a:pt x="1049" y="1678"/>
                </a:cubicBezTo>
                <a:cubicBezTo>
                  <a:pt x="1046" y="1675"/>
                  <a:pt x="1044" y="1672"/>
                  <a:pt x="1041" y="1669"/>
                </a:cubicBezTo>
                <a:cubicBezTo>
                  <a:pt x="1040" y="1668"/>
                  <a:pt x="1039" y="1666"/>
                  <a:pt x="1038" y="1665"/>
                </a:cubicBezTo>
                <a:cubicBezTo>
                  <a:pt x="1037" y="1663"/>
                  <a:pt x="1035" y="1661"/>
                  <a:pt x="1033" y="1659"/>
                </a:cubicBezTo>
                <a:cubicBezTo>
                  <a:pt x="1032" y="1658"/>
                  <a:pt x="1031" y="1656"/>
                  <a:pt x="1030" y="1655"/>
                </a:cubicBezTo>
                <a:cubicBezTo>
                  <a:pt x="1029" y="1653"/>
                  <a:pt x="1027" y="1651"/>
                  <a:pt x="1025" y="1648"/>
                </a:cubicBezTo>
                <a:cubicBezTo>
                  <a:pt x="1024" y="1647"/>
                  <a:pt x="1024" y="1646"/>
                  <a:pt x="1023" y="1645"/>
                </a:cubicBezTo>
                <a:cubicBezTo>
                  <a:pt x="1020" y="1642"/>
                  <a:pt x="1018" y="1638"/>
                  <a:pt x="1016" y="1635"/>
                </a:cubicBezTo>
                <a:cubicBezTo>
                  <a:pt x="1015" y="1634"/>
                  <a:pt x="1014" y="1632"/>
                  <a:pt x="1013" y="1631"/>
                </a:cubicBezTo>
                <a:cubicBezTo>
                  <a:pt x="1012" y="1629"/>
                  <a:pt x="1010" y="1627"/>
                  <a:pt x="1009" y="1624"/>
                </a:cubicBezTo>
                <a:cubicBezTo>
                  <a:pt x="1008" y="1623"/>
                  <a:pt x="1007" y="1621"/>
                  <a:pt x="1006" y="1620"/>
                </a:cubicBezTo>
                <a:cubicBezTo>
                  <a:pt x="1006" y="1619"/>
                  <a:pt x="1005" y="1618"/>
                  <a:pt x="1005" y="1617"/>
                </a:cubicBezTo>
                <a:cubicBezTo>
                  <a:pt x="724" y="1617"/>
                  <a:pt x="724" y="1617"/>
                  <a:pt x="724" y="1617"/>
                </a:cubicBezTo>
                <a:cubicBezTo>
                  <a:pt x="724" y="1943"/>
                  <a:pt x="724" y="1943"/>
                  <a:pt x="724" y="1943"/>
                </a:cubicBezTo>
                <a:cubicBezTo>
                  <a:pt x="0" y="1387"/>
                  <a:pt x="0" y="1387"/>
                  <a:pt x="0" y="1387"/>
                </a:cubicBezTo>
                <a:cubicBezTo>
                  <a:pt x="724" y="831"/>
                  <a:pt x="724" y="831"/>
                  <a:pt x="724" y="831"/>
                </a:cubicBezTo>
                <a:cubicBezTo>
                  <a:pt x="724" y="1170"/>
                  <a:pt x="724" y="1170"/>
                  <a:pt x="724" y="1170"/>
                </a:cubicBezTo>
                <a:cubicBezTo>
                  <a:pt x="1005" y="1170"/>
                  <a:pt x="1005" y="1170"/>
                  <a:pt x="1005" y="1170"/>
                </a:cubicBezTo>
                <a:cubicBezTo>
                  <a:pt x="1005" y="1170"/>
                  <a:pt x="1006" y="1169"/>
                  <a:pt x="1006" y="1168"/>
                </a:cubicBezTo>
                <a:cubicBezTo>
                  <a:pt x="1007" y="1166"/>
                  <a:pt x="1008" y="1165"/>
                  <a:pt x="1009" y="1163"/>
                </a:cubicBezTo>
                <a:cubicBezTo>
                  <a:pt x="1010" y="1161"/>
                  <a:pt x="1012" y="1145"/>
                  <a:pt x="1013" y="1143"/>
                </a:cubicBezTo>
                <a:cubicBezTo>
                  <a:pt x="1014" y="1142"/>
                  <a:pt x="1015" y="1140"/>
                  <a:pt x="1016" y="1139"/>
                </a:cubicBezTo>
                <a:cubicBezTo>
                  <a:pt x="1018" y="1136"/>
                  <a:pt x="1020" y="1132"/>
                  <a:pt x="1023" y="1129"/>
                </a:cubicBezTo>
                <a:cubicBezTo>
                  <a:pt x="1024" y="1128"/>
                  <a:pt x="1024" y="1127"/>
                  <a:pt x="1025" y="1126"/>
                </a:cubicBezTo>
                <a:cubicBezTo>
                  <a:pt x="1027" y="1123"/>
                  <a:pt x="1029" y="1121"/>
                  <a:pt x="1030" y="1119"/>
                </a:cubicBezTo>
                <a:cubicBezTo>
                  <a:pt x="1031" y="1118"/>
                  <a:pt x="1032" y="1116"/>
                  <a:pt x="1033" y="1115"/>
                </a:cubicBezTo>
                <a:cubicBezTo>
                  <a:pt x="1035" y="1113"/>
                  <a:pt x="1037" y="1111"/>
                  <a:pt x="1038" y="1109"/>
                </a:cubicBezTo>
                <a:cubicBezTo>
                  <a:pt x="1039" y="1107"/>
                  <a:pt x="1040" y="1106"/>
                  <a:pt x="1041" y="1105"/>
                </a:cubicBezTo>
                <a:cubicBezTo>
                  <a:pt x="1044" y="1102"/>
                  <a:pt x="1046" y="1099"/>
                  <a:pt x="1049" y="1096"/>
                </a:cubicBezTo>
                <a:cubicBezTo>
                  <a:pt x="1050" y="1095"/>
                  <a:pt x="1051" y="1094"/>
                  <a:pt x="1052" y="1093"/>
                </a:cubicBezTo>
                <a:cubicBezTo>
                  <a:pt x="1054" y="1091"/>
                  <a:pt x="1055" y="1088"/>
                  <a:pt x="1058" y="1086"/>
                </a:cubicBezTo>
                <a:cubicBezTo>
                  <a:pt x="1059" y="1085"/>
                  <a:pt x="1060" y="1084"/>
                  <a:pt x="1061" y="1082"/>
                </a:cubicBezTo>
                <a:cubicBezTo>
                  <a:pt x="1063" y="1080"/>
                  <a:pt x="1065" y="1079"/>
                  <a:pt x="1066" y="1077"/>
                </a:cubicBezTo>
                <a:cubicBezTo>
                  <a:pt x="1068" y="1076"/>
                  <a:pt x="1069" y="1074"/>
                  <a:pt x="1070" y="1073"/>
                </a:cubicBezTo>
                <a:cubicBezTo>
                  <a:pt x="1071" y="1072"/>
                  <a:pt x="1072" y="1071"/>
                  <a:pt x="1074" y="1070"/>
                </a:cubicBezTo>
                <a:cubicBezTo>
                  <a:pt x="1074" y="1069"/>
                  <a:pt x="1074" y="1069"/>
                  <a:pt x="1074" y="1069"/>
                </a:cubicBezTo>
                <a:cubicBezTo>
                  <a:pt x="1075" y="1068"/>
                  <a:pt x="1075" y="1068"/>
                  <a:pt x="1076" y="1067"/>
                </a:cubicBezTo>
                <a:cubicBezTo>
                  <a:pt x="1077" y="1067"/>
                  <a:pt x="1077" y="1066"/>
                  <a:pt x="1077" y="1066"/>
                </a:cubicBezTo>
                <a:cubicBezTo>
                  <a:pt x="1077" y="1066"/>
                  <a:pt x="1078" y="1066"/>
                  <a:pt x="1078" y="1066"/>
                </a:cubicBezTo>
                <a:cubicBezTo>
                  <a:pt x="1078" y="1066"/>
                  <a:pt x="1078" y="1066"/>
                  <a:pt x="1078" y="1066"/>
                </a:cubicBezTo>
                <a:cubicBezTo>
                  <a:pt x="1079" y="1064"/>
                  <a:pt x="1081" y="1062"/>
                  <a:pt x="1083" y="1060"/>
                </a:cubicBezTo>
                <a:cubicBezTo>
                  <a:pt x="1085" y="1059"/>
                  <a:pt x="1086" y="1058"/>
                  <a:pt x="1087" y="1057"/>
                </a:cubicBezTo>
                <a:cubicBezTo>
                  <a:pt x="1089" y="1055"/>
                  <a:pt x="1091" y="1053"/>
                  <a:pt x="1094" y="1051"/>
                </a:cubicBezTo>
                <a:cubicBezTo>
                  <a:pt x="1095" y="1050"/>
                  <a:pt x="1096" y="1049"/>
                  <a:pt x="1096" y="1048"/>
                </a:cubicBezTo>
                <a:cubicBezTo>
                  <a:pt x="1099" y="1046"/>
                  <a:pt x="1102" y="1043"/>
                  <a:pt x="1106" y="1041"/>
                </a:cubicBezTo>
                <a:cubicBezTo>
                  <a:pt x="1107" y="1040"/>
                  <a:pt x="1108" y="1038"/>
                  <a:pt x="1109" y="1038"/>
                </a:cubicBezTo>
                <a:cubicBezTo>
                  <a:pt x="1111" y="1036"/>
                  <a:pt x="1114" y="1034"/>
                  <a:pt x="1116" y="1033"/>
                </a:cubicBezTo>
                <a:cubicBezTo>
                  <a:pt x="1117" y="1032"/>
                  <a:pt x="1118" y="1031"/>
                  <a:pt x="1120" y="1029"/>
                </a:cubicBezTo>
                <a:cubicBezTo>
                  <a:pt x="1122" y="1028"/>
                  <a:pt x="1124" y="1026"/>
                  <a:pt x="1127" y="1024"/>
                </a:cubicBezTo>
                <a:cubicBezTo>
                  <a:pt x="1128" y="1024"/>
                  <a:pt x="1129" y="1023"/>
                  <a:pt x="1130" y="1022"/>
                </a:cubicBezTo>
                <a:cubicBezTo>
                  <a:pt x="1133" y="1020"/>
                  <a:pt x="1146" y="1017"/>
                  <a:pt x="1149" y="1015"/>
                </a:cubicBezTo>
                <a:cubicBezTo>
                  <a:pt x="1150" y="1014"/>
                  <a:pt x="1152" y="1013"/>
                  <a:pt x="1153" y="1013"/>
                </a:cubicBezTo>
                <a:cubicBezTo>
                  <a:pt x="1155" y="1011"/>
                  <a:pt x="1157" y="1010"/>
                  <a:pt x="1160" y="1008"/>
                </a:cubicBezTo>
                <a:cubicBezTo>
                  <a:pt x="1161" y="1007"/>
                  <a:pt x="1163" y="1006"/>
                  <a:pt x="1164" y="1005"/>
                </a:cubicBezTo>
                <a:cubicBezTo>
                  <a:pt x="1165" y="1005"/>
                  <a:pt x="1166" y="1005"/>
                  <a:pt x="1167" y="1004"/>
                </a:cubicBezTo>
                <a:cubicBezTo>
                  <a:pt x="1167" y="728"/>
                  <a:pt x="1167" y="728"/>
                  <a:pt x="1167" y="728"/>
                </a:cubicBezTo>
                <a:cubicBezTo>
                  <a:pt x="832" y="728"/>
                  <a:pt x="832" y="728"/>
                  <a:pt x="832" y="728"/>
                </a:cubicBezTo>
                <a:cubicBezTo>
                  <a:pt x="1388" y="0"/>
                  <a:pt x="1388" y="0"/>
                  <a:pt x="1388" y="0"/>
                </a:cubicBezTo>
                <a:cubicBezTo>
                  <a:pt x="1944" y="728"/>
                  <a:pt x="1944" y="728"/>
                  <a:pt x="1944" y="728"/>
                </a:cubicBezTo>
                <a:cubicBezTo>
                  <a:pt x="1609" y="728"/>
                  <a:pt x="1609" y="728"/>
                  <a:pt x="1609" y="728"/>
                </a:cubicBezTo>
                <a:cubicBezTo>
                  <a:pt x="1609" y="1004"/>
                  <a:pt x="1609" y="1004"/>
                  <a:pt x="1609" y="1004"/>
                </a:cubicBezTo>
                <a:cubicBezTo>
                  <a:pt x="1610" y="1004"/>
                  <a:pt x="1611" y="1005"/>
                  <a:pt x="1611" y="1005"/>
                </a:cubicBezTo>
                <a:cubicBezTo>
                  <a:pt x="1613" y="1006"/>
                  <a:pt x="1614" y="1007"/>
                  <a:pt x="1616" y="1008"/>
                </a:cubicBezTo>
                <a:cubicBezTo>
                  <a:pt x="1618" y="1010"/>
                  <a:pt x="1620" y="1011"/>
                  <a:pt x="1623" y="1013"/>
                </a:cubicBezTo>
                <a:cubicBezTo>
                  <a:pt x="1624" y="1013"/>
                  <a:pt x="1625" y="1014"/>
                  <a:pt x="1627" y="1015"/>
                </a:cubicBezTo>
                <a:cubicBezTo>
                  <a:pt x="1630" y="1017"/>
                  <a:pt x="1633" y="1020"/>
                  <a:pt x="1636" y="1022"/>
                </a:cubicBezTo>
                <a:cubicBezTo>
                  <a:pt x="1637" y="1023"/>
                  <a:pt x="1639" y="1024"/>
                  <a:pt x="1640" y="1024"/>
                </a:cubicBezTo>
                <a:cubicBezTo>
                  <a:pt x="1642" y="1026"/>
                  <a:pt x="1644" y="1028"/>
                  <a:pt x="1647" y="1029"/>
                </a:cubicBezTo>
                <a:cubicBezTo>
                  <a:pt x="1648" y="1031"/>
                  <a:pt x="1649" y="1032"/>
                  <a:pt x="1651" y="1033"/>
                </a:cubicBezTo>
                <a:cubicBezTo>
                  <a:pt x="1653" y="1034"/>
                  <a:pt x="1655" y="1036"/>
                  <a:pt x="1657" y="1038"/>
                </a:cubicBezTo>
                <a:cubicBezTo>
                  <a:pt x="1658" y="1038"/>
                  <a:pt x="1659" y="1040"/>
                  <a:pt x="1661" y="1041"/>
                </a:cubicBezTo>
                <a:cubicBezTo>
                  <a:pt x="1664" y="1043"/>
                  <a:pt x="1676" y="1046"/>
                  <a:pt x="1679" y="1048"/>
                </a:cubicBezTo>
                <a:cubicBezTo>
                  <a:pt x="1680" y="1049"/>
                  <a:pt x="1681" y="1050"/>
                  <a:pt x="1682" y="1051"/>
                </a:cubicBezTo>
                <a:cubicBezTo>
                  <a:pt x="1684" y="1053"/>
                  <a:pt x="1686" y="1055"/>
                  <a:pt x="1688" y="1057"/>
                </a:cubicBezTo>
                <a:cubicBezTo>
                  <a:pt x="1690" y="1058"/>
                  <a:pt x="1691" y="1059"/>
                  <a:pt x="1692" y="1060"/>
                </a:cubicBezTo>
                <a:cubicBezTo>
                  <a:pt x="1694" y="1062"/>
                  <a:pt x="1696" y="1064"/>
                  <a:pt x="1698" y="1066"/>
                </a:cubicBezTo>
                <a:cubicBezTo>
                  <a:pt x="1699" y="1067"/>
                  <a:pt x="1700" y="1068"/>
                  <a:pt x="1701" y="1069"/>
                </a:cubicBezTo>
                <a:cubicBezTo>
                  <a:pt x="1704" y="1072"/>
                  <a:pt x="1706" y="1074"/>
                  <a:pt x="1709" y="1077"/>
                </a:cubicBezTo>
                <a:cubicBezTo>
                  <a:pt x="1710" y="1078"/>
                  <a:pt x="1711" y="1079"/>
                  <a:pt x="1712" y="1080"/>
                </a:cubicBezTo>
                <a:cubicBezTo>
                  <a:pt x="1714" y="1082"/>
                  <a:pt x="1716" y="1084"/>
                  <a:pt x="1718" y="1087"/>
                </a:cubicBezTo>
                <a:cubicBezTo>
                  <a:pt x="1720" y="1088"/>
                  <a:pt x="1721" y="1089"/>
                  <a:pt x="1722" y="1091"/>
                </a:cubicBezTo>
                <a:cubicBezTo>
                  <a:pt x="1724" y="1093"/>
                  <a:pt x="1725" y="1095"/>
                  <a:pt x="1727" y="1097"/>
                </a:cubicBezTo>
                <a:cubicBezTo>
                  <a:pt x="1728" y="1098"/>
                  <a:pt x="1729" y="1099"/>
                  <a:pt x="1730" y="1101"/>
                </a:cubicBezTo>
                <a:cubicBezTo>
                  <a:pt x="1732" y="1103"/>
                  <a:pt x="1734" y="1105"/>
                  <a:pt x="1736" y="1108"/>
                </a:cubicBezTo>
                <a:cubicBezTo>
                  <a:pt x="1737" y="1109"/>
                  <a:pt x="1738" y="1110"/>
                  <a:pt x="1739" y="1111"/>
                </a:cubicBezTo>
                <a:cubicBezTo>
                  <a:pt x="1741" y="1114"/>
                  <a:pt x="1743" y="1117"/>
                  <a:pt x="1745" y="1120"/>
                </a:cubicBezTo>
                <a:cubicBezTo>
                  <a:pt x="1746" y="1121"/>
                  <a:pt x="1747" y="1122"/>
                  <a:pt x="1748" y="1124"/>
                </a:cubicBezTo>
                <a:cubicBezTo>
                  <a:pt x="1750" y="1126"/>
                  <a:pt x="1751" y="1128"/>
                  <a:pt x="1753" y="1130"/>
                </a:cubicBezTo>
                <a:cubicBezTo>
                  <a:pt x="1754" y="1132"/>
                  <a:pt x="1755" y="1133"/>
                  <a:pt x="1756" y="1134"/>
                </a:cubicBezTo>
                <a:cubicBezTo>
                  <a:pt x="1757" y="1137"/>
                  <a:pt x="1759" y="1139"/>
                  <a:pt x="1761" y="1142"/>
                </a:cubicBezTo>
                <a:cubicBezTo>
                  <a:pt x="1762" y="1143"/>
                  <a:pt x="1762" y="1144"/>
                  <a:pt x="1763" y="1146"/>
                </a:cubicBezTo>
                <a:cubicBezTo>
                  <a:pt x="1765" y="1149"/>
                  <a:pt x="1767" y="1166"/>
                  <a:pt x="1769" y="1169"/>
                </a:cubicBezTo>
                <a:cubicBezTo>
                  <a:pt x="1769" y="1169"/>
                  <a:pt x="1770" y="1170"/>
                  <a:pt x="1770" y="1170"/>
                </a:cubicBezTo>
                <a:cubicBezTo>
                  <a:pt x="2051" y="1170"/>
                  <a:pt x="2051" y="1170"/>
                  <a:pt x="2051" y="1170"/>
                </a:cubicBezTo>
                <a:cubicBezTo>
                  <a:pt x="2051" y="831"/>
                  <a:pt x="2051" y="831"/>
                  <a:pt x="2051" y="831"/>
                </a:cubicBezTo>
                <a:lnTo>
                  <a:pt x="2775" y="1387"/>
                </a:lnTo>
                <a:close/>
                <a:moveTo>
                  <a:pt x="1168" y="1385"/>
                </a:moveTo>
                <a:cubicBezTo>
                  <a:pt x="1168" y="1506"/>
                  <a:pt x="1266" y="1605"/>
                  <a:pt x="1388" y="1605"/>
                </a:cubicBezTo>
                <a:cubicBezTo>
                  <a:pt x="1448" y="1605"/>
                  <a:pt x="1502" y="1581"/>
                  <a:pt x="1542" y="1542"/>
                </a:cubicBezTo>
                <a:cubicBezTo>
                  <a:pt x="1581" y="1502"/>
                  <a:pt x="1606" y="1447"/>
                  <a:pt x="1606" y="1387"/>
                </a:cubicBezTo>
                <a:cubicBezTo>
                  <a:pt x="1606" y="1265"/>
                  <a:pt x="1507" y="1167"/>
                  <a:pt x="1386" y="1167"/>
                </a:cubicBezTo>
                <a:cubicBezTo>
                  <a:pt x="1326" y="1167"/>
                  <a:pt x="1271" y="1191"/>
                  <a:pt x="1232" y="1230"/>
                </a:cubicBezTo>
                <a:cubicBezTo>
                  <a:pt x="1192" y="1270"/>
                  <a:pt x="1168" y="1324"/>
                  <a:pt x="1168" y="1385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7646669" y="2023636"/>
            <a:ext cx="17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006590" y="2376061"/>
            <a:ext cx="3067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向下箭头">
            <a:extLst>
              <a:ext uri="{FF2B5EF4-FFF2-40B4-BE49-F238E27FC236}">
                <a16:creationId xmlns:a16="http://schemas.microsoft.com/office/drawing/2014/main" xmlns="" id="{FFA1BE0C-B58B-4452-9AD3-D1FBB7C4BC02}"/>
              </a:ext>
            </a:extLst>
          </p:cNvPr>
          <p:cNvSpPr/>
          <p:nvPr/>
        </p:nvSpPr>
        <p:spPr bwMode="auto">
          <a:xfrm>
            <a:off x="8332467" y="4121685"/>
            <a:ext cx="364481" cy="364481"/>
          </a:xfrm>
          <a:custGeom>
            <a:avLst/>
            <a:gdLst>
              <a:gd name="T0" fmla="*/ 1594573 w 2388"/>
              <a:gd name="T1" fmla="*/ 674161 h 2152"/>
              <a:gd name="T2" fmla="*/ 1605128 w 2388"/>
              <a:gd name="T3" fmla="*/ 564817 h 2152"/>
              <a:gd name="T4" fmla="*/ 1076619 w 2388"/>
              <a:gd name="T5" fmla="*/ 0 h 2152"/>
              <a:gd name="T6" fmla="*/ 592593 w 2388"/>
              <a:gd name="T7" fmla="*/ 279769 h 2152"/>
              <a:gd name="T8" fmla="*/ 542079 w 2388"/>
              <a:gd name="T9" fmla="*/ 275999 h 2152"/>
              <a:gd name="T10" fmla="*/ 189238 w 2388"/>
              <a:gd name="T11" fmla="*/ 628161 h 2152"/>
              <a:gd name="T12" fmla="*/ 193761 w 2388"/>
              <a:gd name="T13" fmla="*/ 680194 h 2152"/>
              <a:gd name="T14" fmla="*/ 0 w 2388"/>
              <a:gd name="T15" fmla="*/ 1073831 h 2152"/>
              <a:gd name="T16" fmla="*/ 477241 w 2388"/>
              <a:gd name="T17" fmla="*/ 1596419 h 2152"/>
              <a:gd name="T18" fmla="*/ 1317879 w 2388"/>
              <a:gd name="T19" fmla="*/ 1596419 h 2152"/>
              <a:gd name="T20" fmla="*/ 1800397 w 2388"/>
              <a:gd name="T21" fmla="*/ 1073831 h 2152"/>
              <a:gd name="T22" fmla="*/ 1594573 w 2388"/>
              <a:gd name="T23" fmla="*/ 674161 h 2152"/>
              <a:gd name="T24" fmla="*/ 937141 w 2388"/>
              <a:gd name="T25" fmla="*/ 1368682 h 2152"/>
              <a:gd name="T26" fmla="*/ 900199 w 2388"/>
              <a:gd name="T27" fmla="*/ 1381502 h 2152"/>
              <a:gd name="T28" fmla="*/ 862502 w 2388"/>
              <a:gd name="T29" fmla="*/ 1368682 h 2152"/>
              <a:gd name="T30" fmla="*/ 441052 w 2388"/>
              <a:gd name="T31" fmla="*/ 921504 h 2152"/>
              <a:gd name="T32" fmla="*/ 438036 w 2388"/>
              <a:gd name="T33" fmla="*/ 860422 h 2152"/>
              <a:gd name="T34" fmla="*/ 491566 w 2388"/>
              <a:gd name="T35" fmla="*/ 827996 h 2152"/>
              <a:gd name="T36" fmla="*/ 701160 w 2388"/>
              <a:gd name="T37" fmla="*/ 827996 h 2152"/>
              <a:gd name="T38" fmla="*/ 779569 w 2388"/>
              <a:gd name="T39" fmla="*/ 522588 h 2152"/>
              <a:gd name="T40" fmla="*/ 899445 w 2388"/>
              <a:gd name="T41" fmla="*/ 469801 h 2152"/>
              <a:gd name="T42" fmla="*/ 1020074 w 2388"/>
              <a:gd name="T43" fmla="*/ 522588 h 2152"/>
              <a:gd name="T44" fmla="*/ 1098483 w 2388"/>
              <a:gd name="T45" fmla="*/ 827996 h 2152"/>
              <a:gd name="T46" fmla="*/ 1308831 w 2388"/>
              <a:gd name="T47" fmla="*/ 827996 h 2152"/>
              <a:gd name="T48" fmla="*/ 1361607 w 2388"/>
              <a:gd name="T49" fmla="*/ 860422 h 2152"/>
              <a:gd name="T50" fmla="*/ 1358591 w 2388"/>
              <a:gd name="T51" fmla="*/ 921504 h 2152"/>
              <a:gd name="T52" fmla="*/ 937141 w 2388"/>
              <a:gd name="T53" fmla="*/ 1368682 h 21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388" h="2152">
                <a:moveTo>
                  <a:pt x="2115" y="894"/>
                </a:moveTo>
                <a:cubicBezTo>
                  <a:pt x="2124" y="847"/>
                  <a:pt x="2129" y="799"/>
                  <a:pt x="2129" y="749"/>
                </a:cubicBezTo>
                <a:cubicBezTo>
                  <a:pt x="2129" y="349"/>
                  <a:pt x="1828" y="0"/>
                  <a:pt x="1428" y="0"/>
                </a:cubicBezTo>
                <a:cubicBezTo>
                  <a:pt x="1166" y="0"/>
                  <a:pt x="913" y="163"/>
                  <a:pt x="786" y="371"/>
                </a:cubicBezTo>
                <a:cubicBezTo>
                  <a:pt x="764" y="367"/>
                  <a:pt x="742" y="366"/>
                  <a:pt x="719" y="366"/>
                </a:cubicBezTo>
                <a:cubicBezTo>
                  <a:pt x="461" y="366"/>
                  <a:pt x="251" y="575"/>
                  <a:pt x="251" y="833"/>
                </a:cubicBezTo>
                <a:cubicBezTo>
                  <a:pt x="251" y="857"/>
                  <a:pt x="253" y="880"/>
                  <a:pt x="257" y="902"/>
                </a:cubicBezTo>
                <a:cubicBezTo>
                  <a:pt x="98" y="1038"/>
                  <a:pt x="0" y="1234"/>
                  <a:pt x="0" y="1424"/>
                </a:cubicBezTo>
                <a:cubicBezTo>
                  <a:pt x="0" y="1739"/>
                  <a:pt x="278" y="2073"/>
                  <a:pt x="633" y="2117"/>
                </a:cubicBezTo>
                <a:cubicBezTo>
                  <a:pt x="1004" y="2152"/>
                  <a:pt x="1377" y="2152"/>
                  <a:pt x="1748" y="2117"/>
                </a:cubicBezTo>
                <a:cubicBezTo>
                  <a:pt x="2103" y="2073"/>
                  <a:pt x="2388" y="1739"/>
                  <a:pt x="2388" y="1424"/>
                </a:cubicBezTo>
                <a:cubicBezTo>
                  <a:pt x="2388" y="1230"/>
                  <a:pt x="2280" y="1030"/>
                  <a:pt x="2115" y="894"/>
                </a:cubicBezTo>
                <a:close/>
                <a:moveTo>
                  <a:pt x="1243" y="1815"/>
                </a:moveTo>
                <a:cubicBezTo>
                  <a:pt x="1229" y="1827"/>
                  <a:pt x="1211" y="1832"/>
                  <a:pt x="1194" y="1832"/>
                </a:cubicBezTo>
                <a:cubicBezTo>
                  <a:pt x="1176" y="1832"/>
                  <a:pt x="1159" y="1827"/>
                  <a:pt x="1144" y="1815"/>
                </a:cubicBezTo>
                <a:cubicBezTo>
                  <a:pt x="1130" y="1804"/>
                  <a:pt x="798" y="1539"/>
                  <a:pt x="585" y="1222"/>
                </a:cubicBezTo>
                <a:cubicBezTo>
                  <a:pt x="569" y="1198"/>
                  <a:pt x="567" y="1167"/>
                  <a:pt x="581" y="1141"/>
                </a:cubicBezTo>
                <a:cubicBezTo>
                  <a:pt x="595" y="1115"/>
                  <a:pt x="622" y="1098"/>
                  <a:pt x="652" y="1098"/>
                </a:cubicBezTo>
                <a:cubicBezTo>
                  <a:pt x="930" y="1098"/>
                  <a:pt x="930" y="1098"/>
                  <a:pt x="930" y="1098"/>
                </a:cubicBezTo>
                <a:cubicBezTo>
                  <a:pt x="959" y="925"/>
                  <a:pt x="1014" y="722"/>
                  <a:pt x="1034" y="693"/>
                </a:cubicBezTo>
                <a:cubicBezTo>
                  <a:pt x="1064" y="651"/>
                  <a:pt x="1113" y="623"/>
                  <a:pt x="1193" y="623"/>
                </a:cubicBezTo>
                <a:cubicBezTo>
                  <a:pt x="1273" y="623"/>
                  <a:pt x="1323" y="651"/>
                  <a:pt x="1353" y="693"/>
                </a:cubicBezTo>
                <a:cubicBezTo>
                  <a:pt x="1373" y="722"/>
                  <a:pt x="1428" y="925"/>
                  <a:pt x="1457" y="1098"/>
                </a:cubicBezTo>
                <a:cubicBezTo>
                  <a:pt x="1736" y="1098"/>
                  <a:pt x="1736" y="1098"/>
                  <a:pt x="1736" y="1098"/>
                </a:cubicBezTo>
                <a:cubicBezTo>
                  <a:pt x="1765" y="1098"/>
                  <a:pt x="1792" y="1115"/>
                  <a:pt x="1806" y="1141"/>
                </a:cubicBezTo>
                <a:cubicBezTo>
                  <a:pt x="1820" y="1167"/>
                  <a:pt x="1818" y="1198"/>
                  <a:pt x="1802" y="1222"/>
                </a:cubicBezTo>
                <a:cubicBezTo>
                  <a:pt x="1589" y="1539"/>
                  <a:pt x="1257" y="1804"/>
                  <a:pt x="1243" y="1815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7646669" y="4560997"/>
            <a:ext cx="17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006590" y="4974382"/>
            <a:ext cx="3067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循环箭头">
            <a:extLst>
              <a:ext uri="{FF2B5EF4-FFF2-40B4-BE49-F238E27FC236}">
                <a16:creationId xmlns:a16="http://schemas.microsoft.com/office/drawing/2014/main" xmlns="" id="{84662510-32C6-45AC-963A-1775AAD28D6C}"/>
              </a:ext>
            </a:extLst>
          </p:cNvPr>
          <p:cNvSpPr/>
          <p:nvPr/>
        </p:nvSpPr>
        <p:spPr bwMode="auto">
          <a:xfrm>
            <a:off x="3409947" y="4190364"/>
            <a:ext cx="364481" cy="364481"/>
          </a:xfrm>
          <a:custGeom>
            <a:avLst/>
            <a:gdLst/>
            <a:ahLst/>
            <a:cxnLst/>
            <a:rect l="0" t="0" r="r" b="b"/>
            <a:pathLst>
              <a:path w="11316632" h="11327810">
                <a:moveTo>
                  <a:pt x="9851561" y="3907555"/>
                </a:moveTo>
                <a:cubicBezTo>
                  <a:pt x="10012569" y="3901911"/>
                  <a:pt x="10172296" y="3961139"/>
                  <a:pt x="10289527" y="4076079"/>
                </a:cubicBezTo>
                <a:cubicBezTo>
                  <a:pt x="10289527" y="4076079"/>
                  <a:pt x="10289527" y="4076079"/>
                  <a:pt x="10390814" y="4177413"/>
                </a:cubicBezTo>
                <a:cubicBezTo>
                  <a:pt x="10390814" y="4177413"/>
                  <a:pt x="10420825" y="4203685"/>
                  <a:pt x="10477095" y="4259983"/>
                </a:cubicBezTo>
                <a:cubicBezTo>
                  <a:pt x="10529615" y="4312527"/>
                  <a:pt x="10612145" y="4395095"/>
                  <a:pt x="10705929" y="4515195"/>
                </a:cubicBezTo>
                <a:cubicBezTo>
                  <a:pt x="10882244" y="4751643"/>
                  <a:pt x="11122332" y="5126957"/>
                  <a:pt x="11253630" y="5663657"/>
                </a:cubicBezTo>
                <a:cubicBezTo>
                  <a:pt x="11366171" y="6196603"/>
                  <a:pt x="11347414" y="6890933"/>
                  <a:pt x="11036050" y="7581511"/>
                </a:cubicBezTo>
                <a:cubicBezTo>
                  <a:pt x="10889746" y="7926799"/>
                  <a:pt x="10649659" y="8249569"/>
                  <a:pt x="10360803" y="8534807"/>
                </a:cubicBezTo>
                <a:cubicBezTo>
                  <a:pt x="10068196" y="8827553"/>
                  <a:pt x="9715566" y="9067753"/>
                  <a:pt x="9332926" y="9236645"/>
                </a:cubicBezTo>
                <a:cubicBezTo>
                  <a:pt x="8950286" y="9413043"/>
                  <a:pt x="8541386" y="9525637"/>
                  <a:pt x="8139989" y="9585687"/>
                </a:cubicBezTo>
                <a:cubicBezTo>
                  <a:pt x="7798614" y="9619465"/>
                  <a:pt x="7460990" y="9653243"/>
                  <a:pt x="7138372" y="9687021"/>
                </a:cubicBezTo>
                <a:cubicBezTo>
                  <a:pt x="6530649" y="9735811"/>
                  <a:pt x="5967943" y="9758331"/>
                  <a:pt x="5484016" y="9765837"/>
                </a:cubicBezTo>
                <a:cubicBezTo>
                  <a:pt x="5337712" y="9769591"/>
                  <a:pt x="5202663" y="9765837"/>
                  <a:pt x="5071365" y="9762083"/>
                </a:cubicBezTo>
                <a:cubicBezTo>
                  <a:pt x="5071365" y="9762083"/>
                  <a:pt x="5071365" y="9762083"/>
                  <a:pt x="5071365" y="10981855"/>
                </a:cubicBezTo>
                <a:cubicBezTo>
                  <a:pt x="5071365" y="11120721"/>
                  <a:pt x="4992586" y="11244575"/>
                  <a:pt x="4865039" y="11297119"/>
                </a:cubicBezTo>
                <a:cubicBezTo>
                  <a:pt x="4741244" y="11353415"/>
                  <a:pt x="4594940" y="11330895"/>
                  <a:pt x="4493653" y="11240821"/>
                </a:cubicBezTo>
                <a:cubicBezTo>
                  <a:pt x="3424511" y="10291277"/>
                  <a:pt x="2471662" y="8947653"/>
                  <a:pt x="2374126" y="8741231"/>
                </a:cubicBezTo>
                <a:cubicBezTo>
                  <a:pt x="2325358" y="8647401"/>
                  <a:pt x="2329110" y="8534807"/>
                  <a:pt x="2374126" y="8440979"/>
                </a:cubicBezTo>
                <a:cubicBezTo>
                  <a:pt x="2475413" y="8238309"/>
                  <a:pt x="3428262" y="6898439"/>
                  <a:pt x="4493653" y="5948895"/>
                </a:cubicBezTo>
                <a:cubicBezTo>
                  <a:pt x="4557426" y="5892597"/>
                  <a:pt x="4639957" y="5862573"/>
                  <a:pt x="4722487" y="5862573"/>
                </a:cubicBezTo>
                <a:cubicBezTo>
                  <a:pt x="4771255" y="5862573"/>
                  <a:pt x="4820023" y="5870079"/>
                  <a:pt x="4865039" y="5892597"/>
                </a:cubicBezTo>
                <a:cubicBezTo>
                  <a:pt x="4992586" y="5945141"/>
                  <a:pt x="5071365" y="6068995"/>
                  <a:pt x="5071365" y="6207861"/>
                </a:cubicBezTo>
                <a:cubicBezTo>
                  <a:pt x="5071365" y="6207861"/>
                  <a:pt x="5071365" y="6207861"/>
                  <a:pt x="5071365" y="7461409"/>
                </a:cubicBezTo>
                <a:cubicBezTo>
                  <a:pt x="5202663" y="7461409"/>
                  <a:pt x="5337712" y="7461409"/>
                  <a:pt x="5484016" y="7461409"/>
                </a:cubicBezTo>
                <a:cubicBezTo>
                  <a:pt x="5967943" y="7461409"/>
                  <a:pt x="6530649" y="7461409"/>
                  <a:pt x="7138372" y="7461409"/>
                </a:cubicBezTo>
                <a:cubicBezTo>
                  <a:pt x="7288427" y="7461409"/>
                  <a:pt x="7442233" y="7461409"/>
                  <a:pt x="7599791" y="7461409"/>
                </a:cubicBezTo>
                <a:cubicBezTo>
                  <a:pt x="7599791" y="7461409"/>
                  <a:pt x="7599791" y="7461409"/>
                  <a:pt x="7824874" y="7461409"/>
                </a:cubicBezTo>
                <a:cubicBezTo>
                  <a:pt x="7824874" y="7461409"/>
                  <a:pt x="7824874" y="7461409"/>
                  <a:pt x="7993685" y="7453903"/>
                </a:cubicBezTo>
                <a:cubicBezTo>
                  <a:pt x="8215017" y="7438891"/>
                  <a:pt x="8428845" y="7397607"/>
                  <a:pt x="8620165" y="7330051"/>
                </a:cubicBezTo>
                <a:cubicBezTo>
                  <a:pt x="9002805" y="7194937"/>
                  <a:pt x="9302915" y="6947229"/>
                  <a:pt x="9482981" y="6654485"/>
                </a:cubicBezTo>
                <a:cubicBezTo>
                  <a:pt x="9666799" y="6357987"/>
                  <a:pt x="9730572" y="6027711"/>
                  <a:pt x="9711815" y="5746225"/>
                </a:cubicBezTo>
                <a:cubicBezTo>
                  <a:pt x="9696810" y="5460987"/>
                  <a:pt x="9606777" y="5220785"/>
                  <a:pt x="9531749" y="5059401"/>
                </a:cubicBezTo>
                <a:cubicBezTo>
                  <a:pt x="9516744" y="5029375"/>
                  <a:pt x="9501738" y="5003103"/>
                  <a:pt x="9490484" y="4976831"/>
                </a:cubicBezTo>
                <a:cubicBezTo>
                  <a:pt x="9482981" y="4961819"/>
                  <a:pt x="9445467" y="4901769"/>
                  <a:pt x="9430462" y="4875497"/>
                </a:cubicBezTo>
                <a:cubicBezTo>
                  <a:pt x="9389197" y="4811693"/>
                  <a:pt x="9370440" y="4777915"/>
                  <a:pt x="9370440" y="4777915"/>
                </a:cubicBezTo>
                <a:cubicBezTo>
                  <a:pt x="9201628" y="4507689"/>
                  <a:pt x="9291661" y="4151141"/>
                  <a:pt x="9569263" y="3989757"/>
                </a:cubicBezTo>
                <a:cubicBezTo>
                  <a:pt x="9657889" y="3937683"/>
                  <a:pt x="9754956" y="3910941"/>
                  <a:pt x="9851561" y="3907555"/>
                </a:cubicBezTo>
                <a:close/>
                <a:moveTo>
                  <a:pt x="6546440" y="2947"/>
                </a:moveTo>
                <a:cubicBezTo>
                  <a:pt x="6646151" y="-10071"/>
                  <a:pt x="6747445" y="20187"/>
                  <a:pt x="6823415" y="90553"/>
                </a:cubicBezTo>
                <a:cubicBezTo>
                  <a:pt x="7892625" y="1040023"/>
                  <a:pt x="8841783" y="2383543"/>
                  <a:pt x="8943077" y="2586197"/>
                </a:cubicBezTo>
                <a:cubicBezTo>
                  <a:pt x="8988096" y="2683771"/>
                  <a:pt x="8988096" y="2792605"/>
                  <a:pt x="8943077" y="2890179"/>
                </a:cubicBezTo>
                <a:cubicBezTo>
                  <a:pt x="8841783" y="3092833"/>
                  <a:pt x="7888873" y="4432599"/>
                  <a:pt x="6823415" y="5382071"/>
                </a:cubicBezTo>
                <a:cubicBezTo>
                  <a:pt x="6759638" y="5438363"/>
                  <a:pt x="6677102" y="5468387"/>
                  <a:pt x="6590815" y="5468387"/>
                </a:cubicBezTo>
                <a:cubicBezTo>
                  <a:pt x="6542044" y="5468387"/>
                  <a:pt x="6493273" y="5460881"/>
                  <a:pt x="6448254" y="5438363"/>
                </a:cubicBezTo>
                <a:cubicBezTo>
                  <a:pt x="6324450" y="5385823"/>
                  <a:pt x="6245666" y="5258227"/>
                  <a:pt x="6245666" y="5123123"/>
                </a:cubicBezTo>
                <a:cubicBezTo>
                  <a:pt x="6245666" y="5123123"/>
                  <a:pt x="6245666" y="5123123"/>
                  <a:pt x="6245666" y="3869673"/>
                </a:cubicBezTo>
                <a:cubicBezTo>
                  <a:pt x="6114360" y="3869673"/>
                  <a:pt x="5979302" y="3869673"/>
                  <a:pt x="5832989" y="3869673"/>
                </a:cubicBezTo>
                <a:cubicBezTo>
                  <a:pt x="5349031" y="3869673"/>
                  <a:pt x="4782537" y="3869673"/>
                  <a:pt x="4178527" y="3869673"/>
                </a:cubicBezTo>
                <a:cubicBezTo>
                  <a:pt x="4028463" y="3869673"/>
                  <a:pt x="3874647" y="3869673"/>
                  <a:pt x="3717079" y="3869673"/>
                </a:cubicBezTo>
                <a:cubicBezTo>
                  <a:pt x="3717079" y="3869673"/>
                  <a:pt x="3717079" y="3869673"/>
                  <a:pt x="3488230" y="3869673"/>
                </a:cubicBezTo>
                <a:cubicBezTo>
                  <a:pt x="3488230" y="3869673"/>
                  <a:pt x="3488230" y="3869673"/>
                  <a:pt x="3319407" y="3873425"/>
                </a:cubicBezTo>
                <a:cubicBezTo>
                  <a:pt x="3098062" y="3888437"/>
                  <a:pt x="2887972" y="3933471"/>
                  <a:pt x="2696640" y="4001023"/>
                </a:cubicBezTo>
                <a:cubicBezTo>
                  <a:pt x="2310223" y="4136125"/>
                  <a:pt x="2013845" y="4383813"/>
                  <a:pt x="1830016" y="4676535"/>
                </a:cubicBezTo>
                <a:cubicBezTo>
                  <a:pt x="1646187" y="4969257"/>
                  <a:pt x="1582410" y="5299507"/>
                  <a:pt x="1601168" y="5584725"/>
                </a:cubicBezTo>
                <a:cubicBezTo>
                  <a:pt x="1616174" y="5869941"/>
                  <a:pt x="1706213" y="6110123"/>
                  <a:pt x="1784997" y="6271497"/>
                </a:cubicBezTo>
                <a:cubicBezTo>
                  <a:pt x="1800003" y="6301519"/>
                  <a:pt x="1815010" y="6327789"/>
                  <a:pt x="1826265" y="6354059"/>
                </a:cubicBezTo>
                <a:cubicBezTo>
                  <a:pt x="1830016" y="6369071"/>
                  <a:pt x="1871284" y="6429115"/>
                  <a:pt x="1886291" y="6455387"/>
                </a:cubicBezTo>
                <a:cubicBezTo>
                  <a:pt x="1923807" y="6519185"/>
                  <a:pt x="1946316" y="6552959"/>
                  <a:pt x="1946316" y="6552959"/>
                </a:cubicBezTo>
                <a:cubicBezTo>
                  <a:pt x="2111388" y="6823165"/>
                  <a:pt x="2021349" y="7175933"/>
                  <a:pt x="1743729" y="7341059"/>
                </a:cubicBezTo>
                <a:cubicBezTo>
                  <a:pt x="1507378" y="7479915"/>
                  <a:pt x="1214752" y="7438633"/>
                  <a:pt x="1027171" y="7254743"/>
                </a:cubicBezTo>
                <a:cubicBezTo>
                  <a:pt x="1027171" y="7254743"/>
                  <a:pt x="1027171" y="7254743"/>
                  <a:pt x="925877" y="7153415"/>
                </a:cubicBezTo>
                <a:cubicBezTo>
                  <a:pt x="925877" y="7153415"/>
                  <a:pt x="895864" y="7123393"/>
                  <a:pt x="839590" y="7070853"/>
                </a:cubicBezTo>
                <a:cubicBezTo>
                  <a:pt x="783316" y="7018313"/>
                  <a:pt x="704532" y="6931999"/>
                  <a:pt x="606990" y="6815659"/>
                </a:cubicBezTo>
                <a:cubicBezTo>
                  <a:pt x="430664" y="6579231"/>
                  <a:pt x="194313" y="6203945"/>
                  <a:pt x="63006" y="5667287"/>
                </a:cubicBezTo>
                <a:cubicBezTo>
                  <a:pt x="-49542" y="5134383"/>
                  <a:pt x="-30784" y="4440105"/>
                  <a:pt x="280600" y="3749581"/>
                </a:cubicBezTo>
                <a:cubicBezTo>
                  <a:pt x="426913" y="3404319"/>
                  <a:pt x="667016" y="3081573"/>
                  <a:pt x="955890" y="2792605"/>
                </a:cubicBezTo>
                <a:cubicBezTo>
                  <a:pt x="1244765" y="2503635"/>
                  <a:pt x="1601168" y="2263453"/>
                  <a:pt x="1983833" y="2090821"/>
                </a:cubicBezTo>
                <a:cubicBezTo>
                  <a:pt x="2366498" y="1918191"/>
                  <a:pt x="2775423" y="1805605"/>
                  <a:pt x="3176846" y="1741807"/>
                </a:cubicBezTo>
                <a:cubicBezTo>
                  <a:pt x="3518243" y="1708031"/>
                  <a:pt x="3852137" y="1678007"/>
                  <a:pt x="4178527" y="1644233"/>
                </a:cubicBezTo>
                <a:cubicBezTo>
                  <a:pt x="4782537" y="1595445"/>
                  <a:pt x="5349031" y="1572929"/>
                  <a:pt x="5832989" y="1565423"/>
                </a:cubicBezTo>
                <a:cubicBezTo>
                  <a:pt x="5979302" y="1561669"/>
                  <a:pt x="6114360" y="1565423"/>
                  <a:pt x="6245666" y="1565423"/>
                </a:cubicBezTo>
                <a:cubicBezTo>
                  <a:pt x="6245666" y="1565423"/>
                  <a:pt x="6245666" y="1565423"/>
                  <a:pt x="6245666" y="345747"/>
                </a:cubicBezTo>
                <a:cubicBezTo>
                  <a:pt x="6245666" y="210643"/>
                  <a:pt x="6324450" y="86799"/>
                  <a:pt x="6448254" y="30507"/>
                </a:cubicBezTo>
                <a:cubicBezTo>
                  <a:pt x="6480142" y="16435"/>
                  <a:pt x="6513203" y="7287"/>
                  <a:pt x="6546440" y="2947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2724149" y="4560997"/>
            <a:ext cx="17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2084070" y="4974382"/>
            <a:ext cx="3067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折线柱形图">
            <a:extLst>
              <a:ext uri="{FF2B5EF4-FFF2-40B4-BE49-F238E27FC236}">
                <a16:creationId xmlns:a16="http://schemas.microsoft.com/office/drawing/2014/main" xmlns="" id="{DA2DDB3B-2557-4621-BF47-8A51550FD0B7}"/>
              </a:ext>
            </a:extLst>
          </p:cNvPr>
          <p:cNvSpPr/>
          <p:nvPr/>
        </p:nvSpPr>
        <p:spPr bwMode="auto">
          <a:xfrm>
            <a:off x="3409947" y="1703704"/>
            <a:ext cx="364481" cy="364481"/>
          </a:xfrm>
          <a:custGeom>
            <a:avLst/>
            <a:gdLst>
              <a:gd name="T0" fmla="*/ 269770 w 11301413"/>
              <a:gd name="T1" fmla="*/ 1200927 h 11718926"/>
              <a:gd name="T2" fmla="*/ 408539 w 11301413"/>
              <a:gd name="T3" fmla="*/ 1208278 h 11718926"/>
              <a:gd name="T4" fmla="*/ 479976 w 11301413"/>
              <a:gd name="T5" fmla="*/ 1297067 h 11718926"/>
              <a:gd name="T6" fmla="*/ 479976 w 11301413"/>
              <a:gd name="T7" fmla="*/ 1710455 h 11718926"/>
              <a:gd name="T8" fmla="*/ 401049 w 11301413"/>
              <a:gd name="T9" fmla="*/ 1800397 h 11718926"/>
              <a:gd name="T10" fmla="*/ 138923 w 11301413"/>
              <a:gd name="T11" fmla="*/ 1800397 h 11718926"/>
              <a:gd name="T12" fmla="*/ 59997 w 11301413"/>
              <a:gd name="T13" fmla="*/ 1710455 h 11718926"/>
              <a:gd name="T14" fmla="*/ 59997 w 11301413"/>
              <a:gd name="T15" fmla="*/ 1297643 h 11718926"/>
              <a:gd name="T16" fmla="*/ 131434 w 11301413"/>
              <a:gd name="T17" fmla="*/ 1208278 h 11718926"/>
              <a:gd name="T18" fmla="*/ 269770 w 11301413"/>
              <a:gd name="T19" fmla="*/ 1200927 h 11718926"/>
              <a:gd name="T20" fmla="*/ 869740 w 11301413"/>
              <a:gd name="T21" fmla="*/ 1021179 h 11718926"/>
              <a:gd name="T22" fmla="*/ 1008508 w 11301413"/>
              <a:gd name="T23" fmla="*/ 1028529 h 11718926"/>
              <a:gd name="T24" fmla="*/ 1079945 w 11301413"/>
              <a:gd name="T25" fmla="*/ 1117879 h 11718926"/>
              <a:gd name="T26" fmla="*/ 1079945 w 11301413"/>
              <a:gd name="T27" fmla="*/ 1710471 h 11718926"/>
              <a:gd name="T28" fmla="*/ 1001019 w 11301413"/>
              <a:gd name="T29" fmla="*/ 1800397 h 11718926"/>
              <a:gd name="T30" fmla="*/ 738892 w 11301413"/>
              <a:gd name="T31" fmla="*/ 1800397 h 11718926"/>
              <a:gd name="T32" fmla="*/ 659966 w 11301413"/>
              <a:gd name="T33" fmla="*/ 1710471 h 11718926"/>
              <a:gd name="T34" fmla="*/ 659966 w 11301413"/>
              <a:gd name="T35" fmla="*/ 1117879 h 11718926"/>
              <a:gd name="T36" fmla="*/ 731403 w 11301413"/>
              <a:gd name="T37" fmla="*/ 1028529 h 11718926"/>
              <a:gd name="T38" fmla="*/ 869740 w 11301413"/>
              <a:gd name="T39" fmla="*/ 1021179 h 11718926"/>
              <a:gd name="T40" fmla="*/ 1469559 w 11301413"/>
              <a:gd name="T41" fmla="*/ 720707 h 11718926"/>
              <a:gd name="T42" fmla="*/ 1608510 w 11301413"/>
              <a:gd name="T43" fmla="*/ 728058 h 11718926"/>
              <a:gd name="T44" fmla="*/ 1679427 w 11301413"/>
              <a:gd name="T45" fmla="*/ 817996 h 11718926"/>
              <a:gd name="T46" fmla="*/ 1679427 w 11301413"/>
              <a:gd name="T47" fmla="*/ 1710459 h 11718926"/>
              <a:gd name="T48" fmla="*/ 1601015 w 11301413"/>
              <a:gd name="T49" fmla="*/ 1800397 h 11718926"/>
              <a:gd name="T50" fmla="*/ 1338104 w 11301413"/>
              <a:gd name="T51" fmla="*/ 1800397 h 11718926"/>
              <a:gd name="T52" fmla="*/ 1259692 w 11301413"/>
              <a:gd name="T53" fmla="*/ 1710459 h 11718926"/>
              <a:gd name="T54" fmla="*/ 1259692 w 11301413"/>
              <a:gd name="T55" fmla="*/ 817996 h 11718926"/>
              <a:gd name="T56" fmla="*/ 1330609 w 11301413"/>
              <a:gd name="T57" fmla="*/ 728058 h 11718926"/>
              <a:gd name="T58" fmla="*/ 1469559 w 11301413"/>
              <a:gd name="T59" fmla="*/ 720707 h 11718926"/>
              <a:gd name="T60" fmla="*/ 1527073 w 11301413"/>
              <a:gd name="T61" fmla="*/ 0 h 11718926"/>
              <a:gd name="T62" fmla="*/ 1736253 w 11301413"/>
              <a:gd name="T63" fmla="*/ 210420 h 11718926"/>
              <a:gd name="T64" fmla="*/ 1527073 w 11301413"/>
              <a:gd name="T65" fmla="*/ 420264 h 11718926"/>
              <a:gd name="T66" fmla="*/ 1462532 w 11301413"/>
              <a:gd name="T67" fmla="*/ 409311 h 11718926"/>
              <a:gd name="T68" fmla="*/ 970988 w 11301413"/>
              <a:gd name="T69" fmla="*/ 779997 h 11718926"/>
              <a:gd name="T70" fmla="*/ 810213 w 11301413"/>
              <a:gd name="T71" fmla="*/ 765008 h 11718926"/>
              <a:gd name="T72" fmla="*/ 595270 w 11301413"/>
              <a:gd name="T73" fmla="*/ 528645 h 11718926"/>
              <a:gd name="T74" fmla="*/ 415479 w 11301413"/>
              <a:gd name="T75" fmla="*/ 711970 h 11718926"/>
              <a:gd name="T76" fmla="*/ 418937 w 11301413"/>
              <a:gd name="T77" fmla="*/ 750019 h 11718926"/>
              <a:gd name="T78" fmla="*/ 209756 w 11301413"/>
              <a:gd name="T79" fmla="*/ 960439 h 11718926"/>
              <a:gd name="T80" fmla="*/ 0 w 11301413"/>
              <a:gd name="T81" fmla="*/ 750019 h 11718926"/>
              <a:gd name="T82" fmla="*/ 209756 w 11301413"/>
              <a:gd name="T83" fmla="*/ 540175 h 11718926"/>
              <a:gd name="T84" fmla="*/ 244332 w 11301413"/>
              <a:gd name="T85" fmla="*/ 543634 h 11718926"/>
              <a:gd name="T86" fmla="*/ 513442 w 11301413"/>
              <a:gd name="T87" fmla="*/ 276141 h 11718926"/>
              <a:gd name="T88" fmla="*/ 601033 w 11301413"/>
              <a:gd name="T89" fmla="*/ 240398 h 11718926"/>
              <a:gd name="T90" fmla="*/ 687471 w 11301413"/>
              <a:gd name="T91" fmla="*/ 279600 h 11718926"/>
              <a:gd name="T92" fmla="*/ 913939 w 11301413"/>
              <a:gd name="T93" fmla="*/ 522304 h 11718926"/>
              <a:gd name="T94" fmla="*/ 1317893 w 11301413"/>
              <a:gd name="T95" fmla="*/ 217338 h 11718926"/>
              <a:gd name="T96" fmla="*/ 1317316 w 11301413"/>
              <a:gd name="T97" fmla="*/ 210420 h 11718926"/>
              <a:gd name="T98" fmla="*/ 1527073 w 11301413"/>
              <a:gd name="T99" fmla="*/ 0 h 117189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301413" h="11718926">
                <a:moveTo>
                  <a:pt x="1755956" y="7816926"/>
                </a:moveTo>
                <a:cubicBezTo>
                  <a:pt x="2057354" y="7816926"/>
                  <a:pt x="2359221" y="7832876"/>
                  <a:pt x="2659213" y="7864774"/>
                </a:cubicBezTo>
                <a:cubicBezTo>
                  <a:pt x="2921705" y="7894796"/>
                  <a:pt x="3124200" y="8142484"/>
                  <a:pt x="3124200" y="8442710"/>
                </a:cubicBezTo>
                <a:cubicBezTo>
                  <a:pt x="3124200" y="8442710"/>
                  <a:pt x="3124200" y="8442710"/>
                  <a:pt x="3124200" y="11133486"/>
                </a:cubicBezTo>
                <a:cubicBezTo>
                  <a:pt x="3124200" y="11456228"/>
                  <a:pt x="2895456" y="11718926"/>
                  <a:pt x="2610464" y="11718926"/>
                </a:cubicBezTo>
                <a:cubicBezTo>
                  <a:pt x="2610464" y="11718926"/>
                  <a:pt x="2610464" y="11718926"/>
                  <a:pt x="904261" y="11718926"/>
                </a:cubicBezTo>
                <a:cubicBezTo>
                  <a:pt x="619269" y="11718926"/>
                  <a:pt x="390525" y="11456228"/>
                  <a:pt x="390525" y="11133486"/>
                </a:cubicBezTo>
                <a:cubicBezTo>
                  <a:pt x="390525" y="11133486"/>
                  <a:pt x="390525" y="11133486"/>
                  <a:pt x="390525" y="8446462"/>
                </a:cubicBezTo>
                <a:cubicBezTo>
                  <a:pt x="390525" y="8146236"/>
                  <a:pt x="593019" y="7894796"/>
                  <a:pt x="855512" y="7864774"/>
                </a:cubicBezTo>
                <a:cubicBezTo>
                  <a:pt x="1153629" y="7832876"/>
                  <a:pt x="1454558" y="7816926"/>
                  <a:pt x="1755956" y="7816926"/>
                </a:cubicBezTo>
                <a:close/>
                <a:moveTo>
                  <a:pt x="5661206" y="6646934"/>
                </a:moveTo>
                <a:cubicBezTo>
                  <a:pt x="5962604" y="6646934"/>
                  <a:pt x="6264471" y="6662880"/>
                  <a:pt x="6564463" y="6694774"/>
                </a:cubicBezTo>
                <a:cubicBezTo>
                  <a:pt x="6826955" y="6721040"/>
                  <a:pt x="7029450" y="6976188"/>
                  <a:pt x="7029450" y="7276360"/>
                </a:cubicBezTo>
                <a:cubicBezTo>
                  <a:pt x="7029450" y="7276360"/>
                  <a:pt x="7029450" y="7276360"/>
                  <a:pt x="7029450" y="11133588"/>
                </a:cubicBezTo>
                <a:cubicBezTo>
                  <a:pt x="7029450" y="11456274"/>
                  <a:pt x="6796957" y="11718926"/>
                  <a:pt x="6515714" y="11718926"/>
                </a:cubicBezTo>
                <a:cubicBezTo>
                  <a:pt x="6515714" y="11718926"/>
                  <a:pt x="6515714" y="11718926"/>
                  <a:pt x="4809511" y="11718926"/>
                </a:cubicBezTo>
                <a:cubicBezTo>
                  <a:pt x="4524519" y="11718926"/>
                  <a:pt x="4295775" y="11456274"/>
                  <a:pt x="4295775" y="11133588"/>
                </a:cubicBezTo>
                <a:cubicBezTo>
                  <a:pt x="4295775" y="11133588"/>
                  <a:pt x="4295775" y="11133588"/>
                  <a:pt x="4295775" y="7276360"/>
                </a:cubicBezTo>
                <a:cubicBezTo>
                  <a:pt x="4295775" y="6976188"/>
                  <a:pt x="4498269" y="6721040"/>
                  <a:pt x="4760762" y="6694774"/>
                </a:cubicBezTo>
                <a:cubicBezTo>
                  <a:pt x="5058879" y="6662880"/>
                  <a:pt x="5359808" y="6646934"/>
                  <a:pt x="5661206" y="6646934"/>
                </a:cubicBezTo>
                <a:close/>
                <a:moveTo>
                  <a:pt x="9565481" y="4691138"/>
                </a:moveTo>
                <a:cubicBezTo>
                  <a:pt x="9867587" y="4691138"/>
                  <a:pt x="10169692" y="4707086"/>
                  <a:pt x="10469922" y="4738984"/>
                </a:cubicBezTo>
                <a:cubicBezTo>
                  <a:pt x="10732623" y="4769004"/>
                  <a:pt x="10931525" y="5020432"/>
                  <a:pt x="10931525" y="5324398"/>
                </a:cubicBezTo>
                <a:cubicBezTo>
                  <a:pt x="10931525" y="5324398"/>
                  <a:pt x="10931525" y="5324398"/>
                  <a:pt x="10931525" y="11133512"/>
                </a:cubicBezTo>
                <a:cubicBezTo>
                  <a:pt x="10931525" y="11456240"/>
                  <a:pt x="10702600" y="11718926"/>
                  <a:pt x="10421135" y="11718926"/>
                </a:cubicBezTo>
                <a:cubicBezTo>
                  <a:pt x="10421135" y="11718926"/>
                  <a:pt x="10421135" y="11718926"/>
                  <a:pt x="8709827" y="11718926"/>
                </a:cubicBezTo>
                <a:cubicBezTo>
                  <a:pt x="8428362" y="11718926"/>
                  <a:pt x="8199437" y="11456240"/>
                  <a:pt x="8199437" y="11133512"/>
                </a:cubicBezTo>
                <a:cubicBezTo>
                  <a:pt x="8199437" y="11133512"/>
                  <a:pt x="8199437" y="11133512"/>
                  <a:pt x="8199437" y="5324398"/>
                </a:cubicBezTo>
                <a:cubicBezTo>
                  <a:pt x="8199437" y="5020432"/>
                  <a:pt x="8398339" y="4769004"/>
                  <a:pt x="8661040" y="4738984"/>
                </a:cubicBezTo>
                <a:cubicBezTo>
                  <a:pt x="8961270" y="4707086"/>
                  <a:pt x="9263375" y="4691138"/>
                  <a:pt x="9565481" y="4691138"/>
                </a:cubicBezTo>
                <a:close/>
                <a:moveTo>
                  <a:pt x="9939842" y="0"/>
                </a:moveTo>
                <a:cubicBezTo>
                  <a:pt x="10693770" y="0"/>
                  <a:pt x="11301413" y="611648"/>
                  <a:pt x="11301413" y="1369642"/>
                </a:cubicBezTo>
                <a:cubicBezTo>
                  <a:pt x="11301413" y="2123884"/>
                  <a:pt x="10693770" y="2735532"/>
                  <a:pt x="9939842" y="2735532"/>
                </a:cubicBezTo>
                <a:cubicBezTo>
                  <a:pt x="9789807" y="2735532"/>
                  <a:pt x="9651024" y="2705514"/>
                  <a:pt x="9519743" y="2664236"/>
                </a:cubicBezTo>
                <a:cubicBezTo>
                  <a:pt x="9519743" y="2664236"/>
                  <a:pt x="9519743" y="2664236"/>
                  <a:pt x="6320239" y="5077060"/>
                </a:cubicBezTo>
                <a:cubicBezTo>
                  <a:pt x="5997663" y="5320968"/>
                  <a:pt x="5543807" y="5275940"/>
                  <a:pt x="5273743" y="4979496"/>
                </a:cubicBezTo>
                <a:cubicBezTo>
                  <a:pt x="5273743" y="4979496"/>
                  <a:pt x="5273743" y="4979496"/>
                  <a:pt x="3874663" y="3440992"/>
                </a:cubicBezTo>
                <a:cubicBezTo>
                  <a:pt x="3874663" y="3440992"/>
                  <a:pt x="3874663" y="3440992"/>
                  <a:pt x="2704387" y="4634272"/>
                </a:cubicBezTo>
                <a:cubicBezTo>
                  <a:pt x="2719391" y="4716824"/>
                  <a:pt x="2726893" y="4799378"/>
                  <a:pt x="2726893" y="4881932"/>
                </a:cubicBezTo>
                <a:cubicBezTo>
                  <a:pt x="2726893" y="5639926"/>
                  <a:pt x="2119249" y="6251576"/>
                  <a:pt x="1365322" y="6251576"/>
                </a:cubicBezTo>
                <a:cubicBezTo>
                  <a:pt x="611394" y="6251576"/>
                  <a:pt x="0" y="5639926"/>
                  <a:pt x="0" y="4881932"/>
                </a:cubicBezTo>
                <a:cubicBezTo>
                  <a:pt x="0" y="4127690"/>
                  <a:pt x="611394" y="3516042"/>
                  <a:pt x="1365322" y="3516042"/>
                </a:cubicBezTo>
                <a:cubicBezTo>
                  <a:pt x="1440339" y="3516042"/>
                  <a:pt x="1515357" y="3527300"/>
                  <a:pt x="1590375" y="3538556"/>
                </a:cubicBezTo>
                <a:cubicBezTo>
                  <a:pt x="1590375" y="3538556"/>
                  <a:pt x="1590375" y="3538556"/>
                  <a:pt x="3342037" y="1797422"/>
                </a:cubicBezTo>
                <a:cubicBezTo>
                  <a:pt x="3492073" y="1647324"/>
                  <a:pt x="3702122" y="1557266"/>
                  <a:pt x="3912172" y="1564770"/>
                </a:cubicBezTo>
                <a:cubicBezTo>
                  <a:pt x="4125972" y="1572274"/>
                  <a:pt x="4328520" y="1662334"/>
                  <a:pt x="4474805" y="1819936"/>
                </a:cubicBezTo>
                <a:cubicBezTo>
                  <a:pt x="4474805" y="1819936"/>
                  <a:pt x="4474805" y="1819936"/>
                  <a:pt x="5948902" y="3399716"/>
                </a:cubicBezTo>
                <a:cubicBezTo>
                  <a:pt x="5948902" y="3399716"/>
                  <a:pt x="5948902" y="3399716"/>
                  <a:pt x="8578271" y="1414672"/>
                </a:cubicBezTo>
                <a:cubicBezTo>
                  <a:pt x="8578271" y="1399662"/>
                  <a:pt x="8574520" y="1384652"/>
                  <a:pt x="8574520" y="1369642"/>
                </a:cubicBezTo>
                <a:cubicBezTo>
                  <a:pt x="8574520" y="611648"/>
                  <a:pt x="9185915" y="0"/>
                  <a:pt x="9939842" y="0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2724149" y="2023636"/>
            <a:ext cx="17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2084070" y="2376061"/>
            <a:ext cx="3067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52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7607" y="3742996"/>
            <a:ext cx="1492654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4000" b="1" spc="300" dirty="0">
              <a:solidFill>
                <a:srgbClr val="41495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32723" y="1600489"/>
            <a:ext cx="1400263" cy="461665"/>
            <a:chOff x="2719682" y="2402553"/>
            <a:chExt cx="1400263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2719682" y="2402553"/>
              <a:ext cx="635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01.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16520" y="2402553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绪论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32723" y="2442378"/>
            <a:ext cx="2947161" cy="461665"/>
            <a:chOff x="2719682" y="2402553"/>
            <a:chExt cx="2947161" cy="461665"/>
          </a:xfrm>
        </p:grpSpPr>
        <p:sp>
          <p:nvSpPr>
            <p:cNvPr id="26" name="文本框 25"/>
            <p:cNvSpPr txBox="1"/>
            <p:nvPr/>
          </p:nvSpPr>
          <p:spPr>
            <a:xfrm>
              <a:off x="2719682" y="2402553"/>
              <a:ext cx="635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02.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16520" y="2402553"/>
              <a:ext cx="2350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思路与研究方法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32723" y="3284267"/>
            <a:ext cx="2328402" cy="461665"/>
            <a:chOff x="2719682" y="2402553"/>
            <a:chExt cx="2328402" cy="461665"/>
          </a:xfrm>
        </p:grpSpPr>
        <p:sp>
          <p:nvSpPr>
            <p:cNvPr id="29" name="文本框 28"/>
            <p:cNvSpPr txBox="1"/>
            <p:nvPr/>
          </p:nvSpPr>
          <p:spPr>
            <a:xfrm>
              <a:off x="2719682" y="2402553"/>
              <a:ext cx="635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03.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16520" y="2402553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技术与实践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32723" y="4126156"/>
            <a:ext cx="2328402" cy="461665"/>
            <a:chOff x="2719682" y="2402553"/>
            <a:chExt cx="2328402" cy="461665"/>
          </a:xfrm>
        </p:grpSpPr>
        <p:sp>
          <p:nvSpPr>
            <p:cNvPr id="32" name="文本框 31"/>
            <p:cNvSpPr txBox="1"/>
            <p:nvPr/>
          </p:nvSpPr>
          <p:spPr>
            <a:xfrm>
              <a:off x="2719682" y="2402553"/>
              <a:ext cx="635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04.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16520" y="2402553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成果与应用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64376" y="4968044"/>
            <a:ext cx="2328402" cy="461665"/>
            <a:chOff x="2719682" y="2402553"/>
            <a:chExt cx="2328402" cy="461665"/>
          </a:xfrm>
        </p:grpSpPr>
        <p:sp>
          <p:nvSpPr>
            <p:cNvPr id="35" name="文本框 34"/>
            <p:cNvSpPr txBox="1"/>
            <p:nvPr/>
          </p:nvSpPr>
          <p:spPr>
            <a:xfrm>
              <a:off x="2719682" y="2402553"/>
              <a:ext cx="635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05.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16520" y="2402553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1495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总结与展望</a:t>
              </a:r>
              <a:endParaRPr lang="zh-CN" altLang="en-US" sz="2400" b="1" dirty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32159" y="2589128"/>
            <a:ext cx="1451168" cy="1032356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971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013567" y="1476402"/>
            <a:ext cx="2525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41495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201X</a:t>
            </a:r>
            <a:endParaRPr lang="zh-CN" altLang="en-US" sz="8800" b="1" dirty="0">
              <a:solidFill>
                <a:srgbClr val="41495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7973" y="3010953"/>
            <a:ext cx="5403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41495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谢谢观看</a:t>
            </a:r>
            <a:endParaRPr lang="zh-CN" altLang="en-US" sz="6600" b="1" dirty="0">
              <a:solidFill>
                <a:srgbClr val="41495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17048" y="4235494"/>
            <a:ext cx="474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汇报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教育培训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教学课件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年终总结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述职报告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求职竞聘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0616" y="1802594"/>
            <a:ext cx="1451168" cy="1032356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117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87021" y="985744"/>
            <a:ext cx="50301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 smtClean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01</a:t>
            </a:r>
            <a:endParaRPr lang="zh-CN" altLang="en-US" sz="34400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2136849" y="3678789"/>
            <a:ext cx="4343268" cy="900443"/>
          </a:xfrm>
          <a:prstGeom prst="roundRect">
            <a:avLst/>
          </a:prstGeom>
          <a:solidFill>
            <a:srgbClr val="414954"/>
          </a:solidFill>
          <a:ln w="57150">
            <a:solidFill>
              <a:srgbClr val="41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65459" y="3651183"/>
            <a:ext cx="157607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绪论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65924" y="2644660"/>
            <a:ext cx="1375141" cy="978271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251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7"/>
          <a:stretch/>
        </p:blipFill>
        <p:spPr>
          <a:xfrm>
            <a:off x="5454502" y="3289410"/>
            <a:ext cx="2709117" cy="2789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3" r="10182"/>
          <a:stretch/>
        </p:blipFill>
        <p:spPr>
          <a:xfrm>
            <a:off x="8195945" y="1047884"/>
            <a:ext cx="2647770" cy="3160841"/>
          </a:xfrm>
          <a:prstGeom prst="rect">
            <a:avLst/>
          </a:prstGeom>
        </p:spPr>
      </p:pic>
      <p:sp>
        <p:nvSpPr>
          <p:cNvPr id="7" name="Rectangle 22">
            <a:extLst>
              <a:ext uri="{FF2B5EF4-FFF2-40B4-BE49-F238E27FC236}">
                <a16:creationId xmlns:a16="http://schemas.microsoft.com/office/drawing/2014/main" xmlns="" id="{9ED9FCE1-30D6-4F0D-9169-0F7501D3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945" y="4389120"/>
            <a:ext cx="2698750" cy="1689735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xmlns="" id="{902017ED-2806-49A4-9C90-FCE1FA1B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1047884"/>
            <a:ext cx="2658745" cy="2122036"/>
          </a:xfrm>
          <a:prstGeom prst="rect">
            <a:avLst/>
          </a:prstGeom>
          <a:noFill/>
          <a:ln w="6350">
            <a:solidFill>
              <a:srgbClr val="414954"/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036320" y="1756261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1036320" y="2108686"/>
            <a:ext cx="3563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036320" y="3282642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1036320" y="3635067"/>
            <a:ext cx="3563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036320" y="4809023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1036320" y="5161448"/>
            <a:ext cx="3563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8516620" y="4501247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8516620" y="4853672"/>
            <a:ext cx="22123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5741670" y="1433096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5741671" y="1785521"/>
            <a:ext cx="22250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Freeform 107"/>
          <p:cNvSpPr>
            <a:spLocks noEditPoints="1"/>
          </p:cNvSpPr>
          <p:nvPr/>
        </p:nvSpPr>
        <p:spPr bwMode="auto">
          <a:xfrm>
            <a:off x="469900" y="1785521"/>
            <a:ext cx="379166" cy="325948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41495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Freeform 143"/>
          <p:cNvSpPr>
            <a:spLocks noEditPoints="1"/>
          </p:cNvSpPr>
          <p:nvPr/>
        </p:nvSpPr>
        <p:spPr bwMode="auto">
          <a:xfrm>
            <a:off x="588417" y="4861121"/>
            <a:ext cx="364716" cy="37286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8" name="Group 75"/>
          <p:cNvGrpSpPr/>
          <p:nvPr/>
        </p:nvGrpSpPr>
        <p:grpSpPr>
          <a:xfrm>
            <a:off x="501231" y="3281184"/>
            <a:ext cx="350341" cy="341470"/>
            <a:chOff x="4080141" y="798258"/>
            <a:chExt cx="328062" cy="319755"/>
          </a:xfrm>
          <a:solidFill>
            <a:srgbClr val="414954"/>
          </a:solidFill>
        </p:grpSpPr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77"/>
            <p:cNvSpPr>
              <a:spLocks/>
            </p:cNvSpPr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44" name="圆角矩形 43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7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F05DD72E-7BB0-4D74-9088-0E61E2807C31}"/>
              </a:ext>
            </a:extLst>
          </p:cNvPr>
          <p:cNvSpPr/>
          <p:nvPr/>
        </p:nvSpPr>
        <p:spPr bwMode="auto">
          <a:xfrm>
            <a:off x="4498340" y="2061210"/>
            <a:ext cx="1656080" cy="14674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31750">
            <a:solidFill>
              <a:schemeClr val="bg1">
                <a:lumMod val="85000"/>
              </a:schemeClr>
            </a:solidFill>
          </a:ln>
          <a:effectLst>
            <a:innerShdw blurRad="127000" dist="63500" dir="13500000">
              <a:schemeClr val="accent1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B904B2F5-CA32-4412-9AA4-A2FC5995DD7D}"/>
              </a:ext>
            </a:extLst>
          </p:cNvPr>
          <p:cNvSpPr/>
          <p:nvPr/>
        </p:nvSpPr>
        <p:spPr bwMode="auto">
          <a:xfrm>
            <a:off x="4617244" y="2166572"/>
            <a:ext cx="1418274" cy="12567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414954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FE5F7240-A45F-4734-8F4A-6D603275D0B3}"/>
              </a:ext>
            </a:extLst>
          </p:cNvPr>
          <p:cNvSpPr/>
          <p:nvPr/>
        </p:nvSpPr>
        <p:spPr bwMode="auto">
          <a:xfrm>
            <a:off x="4556760" y="3859530"/>
            <a:ext cx="1656080" cy="14674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9CAB2043-B6EE-4E32-AAD1-78F2AA11FAA1}"/>
              </a:ext>
            </a:extLst>
          </p:cNvPr>
          <p:cNvSpPr/>
          <p:nvPr/>
        </p:nvSpPr>
        <p:spPr bwMode="auto">
          <a:xfrm>
            <a:off x="4675663" y="3964892"/>
            <a:ext cx="1418274" cy="12567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414954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61A74717-CB0D-49D0-B7DC-31FECCE3F177}"/>
              </a:ext>
            </a:extLst>
          </p:cNvPr>
          <p:cNvSpPr/>
          <p:nvPr/>
        </p:nvSpPr>
        <p:spPr bwMode="auto">
          <a:xfrm>
            <a:off x="6035675" y="2933065"/>
            <a:ext cx="1656080" cy="14674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C2A0437-EC75-4557-90DF-359D472AC5D3}"/>
              </a:ext>
            </a:extLst>
          </p:cNvPr>
          <p:cNvSpPr/>
          <p:nvPr/>
        </p:nvSpPr>
        <p:spPr bwMode="auto">
          <a:xfrm>
            <a:off x="6154578" y="3038427"/>
            <a:ext cx="1418274" cy="12567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414954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65A378F8-F476-4E30-92FD-F53FB3A3DC3D}"/>
              </a:ext>
            </a:extLst>
          </p:cNvPr>
          <p:cNvGrpSpPr/>
          <p:nvPr/>
        </p:nvGrpSpPr>
        <p:grpSpPr>
          <a:xfrm>
            <a:off x="5067300" y="2564130"/>
            <a:ext cx="506095" cy="435610"/>
            <a:chOff x="3787022" y="1797643"/>
            <a:chExt cx="550817" cy="473832"/>
          </a:xfrm>
          <a:solidFill>
            <a:schemeClr val="bg1"/>
          </a:solidFill>
        </p:grpSpPr>
        <p:sp>
          <p:nvSpPr>
            <p:cNvPr id="16" name="Oval 217">
              <a:extLst>
                <a:ext uri="{FF2B5EF4-FFF2-40B4-BE49-F238E27FC236}">
                  <a16:creationId xmlns:a16="http://schemas.microsoft.com/office/drawing/2014/main" xmlns="" id="{45544B9E-788E-4C93-86B5-CB29EF6A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7" name="Freeform 218">
              <a:extLst>
                <a:ext uri="{FF2B5EF4-FFF2-40B4-BE49-F238E27FC236}">
                  <a16:creationId xmlns:a16="http://schemas.microsoft.com/office/drawing/2014/main" xmlns="" id="{37020C7E-BE7D-4D43-8FC7-C0709E34A227}"/>
                </a:ext>
              </a:extLst>
            </p:cNvPr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8" name="Freeform 219">
              <a:extLst>
                <a:ext uri="{FF2B5EF4-FFF2-40B4-BE49-F238E27FC236}">
                  <a16:creationId xmlns:a16="http://schemas.microsoft.com/office/drawing/2014/main" xmlns="" id="{1AC2F25B-6678-4C62-B8DF-988EC0ADB1F1}"/>
                </a:ext>
              </a:extLst>
            </p:cNvPr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9" name="Freeform 220">
              <a:extLst>
                <a:ext uri="{FF2B5EF4-FFF2-40B4-BE49-F238E27FC236}">
                  <a16:creationId xmlns:a16="http://schemas.microsoft.com/office/drawing/2014/main" xmlns="" id="{1BC9F49F-DA5D-479F-9B10-0EF769C5DE2F}"/>
                </a:ext>
              </a:extLst>
            </p:cNvPr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0" name="Freeform 221">
              <a:extLst>
                <a:ext uri="{FF2B5EF4-FFF2-40B4-BE49-F238E27FC236}">
                  <a16:creationId xmlns:a16="http://schemas.microsoft.com/office/drawing/2014/main" xmlns="" id="{90F493B9-6865-4BE4-93B3-F907E6B5883E}"/>
                </a:ext>
              </a:extLst>
            </p:cNvPr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1" name="Freeform 222">
              <a:extLst>
                <a:ext uri="{FF2B5EF4-FFF2-40B4-BE49-F238E27FC236}">
                  <a16:creationId xmlns:a16="http://schemas.microsoft.com/office/drawing/2014/main" xmlns="" id="{FD703037-2430-4DC5-83C5-2C81B014132C}"/>
                </a:ext>
              </a:extLst>
            </p:cNvPr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2" name="Freeform 223">
              <a:extLst>
                <a:ext uri="{FF2B5EF4-FFF2-40B4-BE49-F238E27FC236}">
                  <a16:creationId xmlns:a16="http://schemas.microsoft.com/office/drawing/2014/main" xmlns="" id="{0E70F949-7095-445F-81E5-06FD895A028E}"/>
                </a:ext>
              </a:extLst>
            </p:cNvPr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3" name="Freeform 224">
              <a:extLst>
                <a:ext uri="{FF2B5EF4-FFF2-40B4-BE49-F238E27FC236}">
                  <a16:creationId xmlns:a16="http://schemas.microsoft.com/office/drawing/2014/main" xmlns="" id="{5209587B-2483-4244-A43F-9BC7715C143F}"/>
                </a:ext>
              </a:extLst>
            </p:cNvPr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4" name="Freeform 225">
              <a:extLst>
                <a:ext uri="{FF2B5EF4-FFF2-40B4-BE49-F238E27FC236}">
                  <a16:creationId xmlns:a16="http://schemas.microsoft.com/office/drawing/2014/main" xmlns="" id="{92FAD227-D4E2-4183-9678-298744248A2A}"/>
                </a:ext>
              </a:extLst>
            </p:cNvPr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5D0C7F3C-9440-4AE0-B550-F4C779C17A6A}"/>
              </a:ext>
            </a:extLst>
          </p:cNvPr>
          <p:cNvGrpSpPr/>
          <p:nvPr/>
        </p:nvGrpSpPr>
        <p:grpSpPr>
          <a:xfrm>
            <a:off x="6682740" y="3528695"/>
            <a:ext cx="492125" cy="319405"/>
            <a:chOff x="7058307" y="1859447"/>
            <a:chExt cx="535637" cy="348055"/>
          </a:xfrm>
          <a:solidFill>
            <a:schemeClr val="bg1"/>
          </a:solidFill>
        </p:grpSpPr>
        <p:sp>
          <p:nvSpPr>
            <p:cNvPr id="26" name="Rectangle 240">
              <a:extLst>
                <a:ext uri="{FF2B5EF4-FFF2-40B4-BE49-F238E27FC236}">
                  <a16:creationId xmlns:a16="http://schemas.microsoft.com/office/drawing/2014/main" xmlns="" id="{8386B44C-C698-49F2-BAC4-ED6E1F76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7" name="Rectangle 241">
              <a:extLst>
                <a:ext uri="{FF2B5EF4-FFF2-40B4-BE49-F238E27FC236}">
                  <a16:creationId xmlns:a16="http://schemas.microsoft.com/office/drawing/2014/main" xmlns="" id="{C0EBD3EB-48CC-44C6-BB8C-74F1ED4C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8" name="Rectangle 242">
              <a:extLst>
                <a:ext uri="{FF2B5EF4-FFF2-40B4-BE49-F238E27FC236}">
                  <a16:creationId xmlns:a16="http://schemas.microsoft.com/office/drawing/2014/main" xmlns="" id="{DD040A5D-CFA7-4457-A7E6-9D27E0C0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9" name="Rectangle 243">
              <a:extLst>
                <a:ext uri="{FF2B5EF4-FFF2-40B4-BE49-F238E27FC236}">
                  <a16:creationId xmlns:a16="http://schemas.microsoft.com/office/drawing/2014/main" xmlns="" id="{CCE0F087-4BE6-43CE-A83E-36F0CF6F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xmlns="" id="{0CE76B9B-CA80-4F0C-80B8-0008B6D1279C}"/>
                </a:ext>
              </a:extLst>
            </p:cNvPr>
            <p:cNvSpPr/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1" name="Freeform 245">
              <a:extLst>
                <a:ext uri="{FF2B5EF4-FFF2-40B4-BE49-F238E27FC236}">
                  <a16:creationId xmlns:a16="http://schemas.microsoft.com/office/drawing/2014/main" xmlns="" id="{3FDC627B-1B2F-487F-97CB-2C0693861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2" name="Freeform 246">
              <a:extLst>
                <a:ext uri="{FF2B5EF4-FFF2-40B4-BE49-F238E27FC236}">
                  <a16:creationId xmlns:a16="http://schemas.microsoft.com/office/drawing/2014/main" xmlns="" id="{3CB6B7AB-E4A0-493D-8E8B-E93BAEE3A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sp>
        <p:nvSpPr>
          <p:cNvPr id="34" name="Freeform 248">
            <a:extLst>
              <a:ext uri="{FF2B5EF4-FFF2-40B4-BE49-F238E27FC236}">
                <a16:creationId xmlns:a16="http://schemas.microsoft.com/office/drawing/2014/main" xmlns="" id="{E0382B5C-E013-4FBF-8290-D4F0DDA2949E}"/>
              </a:ext>
            </a:extLst>
          </p:cNvPr>
          <p:cNvSpPr/>
          <p:nvPr/>
        </p:nvSpPr>
        <p:spPr bwMode="auto">
          <a:xfrm>
            <a:off x="5153660" y="4400550"/>
            <a:ext cx="345683" cy="329713"/>
          </a:xfrm>
          <a:custGeom>
            <a:avLst/>
            <a:gdLst>
              <a:gd name="T0" fmla="*/ 61 w 147"/>
              <a:gd name="T1" fmla="*/ 105 h 140"/>
              <a:gd name="T2" fmla="*/ 54 w 147"/>
              <a:gd name="T3" fmla="*/ 103 h 140"/>
              <a:gd name="T4" fmla="*/ 53 w 147"/>
              <a:gd name="T5" fmla="*/ 103 h 140"/>
              <a:gd name="T6" fmla="*/ 52 w 147"/>
              <a:gd name="T7" fmla="*/ 103 h 140"/>
              <a:gd name="T8" fmla="*/ 33 w 147"/>
              <a:gd name="T9" fmla="*/ 111 h 140"/>
              <a:gd name="T10" fmla="*/ 38 w 147"/>
              <a:gd name="T11" fmla="*/ 97 h 140"/>
              <a:gd name="T12" fmla="*/ 34 w 147"/>
              <a:gd name="T13" fmla="*/ 94 h 140"/>
              <a:gd name="T14" fmla="*/ 13 w 147"/>
              <a:gd name="T15" fmla="*/ 60 h 140"/>
              <a:gd name="T16" fmla="*/ 79 w 147"/>
              <a:gd name="T17" fmla="*/ 13 h 140"/>
              <a:gd name="T18" fmla="*/ 128 w 147"/>
              <a:gd name="T19" fmla="*/ 29 h 140"/>
              <a:gd name="T20" fmla="*/ 137 w 147"/>
              <a:gd name="T21" fmla="*/ 29 h 140"/>
              <a:gd name="T22" fmla="*/ 147 w 147"/>
              <a:gd name="T23" fmla="*/ 29 h 140"/>
              <a:gd name="T24" fmla="*/ 79 w 147"/>
              <a:gd name="T25" fmla="*/ 0 h 140"/>
              <a:gd name="T26" fmla="*/ 0 w 147"/>
              <a:gd name="T27" fmla="*/ 60 h 140"/>
              <a:gd name="T28" fmla="*/ 22 w 147"/>
              <a:gd name="T29" fmla="*/ 102 h 140"/>
              <a:gd name="T30" fmla="*/ 9 w 147"/>
              <a:gd name="T31" fmla="*/ 140 h 140"/>
              <a:gd name="T32" fmla="*/ 24 w 147"/>
              <a:gd name="T33" fmla="*/ 131 h 140"/>
              <a:gd name="T34" fmla="*/ 51 w 147"/>
              <a:gd name="T35" fmla="*/ 117 h 140"/>
              <a:gd name="T36" fmla="*/ 70 w 147"/>
              <a:gd name="T37" fmla="*/ 120 h 140"/>
              <a:gd name="T38" fmla="*/ 61 w 147"/>
              <a:gd name="T39" fmla="*/ 10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" h="140">
                <a:moveTo>
                  <a:pt x="61" y="105"/>
                </a:moveTo>
                <a:cubicBezTo>
                  <a:pt x="59" y="105"/>
                  <a:pt x="56" y="104"/>
                  <a:pt x="54" y="103"/>
                </a:cubicBezTo>
                <a:cubicBezTo>
                  <a:pt x="53" y="103"/>
                  <a:pt x="53" y="103"/>
                  <a:pt x="53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0" y="103"/>
                  <a:pt x="48" y="103"/>
                  <a:pt x="33" y="111"/>
                </a:cubicBezTo>
                <a:cubicBezTo>
                  <a:pt x="38" y="97"/>
                  <a:pt x="38" y="97"/>
                  <a:pt x="38" y="97"/>
                </a:cubicBezTo>
                <a:cubicBezTo>
                  <a:pt x="34" y="94"/>
                  <a:pt x="34" y="94"/>
                  <a:pt x="34" y="94"/>
                </a:cubicBezTo>
                <a:cubicBezTo>
                  <a:pt x="21" y="85"/>
                  <a:pt x="13" y="73"/>
                  <a:pt x="13" y="60"/>
                </a:cubicBezTo>
                <a:cubicBezTo>
                  <a:pt x="13" y="34"/>
                  <a:pt x="43" y="13"/>
                  <a:pt x="79" y="13"/>
                </a:cubicBezTo>
                <a:cubicBezTo>
                  <a:pt x="99" y="13"/>
                  <a:pt x="116" y="19"/>
                  <a:pt x="128" y="29"/>
                </a:cubicBezTo>
                <a:cubicBezTo>
                  <a:pt x="131" y="29"/>
                  <a:pt x="134" y="29"/>
                  <a:pt x="137" y="29"/>
                </a:cubicBezTo>
                <a:cubicBezTo>
                  <a:pt x="140" y="29"/>
                  <a:pt x="143" y="29"/>
                  <a:pt x="147" y="29"/>
                </a:cubicBezTo>
                <a:cubicBezTo>
                  <a:pt x="133" y="12"/>
                  <a:pt x="108" y="0"/>
                  <a:pt x="79" y="0"/>
                </a:cubicBezTo>
                <a:cubicBezTo>
                  <a:pt x="35" y="0"/>
                  <a:pt x="0" y="27"/>
                  <a:pt x="0" y="60"/>
                </a:cubicBezTo>
                <a:cubicBezTo>
                  <a:pt x="0" y="76"/>
                  <a:pt x="8" y="91"/>
                  <a:pt x="22" y="102"/>
                </a:cubicBezTo>
                <a:cubicBezTo>
                  <a:pt x="9" y="140"/>
                  <a:pt x="9" y="140"/>
                  <a:pt x="9" y="140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35" y="125"/>
                  <a:pt x="47" y="118"/>
                  <a:pt x="51" y="117"/>
                </a:cubicBezTo>
                <a:cubicBezTo>
                  <a:pt x="57" y="118"/>
                  <a:pt x="63" y="119"/>
                  <a:pt x="70" y="120"/>
                </a:cubicBezTo>
                <a:cubicBezTo>
                  <a:pt x="66" y="115"/>
                  <a:pt x="63" y="110"/>
                  <a:pt x="6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>
              <a:solidFill>
                <a:srgbClr val="000000"/>
              </a:solidFill>
            </a:endParaRPr>
          </a:p>
        </p:txBody>
      </p:sp>
      <p:sp>
        <p:nvSpPr>
          <p:cNvPr id="35" name="Freeform 249">
            <a:extLst>
              <a:ext uri="{FF2B5EF4-FFF2-40B4-BE49-F238E27FC236}">
                <a16:creationId xmlns:a16="http://schemas.microsoft.com/office/drawing/2014/main" xmlns="" id="{42B31CAD-E50A-4CDE-922B-7082D46C06B1}"/>
              </a:ext>
            </a:extLst>
          </p:cNvPr>
          <p:cNvSpPr>
            <a:spLocks noEditPoints="1"/>
          </p:cNvSpPr>
          <p:nvPr/>
        </p:nvSpPr>
        <p:spPr bwMode="auto">
          <a:xfrm>
            <a:off x="5307076" y="4485219"/>
            <a:ext cx="338709" cy="277916"/>
          </a:xfrm>
          <a:custGeom>
            <a:avLst/>
            <a:gdLst>
              <a:gd name="T0" fmla="*/ 144 w 144"/>
              <a:gd name="T1" fmla="*/ 53 h 118"/>
              <a:gd name="T2" fmla="*/ 72 w 144"/>
              <a:gd name="T3" fmla="*/ 0 h 118"/>
              <a:gd name="T4" fmla="*/ 0 w 144"/>
              <a:gd name="T5" fmla="*/ 53 h 118"/>
              <a:gd name="T6" fmla="*/ 72 w 144"/>
              <a:gd name="T7" fmla="*/ 107 h 118"/>
              <a:gd name="T8" fmla="*/ 99 w 144"/>
              <a:gd name="T9" fmla="*/ 103 h 118"/>
              <a:gd name="T10" fmla="*/ 130 w 144"/>
              <a:gd name="T11" fmla="*/ 118 h 118"/>
              <a:gd name="T12" fmla="*/ 121 w 144"/>
              <a:gd name="T13" fmla="*/ 93 h 118"/>
              <a:gd name="T14" fmla="*/ 144 w 144"/>
              <a:gd name="T15" fmla="*/ 53 h 118"/>
              <a:gd name="T16" fmla="*/ 44 w 144"/>
              <a:gd name="T17" fmla="*/ 61 h 118"/>
              <a:gd name="T18" fmla="*/ 38 w 144"/>
              <a:gd name="T19" fmla="*/ 57 h 118"/>
              <a:gd name="T20" fmla="*/ 31 w 144"/>
              <a:gd name="T21" fmla="*/ 61 h 118"/>
              <a:gd name="T22" fmla="*/ 33 w 144"/>
              <a:gd name="T23" fmla="*/ 53 h 118"/>
              <a:gd name="T24" fmla="*/ 27 w 144"/>
              <a:gd name="T25" fmla="*/ 48 h 118"/>
              <a:gd name="T26" fmla="*/ 35 w 144"/>
              <a:gd name="T27" fmla="*/ 47 h 118"/>
              <a:gd name="T28" fmla="*/ 38 w 144"/>
              <a:gd name="T29" fmla="*/ 41 h 118"/>
              <a:gd name="T30" fmla="*/ 41 w 144"/>
              <a:gd name="T31" fmla="*/ 47 h 118"/>
              <a:gd name="T32" fmla="*/ 48 w 144"/>
              <a:gd name="T33" fmla="*/ 48 h 118"/>
              <a:gd name="T34" fmla="*/ 43 w 144"/>
              <a:gd name="T35" fmla="*/ 53 h 118"/>
              <a:gd name="T36" fmla="*/ 44 w 144"/>
              <a:gd name="T37" fmla="*/ 61 h 118"/>
              <a:gd name="T38" fmla="*/ 82 w 144"/>
              <a:gd name="T39" fmla="*/ 64 h 118"/>
              <a:gd name="T40" fmla="*/ 72 w 144"/>
              <a:gd name="T41" fmla="*/ 58 h 118"/>
              <a:gd name="T42" fmla="*/ 62 w 144"/>
              <a:gd name="T43" fmla="*/ 64 h 118"/>
              <a:gd name="T44" fmla="*/ 64 w 144"/>
              <a:gd name="T45" fmla="*/ 52 h 118"/>
              <a:gd name="T46" fmla="*/ 56 w 144"/>
              <a:gd name="T47" fmla="*/ 44 h 118"/>
              <a:gd name="T48" fmla="*/ 67 w 144"/>
              <a:gd name="T49" fmla="*/ 43 h 118"/>
              <a:gd name="T50" fmla="*/ 72 w 144"/>
              <a:gd name="T51" fmla="*/ 33 h 118"/>
              <a:gd name="T52" fmla="*/ 77 w 144"/>
              <a:gd name="T53" fmla="*/ 43 h 118"/>
              <a:gd name="T54" fmla="*/ 88 w 144"/>
              <a:gd name="T55" fmla="*/ 44 h 118"/>
              <a:gd name="T56" fmla="*/ 80 w 144"/>
              <a:gd name="T57" fmla="*/ 52 h 118"/>
              <a:gd name="T58" fmla="*/ 82 w 144"/>
              <a:gd name="T59" fmla="*/ 64 h 118"/>
              <a:gd name="T60" fmla="*/ 112 w 144"/>
              <a:gd name="T61" fmla="*/ 61 h 118"/>
              <a:gd name="T62" fmla="*/ 106 w 144"/>
              <a:gd name="T63" fmla="*/ 57 h 118"/>
              <a:gd name="T64" fmla="*/ 99 w 144"/>
              <a:gd name="T65" fmla="*/ 61 h 118"/>
              <a:gd name="T66" fmla="*/ 101 w 144"/>
              <a:gd name="T67" fmla="*/ 53 h 118"/>
              <a:gd name="T68" fmla="*/ 95 w 144"/>
              <a:gd name="T69" fmla="*/ 48 h 118"/>
              <a:gd name="T70" fmla="*/ 103 w 144"/>
              <a:gd name="T71" fmla="*/ 47 h 118"/>
              <a:gd name="T72" fmla="*/ 106 w 144"/>
              <a:gd name="T73" fmla="*/ 41 h 118"/>
              <a:gd name="T74" fmla="*/ 109 w 144"/>
              <a:gd name="T75" fmla="*/ 47 h 118"/>
              <a:gd name="T76" fmla="*/ 116 w 144"/>
              <a:gd name="T77" fmla="*/ 48 h 118"/>
              <a:gd name="T78" fmla="*/ 111 w 144"/>
              <a:gd name="T79" fmla="*/ 53 h 118"/>
              <a:gd name="T80" fmla="*/ 112 w 144"/>
              <a:gd name="T81" fmla="*/ 6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4" h="118">
                <a:moveTo>
                  <a:pt x="144" y="53"/>
                </a:moveTo>
                <a:cubicBezTo>
                  <a:pt x="144" y="24"/>
                  <a:pt x="112" y="0"/>
                  <a:pt x="72" y="0"/>
                </a:cubicBezTo>
                <a:cubicBezTo>
                  <a:pt x="32" y="0"/>
                  <a:pt x="0" y="24"/>
                  <a:pt x="0" y="53"/>
                </a:cubicBezTo>
                <a:cubicBezTo>
                  <a:pt x="0" y="83"/>
                  <a:pt x="32" y="107"/>
                  <a:pt x="72" y="107"/>
                </a:cubicBezTo>
                <a:cubicBezTo>
                  <a:pt x="82" y="107"/>
                  <a:pt x="91" y="105"/>
                  <a:pt x="99" y="103"/>
                </a:cubicBezTo>
                <a:cubicBezTo>
                  <a:pt x="102" y="102"/>
                  <a:pt x="130" y="118"/>
                  <a:pt x="130" y="118"/>
                </a:cubicBezTo>
                <a:cubicBezTo>
                  <a:pt x="121" y="93"/>
                  <a:pt x="121" y="93"/>
                  <a:pt x="121" y="93"/>
                </a:cubicBezTo>
                <a:cubicBezTo>
                  <a:pt x="135" y="83"/>
                  <a:pt x="144" y="69"/>
                  <a:pt x="144" y="53"/>
                </a:cubicBezTo>
                <a:close/>
                <a:moveTo>
                  <a:pt x="44" y="61"/>
                </a:moveTo>
                <a:cubicBezTo>
                  <a:pt x="38" y="57"/>
                  <a:pt x="38" y="57"/>
                  <a:pt x="38" y="57"/>
                </a:cubicBezTo>
                <a:cubicBezTo>
                  <a:pt x="31" y="61"/>
                  <a:pt x="31" y="61"/>
                  <a:pt x="31" y="61"/>
                </a:cubicBezTo>
                <a:cubicBezTo>
                  <a:pt x="33" y="53"/>
                  <a:pt x="33" y="53"/>
                  <a:pt x="33" y="53"/>
                </a:cubicBezTo>
                <a:cubicBezTo>
                  <a:pt x="27" y="48"/>
                  <a:pt x="27" y="48"/>
                  <a:pt x="27" y="48"/>
                </a:cubicBezTo>
                <a:cubicBezTo>
                  <a:pt x="35" y="47"/>
                  <a:pt x="35" y="47"/>
                  <a:pt x="35" y="47"/>
                </a:cubicBezTo>
                <a:cubicBezTo>
                  <a:pt x="38" y="41"/>
                  <a:pt x="38" y="41"/>
                  <a:pt x="38" y="41"/>
                </a:cubicBezTo>
                <a:cubicBezTo>
                  <a:pt x="41" y="47"/>
                  <a:pt x="41" y="47"/>
                  <a:pt x="41" y="47"/>
                </a:cubicBezTo>
                <a:cubicBezTo>
                  <a:pt x="48" y="48"/>
                  <a:pt x="48" y="48"/>
                  <a:pt x="48" y="48"/>
                </a:cubicBezTo>
                <a:cubicBezTo>
                  <a:pt x="43" y="53"/>
                  <a:pt x="43" y="53"/>
                  <a:pt x="43" y="53"/>
                </a:cubicBezTo>
                <a:lnTo>
                  <a:pt x="44" y="61"/>
                </a:lnTo>
                <a:close/>
                <a:moveTo>
                  <a:pt x="82" y="64"/>
                </a:moveTo>
                <a:cubicBezTo>
                  <a:pt x="72" y="58"/>
                  <a:pt x="72" y="58"/>
                  <a:pt x="72" y="58"/>
                </a:cubicBezTo>
                <a:cubicBezTo>
                  <a:pt x="62" y="64"/>
                  <a:pt x="62" y="64"/>
                  <a:pt x="62" y="64"/>
                </a:cubicBezTo>
                <a:cubicBezTo>
                  <a:pt x="64" y="52"/>
                  <a:pt x="64" y="52"/>
                  <a:pt x="64" y="52"/>
                </a:cubicBezTo>
                <a:cubicBezTo>
                  <a:pt x="56" y="44"/>
                  <a:pt x="56" y="44"/>
                  <a:pt x="56" y="44"/>
                </a:cubicBezTo>
                <a:cubicBezTo>
                  <a:pt x="67" y="43"/>
                  <a:pt x="67" y="43"/>
                  <a:pt x="67" y="43"/>
                </a:cubicBezTo>
                <a:cubicBezTo>
                  <a:pt x="72" y="33"/>
                  <a:pt x="72" y="33"/>
                  <a:pt x="72" y="33"/>
                </a:cubicBezTo>
                <a:cubicBezTo>
                  <a:pt x="77" y="43"/>
                  <a:pt x="77" y="43"/>
                  <a:pt x="77" y="43"/>
                </a:cubicBezTo>
                <a:cubicBezTo>
                  <a:pt x="88" y="44"/>
                  <a:pt x="88" y="44"/>
                  <a:pt x="88" y="44"/>
                </a:cubicBezTo>
                <a:cubicBezTo>
                  <a:pt x="80" y="52"/>
                  <a:pt x="80" y="52"/>
                  <a:pt x="80" y="52"/>
                </a:cubicBezTo>
                <a:lnTo>
                  <a:pt x="82" y="64"/>
                </a:lnTo>
                <a:close/>
                <a:moveTo>
                  <a:pt x="112" y="61"/>
                </a:moveTo>
                <a:cubicBezTo>
                  <a:pt x="106" y="57"/>
                  <a:pt x="106" y="57"/>
                  <a:pt x="106" y="57"/>
                </a:cubicBezTo>
                <a:cubicBezTo>
                  <a:pt x="99" y="61"/>
                  <a:pt x="99" y="61"/>
                  <a:pt x="99" y="61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95" y="48"/>
                  <a:pt x="95" y="48"/>
                  <a:pt x="95" y="4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6" y="41"/>
                  <a:pt x="106" y="41"/>
                  <a:pt x="106" y="41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1" y="53"/>
                  <a:pt x="111" y="53"/>
                  <a:pt x="111" y="53"/>
                </a:cubicBezTo>
                <a:lnTo>
                  <a:pt x="112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5024" tIns="32512" rIns="65024" bIns="32512" numCol="1" anchor="t" anchorCtr="0" compatLnSpc="1"/>
          <a:lstStyle/>
          <a:p>
            <a:endParaRPr lang="zh-CN" altLang="en-US" sz="1280">
              <a:solidFill>
                <a:srgbClr val="0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7827881" y="2947905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827880" y="3285090"/>
            <a:ext cx="36592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558570" y="1972778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558569" y="2309963"/>
            <a:ext cx="36592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558570" y="4197476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558569" y="4534661"/>
            <a:ext cx="36592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54" name="圆角矩形 53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36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787021" y="985744"/>
            <a:ext cx="50301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 smtClean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02</a:t>
            </a:r>
            <a:endParaRPr lang="zh-CN" altLang="en-US" sz="34400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259" y="-427102"/>
            <a:ext cx="6375741" cy="6819080"/>
            <a:chOff x="7457812" y="-414755"/>
            <a:chExt cx="5649301" cy="6042126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8154823" y="-395087"/>
              <a:ext cx="1892596" cy="1892595"/>
            </a:xfrm>
            <a:prstGeom prst="roundRect">
              <a:avLst/>
            </a:prstGeom>
            <a:noFill/>
            <a:ln w="3810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10152185" y="-414754"/>
              <a:ext cx="2514895" cy="2514893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9151155" y="3633044"/>
              <a:ext cx="1354573" cy="1354572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10592219" y="3112477"/>
              <a:ext cx="2514895" cy="2514893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9028506" y="2250388"/>
              <a:ext cx="762374" cy="76237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7457811" y="2531048"/>
              <a:ext cx="1411385" cy="141138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69035" y="5139353"/>
            <a:ext cx="1628812" cy="1987260"/>
            <a:chOff x="8729827" y="-385547"/>
            <a:chExt cx="4283603" cy="5226281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8729827" y="-368535"/>
              <a:ext cx="1637046" cy="1637046"/>
            </a:xfrm>
            <a:prstGeom prst="roundRect">
              <a:avLst/>
            </a:prstGeom>
            <a:noFill/>
            <a:ln w="3810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10457494" y="-385547"/>
              <a:ext cx="2175318" cy="2175318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EFA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10838112" y="2665416"/>
              <a:ext cx="2175318" cy="2175318"/>
            </a:xfrm>
            <a:prstGeom prst="roundRect">
              <a:avLst/>
            </a:prstGeom>
            <a:noFill/>
            <a:ln w="57150">
              <a:solidFill>
                <a:srgbClr val="414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9485540" y="1919732"/>
              <a:ext cx="659434" cy="659434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12546547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90" y="258446"/>
            <a:ext cx="1880161" cy="54956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726201" y="3678789"/>
            <a:ext cx="5164564" cy="900443"/>
          </a:xfrm>
          <a:prstGeom prst="roundRect">
            <a:avLst/>
          </a:prstGeom>
          <a:solidFill>
            <a:srgbClr val="414954"/>
          </a:solidFill>
          <a:ln w="57150">
            <a:solidFill>
              <a:srgbClr val="41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26201" y="3651183"/>
            <a:ext cx="5054589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思路与研究方法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65924" y="2644660"/>
            <a:ext cx="1375141" cy="978271"/>
            <a:chOff x="3311525" y="1446213"/>
            <a:chExt cx="5572125" cy="3963988"/>
          </a:xfrm>
          <a:solidFill>
            <a:srgbClr val="414954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691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064781B-47E1-4465-86BF-5FF6D92ED5BB}"/>
              </a:ext>
            </a:extLst>
          </p:cNvPr>
          <p:cNvSpPr/>
          <p:nvPr/>
        </p:nvSpPr>
        <p:spPr>
          <a:xfrm flipH="1">
            <a:off x="5501641" y="5649461"/>
            <a:ext cx="608320" cy="608507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697AB0E-2BED-4DEB-86F1-185F0FE22EAF}"/>
              </a:ext>
            </a:extLst>
          </p:cNvPr>
          <p:cNvSpPr/>
          <p:nvPr/>
        </p:nvSpPr>
        <p:spPr>
          <a:xfrm flipH="1">
            <a:off x="837857" y="5649461"/>
            <a:ext cx="4663783" cy="6085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xmlns="" id="{D1A42CF8-48C1-4044-BCC1-59734FBF359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80805" y="5785714"/>
            <a:ext cx="249992" cy="336003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752104" y="1446149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52103" y="1783334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任意多边形 17">
            <a:extLst>
              <a:ext uri="{FF2B5EF4-FFF2-40B4-BE49-F238E27FC236}">
                <a16:creationId xmlns:a16="http://schemas.microsoft.com/office/drawing/2014/main" xmlns="" id="{CBF868A1-C530-44C2-A6E9-11D1F63EA9C9}"/>
              </a:ext>
            </a:extLst>
          </p:cNvPr>
          <p:cNvSpPr/>
          <p:nvPr/>
        </p:nvSpPr>
        <p:spPr>
          <a:xfrm>
            <a:off x="5694214" y="3039814"/>
            <a:ext cx="301751" cy="194522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433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92480" y="2767743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任意多边形 18">
            <a:extLst>
              <a:ext uri="{FF2B5EF4-FFF2-40B4-BE49-F238E27FC236}">
                <a16:creationId xmlns:a16="http://schemas.microsoft.com/office/drawing/2014/main" xmlns="" id="{68B7C51E-5C0C-4FE7-966E-FCB22DC05C72}"/>
              </a:ext>
            </a:extLst>
          </p:cNvPr>
          <p:cNvSpPr/>
          <p:nvPr/>
        </p:nvSpPr>
        <p:spPr>
          <a:xfrm>
            <a:off x="5694214" y="3910334"/>
            <a:ext cx="301751" cy="194522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433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792480" y="3638263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任意多边形 19">
            <a:extLst>
              <a:ext uri="{FF2B5EF4-FFF2-40B4-BE49-F238E27FC236}">
                <a16:creationId xmlns:a16="http://schemas.microsoft.com/office/drawing/2014/main" xmlns="" id="{02690D79-9FF8-4C45-98FB-3B4E7529E297}"/>
              </a:ext>
            </a:extLst>
          </p:cNvPr>
          <p:cNvSpPr/>
          <p:nvPr/>
        </p:nvSpPr>
        <p:spPr>
          <a:xfrm>
            <a:off x="5694214" y="4780853"/>
            <a:ext cx="301751" cy="194522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433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813063" y="4508782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833089" y="5775519"/>
            <a:ext cx="45467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90" y="1918107"/>
            <a:ext cx="4919231" cy="3638263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34" name="圆角矩形 33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9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>
            <a:extLst>
              <a:ext uri="{FF2B5EF4-FFF2-40B4-BE49-F238E27FC236}">
                <a16:creationId xmlns="" xmlns:a16="http://schemas.microsoft.com/office/drawing/2014/main" id="{910ACD83-B0DA-4250-8244-0FA92EAD00FE}"/>
              </a:ext>
            </a:extLst>
          </p:cNvPr>
          <p:cNvSpPr>
            <a:spLocks/>
          </p:cNvSpPr>
          <p:nvPr/>
        </p:nvSpPr>
        <p:spPr bwMode="auto">
          <a:xfrm>
            <a:off x="789305" y="2525078"/>
            <a:ext cx="9359119" cy="4124283"/>
          </a:xfrm>
          <a:custGeom>
            <a:avLst/>
            <a:gdLst>
              <a:gd name="T0" fmla="*/ 9047948 w 1735"/>
              <a:gd name="T1" fmla="*/ 3841811 h 784"/>
              <a:gd name="T2" fmla="*/ 9217451 w 1735"/>
              <a:gd name="T3" fmla="*/ 3676511 h 784"/>
              <a:gd name="T4" fmla="*/ 10140950 w 1735"/>
              <a:gd name="T5" fmla="*/ 4126812 h 784"/>
              <a:gd name="T6" fmla="*/ 8399161 w 1735"/>
              <a:gd name="T7" fmla="*/ 4468813 h 784"/>
              <a:gd name="T8" fmla="*/ 8615424 w 1735"/>
              <a:gd name="T9" fmla="*/ 4263612 h 784"/>
              <a:gd name="T10" fmla="*/ 7762064 w 1735"/>
              <a:gd name="T11" fmla="*/ 4229412 h 784"/>
              <a:gd name="T12" fmla="*/ 5435783 w 1735"/>
              <a:gd name="T13" fmla="*/ 3944411 h 784"/>
              <a:gd name="T14" fmla="*/ 3337454 w 1735"/>
              <a:gd name="T15" fmla="*/ 2838608 h 784"/>
              <a:gd name="T16" fmla="*/ 4103139 w 1735"/>
              <a:gd name="T17" fmla="*/ 2057706 h 784"/>
              <a:gd name="T18" fmla="*/ 5540992 w 1735"/>
              <a:gd name="T19" fmla="*/ 1345204 h 784"/>
              <a:gd name="T20" fmla="*/ 0 w 1735"/>
              <a:gd name="T21" fmla="*/ 0 h 784"/>
              <a:gd name="T22" fmla="*/ 5804013 w 1735"/>
              <a:gd name="T23" fmla="*/ 1385104 h 784"/>
              <a:gd name="T24" fmla="*/ 4541509 w 1735"/>
              <a:gd name="T25" fmla="*/ 2046306 h 784"/>
              <a:gd name="T26" fmla="*/ 3962861 w 1735"/>
              <a:gd name="T27" fmla="*/ 2964009 h 784"/>
              <a:gd name="T28" fmla="*/ 7762064 w 1735"/>
              <a:gd name="T29" fmla="*/ 3819011 h 784"/>
              <a:gd name="T30" fmla="*/ 9047948 w 1735"/>
              <a:gd name="T31" fmla="*/ 3841811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3" name="Freeform 116">
            <a:extLst>
              <a:ext uri="{FF2B5EF4-FFF2-40B4-BE49-F238E27FC236}">
                <a16:creationId xmlns="" xmlns:a16="http://schemas.microsoft.com/office/drawing/2014/main" id="{2E09CBDE-EE11-41DD-A004-C5FE88AA5EA9}"/>
              </a:ext>
            </a:extLst>
          </p:cNvPr>
          <p:cNvSpPr>
            <a:spLocks noEditPoints="1"/>
          </p:cNvSpPr>
          <p:nvPr/>
        </p:nvSpPr>
        <p:spPr bwMode="auto">
          <a:xfrm>
            <a:off x="1317136" y="1812290"/>
            <a:ext cx="384175" cy="309563"/>
          </a:xfrm>
          <a:custGeom>
            <a:avLst/>
            <a:gdLst>
              <a:gd name="T0" fmla="*/ 370695 w 57"/>
              <a:gd name="T1" fmla="*/ 181700 h 46"/>
              <a:gd name="T2" fmla="*/ 363955 w 57"/>
              <a:gd name="T3" fmla="*/ 181700 h 46"/>
              <a:gd name="T4" fmla="*/ 363955 w 57"/>
              <a:gd name="T5" fmla="*/ 181700 h 46"/>
              <a:gd name="T6" fmla="*/ 357215 w 57"/>
              <a:gd name="T7" fmla="*/ 181700 h 46"/>
              <a:gd name="T8" fmla="*/ 188718 w 57"/>
              <a:gd name="T9" fmla="*/ 40378 h 46"/>
              <a:gd name="T10" fmla="*/ 26960 w 57"/>
              <a:gd name="T11" fmla="*/ 181700 h 46"/>
              <a:gd name="T12" fmla="*/ 20220 w 57"/>
              <a:gd name="T13" fmla="*/ 181700 h 46"/>
              <a:gd name="T14" fmla="*/ 13480 w 57"/>
              <a:gd name="T15" fmla="*/ 181700 h 46"/>
              <a:gd name="T16" fmla="*/ 0 w 57"/>
              <a:gd name="T17" fmla="*/ 161511 h 46"/>
              <a:gd name="T18" fmla="*/ 0 w 57"/>
              <a:gd name="T19" fmla="*/ 154782 h 46"/>
              <a:gd name="T20" fmla="*/ 175238 w 57"/>
              <a:gd name="T21" fmla="*/ 6730 h 46"/>
              <a:gd name="T22" fmla="*/ 208937 w 57"/>
              <a:gd name="T23" fmla="*/ 6730 h 46"/>
              <a:gd name="T24" fmla="*/ 269596 w 57"/>
              <a:gd name="T25" fmla="*/ 53837 h 46"/>
              <a:gd name="T26" fmla="*/ 269596 w 57"/>
              <a:gd name="T27" fmla="*/ 6730 h 46"/>
              <a:gd name="T28" fmla="*/ 276336 w 57"/>
              <a:gd name="T29" fmla="*/ 0 h 46"/>
              <a:gd name="T30" fmla="*/ 323516 w 57"/>
              <a:gd name="T31" fmla="*/ 0 h 46"/>
              <a:gd name="T32" fmla="*/ 330256 w 57"/>
              <a:gd name="T33" fmla="*/ 6730 h 46"/>
              <a:gd name="T34" fmla="*/ 330256 w 57"/>
              <a:gd name="T35" fmla="*/ 107674 h 46"/>
              <a:gd name="T36" fmla="*/ 384175 w 57"/>
              <a:gd name="T37" fmla="*/ 154782 h 46"/>
              <a:gd name="T38" fmla="*/ 384175 w 57"/>
              <a:gd name="T39" fmla="*/ 161511 h 46"/>
              <a:gd name="T40" fmla="*/ 370695 w 57"/>
              <a:gd name="T41" fmla="*/ 181700 h 46"/>
              <a:gd name="T42" fmla="*/ 330256 w 57"/>
              <a:gd name="T43" fmla="*/ 296104 h 46"/>
              <a:gd name="T44" fmla="*/ 316776 w 57"/>
              <a:gd name="T45" fmla="*/ 309563 h 46"/>
              <a:gd name="T46" fmla="*/ 222417 w 57"/>
              <a:gd name="T47" fmla="*/ 309563 h 46"/>
              <a:gd name="T48" fmla="*/ 222417 w 57"/>
              <a:gd name="T49" fmla="*/ 215348 h 46"/>
              <a:gd name="T50" fmla="*/ 161758 w 57"/>
              <a:gd name="T51" fmla="*/ 215348 h 46"/>
              <a:gd name="T52" fmla="*/ 161758 w 57"/>
              <a:gd name="T53" fmla="*/ 309563 h 46"/>
              <a:gd name="T54" fmla="*/ 67399 w 57"/>
              <a:gd name="T55" fmla="*/ 309563 h 46"/>
              <a:gd name="T56" fmla="*/ 53919 w 57"/>
              <a:gd name="T57" fmla="*/ 296104 h 46"/>
              <a:gd name="T58" fmla="*/ 53919 w 57"/>
              <a:gd name="T59" fmla="*/ 181700 h 46"/>
              <a:gd name="T60" fmla="*/ 53919 w 57"/>
              <a:gd name="T61" fmla="*/ 174970 h 46"/>
              <a:gd name="T62" fmla="*/ 188718 w 57"/>
              <a:gd name="T63" fmla="*/ 60567 h 46"/>
              <a:gd name="T64" fmla="*/ 330256 w 57"/>
              <a:gd name="T65" fmla="*/ 174970 h 46"/>
              <a:gd name="T66" fmla="*/ 330256 w 57"/>
              <a:gd name="T67" fmla="*/ 181700 h 46"/>
              <a:gd name="T68" fmla="*/ 330256 w 57"/>
              <a:gd name="T69" fmla="*/ 29610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4" name="Freeform 105">
            <a:extLst>
              <a:ext uri="{FF2B5EF4-FFF2-40B4-BE49-F238E27FC236}">
                <a16:creationId xmlns="" xmlns:a16="http://schemas.microsoft.com/office/drawing/2014/main" id="{04A4070D-9F30-4483-B15A-73882C66D7A5}"/>
              </a:ext>
            </a:extLst>
          </p:cNvPr>
          <p:cNvSpPr>
            <a:spLocks noEditPoints="1"/>
          </p:cNvSpPr>
          <p:nvPr/>
        </p:nvSpPr>
        <p:spPr bwMode="auto">
          <a:xfrm>
            <a:off x="5468448" y="2318703"/>
            <a:ext cx="417513" cy="412750"/>
          </a:xfrm>
          <a:custGeom>
            <a:avLst/>
            <a:gdLst>
              <a:gd name="T0" fmla="*/ 384895 w 64"/>
              <a:gd name="T1" fmla="*/ 412750 h 63"/>
              <a:gd name="T2" fmla="*/ 358800 w 64"/>
              <a:gd name="T3" fmla="*/ 399647 h 63"/>
              <a:gd name="T4" fmla="*/ 273993 w 64"/>
              <a:gd name="T5" fmla="*/ 314476 h 63"/>
              <a:gd name="T6" fmla="*/ 176138 w 64"/>
              <a:gd name="T7" fmla="*/ 347234 h 63"/>
              <a:gd name="T8" fmla="*/ 0 w 64"/>
              <a:gd name="T9" fmla="*/ 170341 h 63"/>
              <a:gd name="T10" fmla="*/ 176138 w 64"/>
              <a:gd name="T11" fmla="*/ 0 h 63"/>
              <a:gd name="T12" fmla="*/ 352277 w 64"/>
              <a:gd name="T13" fmla="*/ 170341 h 63"/>
              <a:gd name="T14" fmla="*/ 319658 w 64"/>
              <a:gd name="T15" fmla="*/ 268615 h 63"/>
              <a:gd name="T16" fmla="*/ 404466 w 64"/>
              <a:gd name="T17" fmla="*/ 353786 h 63"/>
              <a:gd name="T18" fmla="*/ 417513 w 64"/>
              <a:gd name="T19" fmla="*/ 379992 h 63"/>
              <a:gd name="T20" fmla="*/ 384895 w 64"/>
              <a:gd name="T21" fmla="*/ 412750 h 63"/>
              <a:gd name="T22" fmla="*/ 176138 w 64"/>
              <a:gd name="T23" fmla="*/ 58964 h 63"/>
              <a:gd name="T24" fmla="*/ 65236 w 64"/>
              <a:gd name="T25" fmla="*/ 170341 h 63"/>
              <a:gd name="T26" fmla="*/ 176138 w 64"/>
              <a:gd name="T27" fmla="*/ 281718 h 63"/>
              <a:gd name="T28" fmla="*/ 287040 w 64"/>
              <a:gd name="T29" fmla="*/ 170341 h 63"/>
              <a:gd name="T30" fmla="*/ 176138 w 64"/>
              <a:gd name="T31" fmla="*/ 58964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5" name="Freeform 178">
            <a:extLst>
              <a:ext uri="{FF2B5EF4-FFF2-40B4-BE49-F238E27FC236}">
                <a16:creationId xmlns="" xmlns:a16="http://schemas.microsoft.com/office/drawing/2014/main" id="{AA25EAE7-8950-40F8-A314-384203DDAFD2}"/>
              </a:ext>
            </a:extLst>
          </p:cNvPr>
          <p:cNvSpPr>
            <a:spLocks noEditPoints="1"/>
          </p:cNvSpPr>
          <p:nvPr/>
        </p:nvSpPr>
        <p:spPr bwMode="auto">
          <a:xfrm>
            <a:off x="3426923" y="3977640"/>
            <a:ext cx="496888" cy="374650"/>
          </a:xfrm>
          <a:custGeom>
            <a:avLst/>
            <a:gdLst>
              <a:gd name="T0" fmla="*/ 496888 w 158"/>
              <a:gd name="T1" fmla="*/ 374650 h 119"/>
              <a:gd name="T2" fmla="*/ 0 w 158"/>
              <a:gd name="T3" fmla="*/ 374650 h 119"/>
              <a:gd name="T4" fmla="*/ 0 w 158"/>
              <a:gd name="T5" fmla="*/ 0 h 119"/>
              <a:gd name="T6" fmla="*/ 28304 w 158"/>
              <a:gd name="T7" fmla="*/ 0 h 119"/>
              <a:gd name="T8" fmla="*/ 28304 w 158"/>
              <a:gd name="T9" fmla="*/ 340018 h 119"/>
              <a:gd name="T10" fmla="*/ 496888 w 158"/>
              <a:gd name="T11" fmla="*/ 340018 h 119"/>
              <a:gd name="T12" fmla="*/ 496888 w 158"/>
              <a:gd name="T13" fmla="*/ 374650 h 119"/>
              <a:gd name="T14" fmla="*/ 157243 w 158"/>
              <a:gd name="T15" fmla="*/ 311684 h 119"/>
              <a:gd name="T16" fmla="*/ 91201 w 158"/>
              <a:gd name="T17" fmla="*/ 311684 h 119"/>
              <a:gd name="T18" fmla="*/ 91201 w 158"/>
              <a:gd name="T19" fmla="*/ 188899 h 119"/>
              <a:gd name="T20" fmla="*/ 157243 w 158"/>
              <a:gd name="T21" fmla="*/ 188899 h 119"/>
              <a:gd name="T22" fmla="*/ 157243 w 158"/>
              <a:gd name="T23" fmla="*/ 311684 h 119"/>
              <a:gd name="T24" fmla="*/ 245299 w 158"/>
              <a:gd name="T25" fmla="*/ 311684 h 119"/>
              <a:gd name="T26" fmla="*/ 185547 w 158"/>
              <a:gd name="T27" fmla="*/ 311684 h 119"/>
              <a:gd name="T28" fmla="*/ 185547 w 158"/>
              <a:gd name="T29" fmla="*/ 59818 h 119"/>
              <a:gd name="T30" fmla="*/ 245299 w 158"/>
              <a:gd name="T31" fmla="*/ 59818 h 119"/>
              <a:gd name="T32" fmla="*/ 245299 w 158"/>
              <a:gd name="T33" fmla="*/ 311684 h 119"/>
              <a:gd name="T34" fmla="*/ 342790 w 158"/>
              <a:gd name="T35" fmla="*/ 311684 h 119"/>
              <a:gd name="T36" fmla="*/ 279893 w 158"/>
              <a:gd name="T37" fmla="*/ 311684 h 119"/>
              <a:gd name="T38" fmla="*/ 279893 w 158"/>
              <a:gd name="T39" fmla="*/ 122784 h 119"/>
              <a:gd name="T40" fmla="*/ 342790 w 158"/>
              <a:gd name="T41" fmla="*/ 122784 h 119"/>
              <a:gd name="T42" fmla="*/ 342790 w 158"/>
              <a:gd name="T43" fmla="*/ 311684 h 119"/>
              <a:gd name="T44" fmla="*/ 437136 w 158"/>
              <a:gd name="T45" fmla="*/ 311684 h 119"/>
              <a:gd name="T46" fmla="*/ 374238 w 158"/>
              <a:gd name="T47" fmla="*/ 311684 h 119"/>
              <a:gd name="T48" fmla="*/ 374238 w 158"/>
              <a:gd name="T49" fmla="*/ 34632 h 119"/>
              <a:gd name="T50" fmla="*/ 437136 w 158"/>
              <a:gd name="T51" fmla="*/ 34632 h 119"/>
              <a:gd name="T52" fmla="*/ 437136 w 158"/>
              <a:gd name="T53" fmla="*/ 311684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6" name="Freeform 62">
            <a:extLst>
              <a:ext uri="{FF2B5EF4-FFF2-40B4-BE49-F238E27FC236}">
                <a16:creationId xmlns="" xmlns:a16="http://schemas.microsoft.com/office/drawing/2014/main" id="{7C916128-DA10-46F1-9A15-73EF4ED5F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2986" y="4779328"/>
            <a:ext cx="409575" cy="412750"/>
          </a:xfrm>
          <a:custGeom>
            <a:avLst/>
            <a:gdLst>
              <a:gd name="T0" fmla="*/ 409575 w 58"/>
              <a:gd name="T1" fmla="*/ 234841 h 58"/>
              <a:gd name="T2" fmla="*/ 402513 w 58"/>
              <a:gd name="T3" fmla="*/ 241957 h 58"/>
              <a:gd name="T4" fmla="*/ 353082 w 58"/>
              <a:gd name="T5" fmla="*/ 249073 h 58"/>
              <a:gd name="T6" fmla="*/ 346020 w 58"/>
              <a:gd name="T7" fmla="*/ 277539 h 58"/>
              <a:gd name="T8" fmla="*/ 374267 w 58"/>
              <a:gd name="T9" fmla="*/ 313121 h 58"/>
              <a:gd name="T10" fmla="*/ 374267 w 58"/>
              <a:gd name="T11" fmla="*/ 320237 h 58"/>
              <a:gd name="T12" fmla="*/ 374267 w 58"/>
              <a:gd name="T13" fmla="*/ 327353 h 58"/>
              <a:gd name="T14" fmla="*/ 317774 w 58"/>
              <a:gd name="T15" fmla="*/ 377168 h 58"/>
              <a:gd name="T16" fmla="*/ 310712 w 58"/>
              <a:gd name="T17" fmla="*/ 370052 h 58"/>
              <a:gd name="T18" fmla="*/ 275404 w 58"/>
              <a:gd name="T19" fmla="*/ 341586 h 58"/>
              <a:gd name="T20" fmla="*/ 254219 w 58"/>
              <a:gd name="T21" fmla="*/ 355819 h 58"/>
              <a:gd name="T22" fmla="*/ 240096 w 58"/>
              <a:gd name="T23" fmla="*/ 405634 h 58"/>
              <a:gd name="T24" fmla="*/ 233034 w 58"/>
              <a:gd name="T25" fmla="*/ 412750 h 58"/>
              <a:gd name="T26" fmla="*/ 176541 w 58"/>
              <a:gd name="T27" fmla="*/ 412750 h 58"/>
              <a:gd name="T28" fmla="*/ 162418 w 58"/>
              <a:gd name="T29" fmla="*/ 405634 h 58"/>
              <a:gd name="T30" fmla="*/ 155356 w 58"/>
              <a:gd name="T31" fmla="*/ 355819 h 58"/>
              <a:gd name="T32" fmla="*/ 134171 w 58"/>
              <a:gd name="T33" fmla="*/ 341586 h 58"/>
              <a:gd name="T34" fmla="*/ 98863 w 58"/>
              <a:gd name="T35" fmla="*/ 370052 h 58"/>
              <a:gd name="T36" fmla="*/ 91801 w 58"/>
              <a:gd name="T37" fmla="*/ 377168 h 58"/>
              <a:gd name="T38" fmla="*/ 84740 w 58"/>
              <a:gd name="T39" fmla="*/ 370052 h 58"/>
              <a:gd name="T40" fmla="*/ 35308 w 58"/>
              <a:gd name="T41" fmla="*/ 327353 h 58"/>
              <a:gd name="T42" fmla="*/ 35308 w 58"/>
              <a:gd name="T43" fmla="*/ 320237 h 58"/>
              <a:gd name="T44" fmla="*/ 35308 w 58"/>
              <a:gd name="T45" fmla="*/ 313121 h 58"/>
              <a:gd name="T46" fmla="*/ 63555 w 58"/>
              <a:gd name="T47" fmla="*/ 277539 h 58"/>
              <a:gd name="T48" fmla="*/ 56493 w 58"/>
              <a:gd name="T49" fmla="*/ 249073 h 58"/>
              <a:gd name="T50" fmla="*/ 7062 w 58"/>
              <a:gd name="T51" fmla="*/ 241957 h 58"/>
              <a:gd name="T52" fmla="*/ 0 w 58"/>
              <a:gd name="T53" fmla="*/ 234841 h 58"/>
              <a:gd name="T54" fmla="*/ 0 w 58"/>
              <a:gd name="T55" fmla="*/ 170793 h 58"/>
              <a:gd name="T56" fmla="*/ 7062 w 58"/>
              <a:gd name="T57" fmla="*/ 163677 h 58"/>
              <a:gd name="T58" fmla="*/ 56493 w 58"/>
              <a:gd name="T59" fmla="*/ 156560 h 58"/>
              <a:gd name="T60" fmla="*/ 63555 w 58"/>
              <a:gd name="T61" fmla="*/ 128095 h 58"/>
              <a:gd name="T62" fmla="*/ 35308 w 58"/>
              <a:gd name="T63" fmla="*/ 92513 h 58"/>
              <a:gd name="T64" fmla="*/ 35308 w 58"/>
              <a:gd name="T65" fmla="*/ 85397 h 58"/>
              <a:gd name="T66" fmla="*/ 35308 w 58"/>
              <a:gd name="T67" fmla="*/ 78280 h 58"/>
              <a:gd name="T68" fmla="*/ 91801 w 58"/>
              <a:gd name="T69" fmla="*/ 35582 h 58"/>
              <a:gd name="T70" fmla="*/ 98863 w 58"/>
              <a:gd name="T71" fmla="*/ 35582 h 58"/>
              <a:gd name="T72" fmla="*/ 134171 w 58"/>
              <a:gd name="T73" fmla="*/ 64047 h 58"/>
              <a:gd name="T74" fmla="*/ 155356 w 58"/>
              <a:gd name="T75" fmla="*/ 56931 h 58"/>
              <a:gd name="T76" fmla="*/ 162418 w 58"/>
              <a:gd name="T77" fmla="*/ 7116 h 58"/>
              <a:gd name="T78" fmla="*/ 176541 w 58"/>
              <a:gd name="T79" fmla="*/ 0 h 58"/>
              <a:gd name="T80" fmla="*/ 233034 w 58"/>
              <a:gd name="T81" fmla="*/ 0 h 58"/>
              <a:gd name="T82" fmla="*/ 240096 w 58"/>
              <a:gd name="T83" fmla="*/ 7116 h 58"/>
              <a:gd name="T84" fmla="*/ 254219 w 58"/>
              <a:gd name="T85" fmla="*/ 56931 h 58"/>
              <a:gd name="T86" fmla="*/ 275404 w 58"/>
              <a:gd name="T87" fmla="*/ 64047 h 58"/>
              <a:gd name="T88" fmla="*/ 310712 w 58"/>
              <a:gd name="T89" fmla="*/ 35582 h 58"/>
              <a:gd name="T90" fmla="*/ 317774 w 58"/>
              <a:gd name="T91" fmla="*/ 35582 h 58"/>
              <a:gd name="T92" fmla="*/ 324835 w 58"/>
              <a:gd name="T93" fmla="*/ 35582 h 58"/>
              <a:gd name="T94" fmla="*/ 367205 w 58"/>
              <a:gd name="T95" fmla="*/ 85397 h 58"/>
              <a:gd name="T96" fmla="*/ 374267 w 58"/>
              <a:gd name="T97" fmla="*/ 85397 h 58"/>
              <a:gd name="T98" fmla="*/ 367205 w 58"/>
              <a:gd name="T99" fmla="*/ 92513 h 58"/>
              <a:gd name="T100" fmla="*/ 338959 w 58"/>
              <a:gd name="T101" fmla="*/ 128095 h 58"/>
              <a:gd name="T102" fmla="*/ 353082 w 58"/>
              <a:gd name="T103" fmla="*/ 156560 h 58"/>
              <a:gd name="T104" fmla="*/ 402513 w 58"/>
              <a:gd name="T105" fmla="*/ 163677 h 58"/>
              <a:gd name="T106" fmla="*/ 409575 w 58"/>
              <a:gd name="T107" fmla="*/ 177909 h 58"/>
              <a:gd name="T108" fmla="*/ 409575 w 58"/>
              <a:gd name="T109" fmla="*/ 234841 h 58"/>
              <a:gd name="T110" fmla="*/ 204788 w 58"/>
              <a:gd name="T111" fmla="*/ 135211 h 58"/>
              <a:gd name="T112" fmla="*/ 134171 w 58"/>
              <a:gd name="T113" fmla="*/ 206375 h 58"/>
              <a:gd name="T114" fmla="*/ 204788 w 58"/>
              <a:gd name="T115" fmla="*/ 270422 h 58"/>
              <a:gd name="T116" fmla="*/ 275404 w 58"/>
              <a:gd name="T117" fmla="*/ 206375 h 58"/>
              <a:gd name="T118" fmla="*/ 204788 w 58"/>
              <a:gd name="T119" fmla="*/ 135211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" name="Freeform 45">
            <a:extLst>
              <a:ext uri="{FF2B5EF4-FFF2-40B4-BE49-F238E27FC236}">
                <a16:creationId xmlns="" xmlns:a16="http://schemas.microsoft.com/office/drawing/2014/main" id="{E65606D2-EA96-47C9-B556-7C17161E6B6A}"/>
              </a:ext>
            </a:extLst>
          </p:cNvPr>
          <p:cNvSpPr>
            <a:spLocks noEditPoints="1"/>
          </p:cNvSpPr>
          <p:nvPr/>
        </p:nvSpPr>
        <p:spPr bwMode="auto">
          <a:xfrm>
            <a:off x="8830773" y="5082540"/>
            <a:ext cx="376238" cy="376238"/>
          </a:xfrm>
          <a:custGeom>
            <a:avLst/>
            <a:gdLst>
              <a:gd name="T0" fmla="*/ 184699 w 55"/>
              <a:gd name="T1" fmla="*/ 376238 h 55"/>
              <a:gd name="T2" fmla="*/ 0 w 55"/>
              <a:gd name="T3" fmla="*/ 184699 h 55"/>
              <a:gd name="T4" fmla="*/ 184699 w 55"/>
              <a:gd name="T5" fmla="*/ 0 h 55"/>
              <a:gd name="T6" fmla="*/ 376238 w 55"/>
              <a:gd name="T7" fmla="*/ 184699 h 55"/>
              <a:gd name="T8" fmla="*/ 184699 w 55"/>
              <a:gd name="T9" fmla="*/ 376238 h 55"/>
              <a:gd name="T10" fmla="*/ 307831 w 55"/>
              <a:gd name="T11" fmla="*/ 136814 h 55"/>
              <a:gd name="T12" fmla="*/ 287309 w 55"/>
              <a:gd name="T13" fmla="*/ 116292 h 55"/>
              <a:gd name="T14" fmla="*/ 273628 w 55"/>
              <a:gd name="T15" fmla="*/ 109451 h 55"/>
              <a:gd name="T16" fmla="*/ 259946 w 55"/>
              <a:gd name="T17" fmla="*/ 116292 h 55"/>
              <a:gd name="T18" fmla="*/ 164177 w 55"/>
              <a:gd name="T19" fmla="*/ 212061 h 55"/>
              <a:gd name="T20" fmla="*/ 109451 w 55"/>
              <a:gd name="T21" fmla="*/ 157336 h 55"/>
              <a:gd name="T22" fmla="*/ 95770 w 55"/>
              <a:gd name="T23" fmla="*/ 150495 h 55"/>
              <a:gd name="T24" fmla="*/ 88929 w 55"/>
              <a:gd name="T25" fmla="*/ 157336 h 55"/>
              <a:gd name="T26" fmla="*/ 61566 w 55"/>
              <a:gd name="T27" fmla="*/ 177858 h 55"/>
              <a:gd name="T28" fmla="*/ 61566 w 55"/>
              <a:gd name="T29" fmla="*/ 191539 h 55"/>
              <a:gd name="T30" fmla="*/ 61566 w 55"/>
              <a:gd name="T31" fmla="*/ 205221 h 55"/>
              <a:gd name="T32" fmla="*/ 150495 w 55"/>
              <a:gd name="T33" fmla="*/ 294150 h 55"/>
              <a:gd name="T34" fmla="*/ 164177 w 55"/>
              <a:gd name="T35" fmla="*/ 294150 h 55"/>
              <a:gd name="T36" fmla="*/ 177858 w 55"/>
              <a:gd name="T37" fmla="*/ 294150 h 55"/>
              <a:gd name="T38" fmla="*/ 307831 w 55"/>
              <a:gd name="T39" fmla="*/ 157336 h 55"/>
              <a:gd name="T40" fmla="*/ 314672 w 55"/>
              <a:gd name="T41" fmla="*/ 150495 h 55"/>
              <a:gd name="T42" fmla="*/ 307831 w 55"/>
              <a:gd name="T43" fmla="*/ 136814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699FDFF4-0956-4E91-84F0-9E5902A4E187}"/>
              </a:ext>
            </a:extLst>
          </p:cNvPr>
          <p:cNvSpPr txBox="1"/>
          <p:nvPr/>
        </p:nvSpPr>
        <p:spPr>
          <a:xfrm>
            <a:off x="2008683" y="1462785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D50E8E3-A6B7-432D-BA60-C5D4AA5AAB33}"/>
              </a:ext>
            </a:extLst>
          </p:cNvPr>
          <p:cNvSpPr txBox="1"/>
          <p:nvPr/>
        </p:nvSpPr>
        <p:spPr>
          <a:xfrm>
            <a:off x="2071027" y="1813988"/>
            <a:ext cx="236381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B3DFD799-84DC-4FA3-AE5D-0D7F16B1CC56}"/>
              </a:ext>
            </a:extLst>
          </p:cNvPr>
          <p:cNvSpPr txBox="1"/>
          <p:nvPr/>
        </p:nvSpPr>
        <p:spPr>
          <a:xfrm>
            <a:off x="1317136" y="4081579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5756503C-AF10-4D0D-B076-12C6EFB56846}"/>
              </a:ext>
            </a:extLst>
          </p:cNvPr>
          <p:cNvSpPr txBox="1"/>
          <p:nvPr/>
        </p:nvSpPr>
        <p:spPr>
          <a:xfrm>
            <a:off x="1379480" y="4432782"/>
            <a:ext cx="236381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988280AA-C773-4123-A1C0-005359D71472}"/>
              </a:ext>
            </a:extLst>
          </p:cNvPr>
          <p:cNvSpPr txBox="1"/>
          <p:nvPr/>
        </p:nvSpPr>
        <p:spPr>
          <a:xfrm>
            <a:off x="6084780" y="2155746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0ED26120-048E-41C3-8145-0A98591C06B3}"/>
              </a:ext>
            </a:extLst>
          </p:cNvPr>
          <p:cNvSpPr txBox="1"/>
          <p:nvPr/>
        </p:nvSpPr>
        <p:spPr>
          <a:xfrm>
            <a:off x="6147124" y="2506949"/>
            <a:ext cx="236381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4580D433-B542-432B-A38F-68B843F80E7D}"/>
              </a:ext>
            </a:extLst>
          </p:cNvPr>
          <p:cNvSpPr txBox="1"/>
          <p:nvPr/>
        </p:nvSpPr>
        <p:spPr>
          <a:xfrm>
            <a:off x="5551576" y="4589874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38E30B20-82F3-435E-9178-2FC3A37949AC}"/>
              </a:ext>
            </a:extLst>
          </p:cNvPr>
          <p:cNvSpPr txBox="1"/>
          <p:nvPr/>
        </p:nvSpPr>
        <p:spPr>
          <a:xfrm>
            <a:off x="5613920" y="4941077"/>
            <a:ext cx="236381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E8AC3044-2967-4D21-9535-ABF04159C2BA}"/>
              </a:ext>
            </a:extLst>
          </p:cNvPr>
          <p:cNvSpPr txBox="1"/>
          <p:nvPr/>
        </p:nvSpPr>
        <p:spPr>
          <a:xfrm>
            <a:off x="9318509" y="4822746"/>
            <a:ext cx="1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8804EDFD-EEE6-4E0A-A03A-845AB389FB63}"/>
              </a:ext>
            </a:extLst>
          </p:cNvPr>
          <p:cNvSpPr txBox="1"/>
          <p:nvPr/>
        </p:nvSpPr>
        <p:spPr>
          <a:xfrm>
            <a:off x="9380853" y="5173949"/>
            <a:ext cx="236381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要求添加的标题文字符合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的核心思想且简洁明了。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D1A42CF8-48C1-4044-BCC1-59734FBF359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80805" y="5785714"/>
            <a:ext cx="249992" cy="336003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7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7">
            <a:extLst>
              <a:ext uri="{FF2B5EF4-FFF2-40B4-BE49-F238E27FC236}">
                <a16:creationId xmlns:a16="http://schemas.microsoft.com/office/drawing/2014/main" xmlns="" id="{4BA083C4-51C8-4AB8-8BE2-2ED9C908F6D7}"/>
              </a:ext>
            </a:extLst>
          </p:cNvPr>
          <p:cNvSpPr>
            <a:spLocks/>
          </p:cNvSpPr>
          <p:nvPr/>
        </p:nvSpPr>
        <p:spPr bwMode="auto">
          <a:xfrm>
            <a:off x="1941278" y="3336783"/>
            <a:ext cx="3937628" cy="805614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latin typeface="+mn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252120" y="1788882"/>
            <a:ext cx="1244476" cy="1244476"/>
            <a:chOff x="1429041" y="2030258"/>
            <a:chExt cx="1244476" cy="12444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CE1E0F68-898A-4645-8843-F0325E93E754}"/>
                </a:ext>
              </a:extLst>
            </p:cNvPr>
            <p:cNvGrpSpPr/>
            <p:nvPr/>
          </p:nvGrpSpPr>
          <p:grpSpPr>
            <a:xfrm>
              <a:off x="1771077" y="2412508"/>
              <a:ext cx="560404" cy="479976"/>
              <a:chOff x="5037571" y="856343"/>
              <a:chExt cx="715006" cy="70257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xmlns="" id="{958BD2F2-5ACF-4C92-AEC8-9635DC68F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xmlns="" id="{4B66037D-B01B-4A48-ABB0-2B4E94710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9" name="Freeform 41">
                <a:extLst>
                  <a:ext uri="{FF2B5EF4-FFF2-40B4-BE49-F238E27FC236}">
                    <a16:creationId xmlns:a16="http://schemas.microsoft.com/office/drawing/2014/main" xmlns="" id="{D6F5A732-D6DB-4D8F-A16A-E16F338B2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6E2212D8-5F42-4488-80B3-99054065654E}"/>
                </a:ext>
              </a:extLst>
            </p:cNvPr>
            <p:cNvSpPr/>
            <p:nvPr/>
          </p:nvSpPr>
          <p:spPr>
            <a:xfrm>
              <a:off x="1429041" y="2030258"/>
              <a:ext cx="1244476" cy="1244476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83925" y="1788882"/>
            <a:ext cx="1244476" cy="1244476"/>
            <a:chOff x="3599242" y="2126626"/>
            <a:chExt cx="1244476" cy="124447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7AFA835D-3825-433D-A1AD-96733908B1F5}"/>
                </a:ext>
              </a:extLst>
            </p:cNvPr>
            <p:cNvGrpSpPr/>
            <p:nvPr/>
          </p:nvGrpSpPr>
          <p:grpSpPr>
            <a:xfrm>
              <a:off x="3956901" y="2534861"/>
              <a:ext cx="529159" cy="428006"/>
              <a:chOff x="7903081" y="894379"/>
              <a:chExt cx="675141" cy="62649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xmlns="" id="{0C61C74A-FAF6-4461-B935-541D8278EB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xmlns="" id="{EBA42242-DD3C-4604-898B-3D5BB34111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xmlns="" id="{F0CA19BB-1D02-4AC3-8895-8A5E33D7F5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</p:grp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91825940-5C5D-47A1-AF8A-D52ACA8CF20E}"/>
                </a:ext>
              </a:extLst>
            </p:cNvPr>
            <p:cNvSpPr/>
            <p:nvPr/>
          </p:nvSpPr>
          <p:spPr>
            <a:xfrm>
              <a:off x="3599242" y="2126626"/>
              <a:ext cx="1244476" cy="1244476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83925" y="3790836"/>
            <a:ext cx="1244476" cy="1244476"/>
            <a:chOff x="3556720" y="3918187"/>
            <a:chExt cx="1244476" cy="124447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73082948-618F-47B1-84A6-5EE5BE47BD88}"/>
                </a:ext>
              </a:extLst>
            </p:cNvPr>
            <p:cNvGrpSpPr/>
            <p:nvPr/>
          </p:nvGrpSpPr>
          <p:grpSpPr>
            <a:xfrm>
              <a:off x="3901050" y="4311680"/>
              <a:ext cx="555817" cy="457490"/>
              <a:chOff x="6460269" y="872801"/>
              <a:chExt cx="709154" cy="66965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8D998A31-5C51-4F3A-90D9-5F79AF54C4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60269" y="872801"/>
                <a:ext cx="442902" cy="669655"/>
              </a:xfrm>
              <a:custGeom>
                <a:avLst/>
                <a:gdLst>
                  <a:gd name="T0" fmla="*/ 250 w 512"/>
                  <a:gd name="T1" fmla="*/ 737 h 775"/>
                  <a:gd name="T2" fmla="*/ 209 w 512"/>
                  <a:gd name="T3" fmla="*/ 775 h 775"/>
                  <a:gd name="T4" fmla="*/ 173 w 512"/>
                  <a:gd name="T5" fmla="*/ 762 h 775"/>
                  <a:gd name="T6" fmla="*/ 159 w 512"/>
                  <a:gd name="T7" fmla="*/ 762 h 775"/>
                  <a:gd name="T8" fmla="*/ 124 w 512"/>
                  <a:gd name="T9" fmla="*/ 775 h 775"/>
                  <a:gd name="T10" fmla="*/ 83 w 512"/>
                  <a:gd name="T11" fmla="*/ 737 h 775"/>
                  <a:gd name="T12" fmla="*/ 75 w 512"/>
                  <a:gd name="T13" fmla="*/ 475 h 775"/>
                  <a:gd name="T14" fmla="*/ 65 w 512"/>
                  <a:gd name="T15" fmla="*/ 474 h 775"/>
                  <a:gd name="T16" fmla="*/ 21 w 512"/>
                  <a:gd name="T17" fmla="*/ 441 h 775"/>
                  <a:gd name="T18" fmla="*/ 19 w 512"/>
                  <a:gd name="T19" fmla="*/ 214 h 775"/>
                  <a:gd name="T20" fmla="*/ 48 w 512"/>
                  <a:gd name="T21" fmla="*/ 189 h 775"/>
                  <a:gd name="T22" fmla="*/ 119 w 512"/>
                  <a:gd name="T23" fmla="*/ 181 h 775"/>
                  <a:gd name="T24" fmla="*/ 131 w 512"/>
                  <a:gd name="T25" fmla="*/ 186 h 775"/>
                  <a:gd name="T26" fmla="*/ 166 w 512"/>
                  <a:gd name="T27" fmla="*/ 239 h 775"/>
                  <a:gd name="T28" fmla="*/ 202 w 512"/>
                  <a:gd name="T29" fmla="*/ 186 h 775"/>
                  <a:gd name="T30" fmla="*/ 213 w 512"/>
                  <a:gd name="T31" fmla="*/ 181 h 775"/>
                  <a:gd name="T32" fmla="*/ 269 w 512"/>
                  <a:gd name="T33" fmla="*/ 184 h 775"/>
                  <a:gd name="T34" fmla="*/ 286 w 512"/>
                  <a:gd name="T35" fmla="*/ 190 h 775"/>
                  <a:gd name="T36" fmla="*/ 361 w 512"/>
                  <a:gd name="T37" fmla="*/ 220 h 775"/>
                  <a:gd name="T38" fmla="*/ 454 w 512"/>
                  <a:gd name="T39" fmla="*/ 179 h 775"/>
                  <a:gd name="T40" fmla="*/ 503 w 512"/>
                  <a:gd name="T41" fmla="*/ 193 h 775"/>
                  <a:gd name="T42" fmla="*/ 488 w 512"/>
                  <a:gd name="T43" fmla="*/ 243 h 775"/>
                  <a:gd name="T44" fmla="*/ 382 w 512"/>
                  <a:gd name="T45" fmla="*/ 290 h 775"/>
                  <a:gd name="T46" fmla="*/ 359 w 512"/>
                  <a:gd name="T47" fmla="*/ 294 h 775"/>
                  <a:gd name="T48" fmla="*/ 266 w 512"/>
                  <a:gd name="T49" fmla="*/ 263 h 775"/>
                  <a:gd name="T50" fmla="*/ 261 w 512"/>
                  <a:gd name="T51" fmla="*/ 265 h 775"/>
                  <a:gd name="T52" fmla="*/ 250 w 512"/>
                  <a:gd name="T53" fmla="*/ 737 h 775"/>
                  <a:gd name="T54" fmla="*/ 168 w 512"/>
                  <a:gd name="T55" fmla="*/ 1 h 775"/>
                  <a:gd name="T56" fmla="*/ 233 w 512"/>
                  <a:gd name="T57" fmla="*/ 72 h 775"/>
                  <a:gd name="T58" fmla="*/ 165 w 512"/>
                  <a:gd name="T59" fmla="*/ 157 h 775"/>
                  <a:gd name="T60" fmla="*/ 99 w 512"/>
                  <a:gd name="T61" fmla="*/ 70 h 775"/>
                  <a:gd name="T62" fmla="*/ 168 w 512"/>
                  <a:gd name="T63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775">
                    <a:moveTo>
                      <a:pt x="250" y="737"/>
                    </a:moveTo>
                    <a:cubicBezTo>
                      <a:pt x="249" y="758"/>
                      <a:pt x="228" y="775"/>
                      <a:pt x="209" y="775"/>
                    </a:cubicBezTo>
                    <a:cubicBezTo>
                      <a:pt x="196" y="775"/>
                      <a:pt x="180" y="770"/>
                      <a:pt x="173" y="762"/>
                    </a:cubicBezTo>
                    <a:cubicBezTo>
                      <a:pt x="170" y="757"/>
                      <a:pt x="163" y="757"/>
                      <a:pt x="159" y="762"/>
                    </a:cubicBezTo>
                    <a:cubicBezTo>
                      <a:pt x="153" y="770"/>
                      <a:pt x="137" y="775"/>
                      <a:pt x="124" y="775"/>
                    </a:cubicBezTo>
                    <a:cubicBezTo>
                      <a:pt x="105" y="775"/>
                      <a:pt x="84" y="758"/>
                      <a:pt x="83" y="737"/>
                    </a:cubicBezTo>
                    <a:cubicBezTo>
                      <a:pt x="75" y="475"/>
                      <a:pt x="75" y="475"/>
                      <a:pt x="75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6" y="472"/>
                      <a:pt x="24" y="460"/>
                      <a:pt x="21" y="441"/>
                    </a:cubicBezTo>
                    <a:cubicBezTo>
                      <a:pt x="0" y="333"/>
                      <a:pt x="4" y="328"/>
                      <a:pt x="19" y="214"/>
                    </a:cubicBezTo>
                    <a:cubicBezTo>
                      <a:pt x="21" y="206"/>
                      <a:pt x="30" y="191"/>
                      <a:pt x="48" y="189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24" y="180"/>
                      <a:pt x="128" y="182"/>
                      <a:pt x="131" y="186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4" y="182"/>
                      <a:pt x="209" y="180"/>
                      <a:pt x="213" y="181"/>
                    </a:cubicBezTo>
                    <a:cubicBezTo>
                      <a:pt x="219" y="181"/>
                      <a:pt x="248" y="183"/>
                      <a:pt x="269" y="184"/>
                    </a:cubicBezTo>
                    <a:cubicBezTo>
                      <a:pt x="275" y="185"/>
                      <a:pt x="281" y="186"/>
                      <a:pt x="286" y="190"/>
                    </a:cubicBezTo>
                    <a:cubicBezTo>
                      <a:pt x="309" y="204"/>
                      <a:pt x="334" y="215"/>
                      <a:pt x="361" y="220"/>
                    </a:cubicBezTo>
                    <a:cubicBezTo>
                      <a:pt x="393" y="209"/>
                      <a:pt x="424" y="195"/>
                      <a:pt x="454" y="179"/>
                    </a:cubicBezTo>
                    <a:cubicBezTo>
                      <a:pt x="471" y="169"/>
                      <a:pt x="493" y="176"/>
                      <a:pt x="503" y="193"/>
                    </a:cubicBezTo>
                    <a:cubicBezTo>
                      <a:pt x="512" y="211"/>
                      <a:pt x="506" y="233"/>
                      <a:pt x="488" y="243"/>
                    </a:cubicBezTo>
                    <a:cubicBezTo>
                      <a:pt x="452" y="262"/>
                      <a:pt x="420" y="274"/>
                      <a:pt x="382" y="290"/>
                    </a:cubicBezTo>
                    <a:cubicBezTo>
                      <a:pt x="375" y="293"/>
                      <a:pt x="367" y="295"/>
                      <a:pt x="359" y="294"/>
                    </a:cubicBezTo>
                    <a:cubicBezTo>
                      <a:pt x="326" y="288"/>
                      <a:pt x="296" y="279"/>
                      <a:pt x="266" y="263"/>
                    </a:cubicBezTo>
                    <a:cubicBezTo>
                      <a:pt x="261" y="265"/>
                      <a:pt x="261" y="265"/>
                      <a:pt x="261" y="265"/>
                    </a:cubicBezTo>
                    <a:cubicBezTo>
                      <a:pt x="250" y="737"/>
                      <a:pt x="250" y="737"/>
                      <a:pt x="250" y="737"/>
                    </a:cubicBezTo>
                    <a:close/>
                    <a:moveTo>
                      <a:pt x="168" y="1"/>
                    </a:moveTo>
                    <a:cubicBezTo>
                      <a:pt x="205" y="1"/>
                      <a:pt x="234" y="33"/>
                      <a:pt x="233" y="72"/>
                    </a:cubicBezTo>
                    <a:cubicBezTo>
                      <a:pt x="233" y="111"/>
                      <a:pt x="202" y="158"/>
                      <a:pt x="165" y="157"/>
                    </a:cubicBezTo>
                    <a:cubicBezTo>
                      <a:pt x="128" y="156"/>
                      <a:pt x="99" y="109"/>
                      <a:pt x="99" y="70"/>
                    </a:cubicBezTo>
                    <a:cubicBezTo>
                      <a:pt x="100" y="31"/>
                      <a:pt x="131" y="0"/>
                      <a:pt x="16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xmlns="" id="{B6C77912-F9EB-4BF2-88E5-87948A1C44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35299" y="1108698"/>
                <a:ext cx="434124" cy="433758"/>
              </a:xfrm>
              <a:custGeom>
                <a:avLst/>
                <a:gdLst>
                  <a:gd name="T0" fmla="*/ 388 w 502"/>
                  <a:gd name="T1" fmla="*/ 388 h 502"/>
                  <a:gd name="T2" fmla="*/ 383 w 502"/>
                  <a:gd name="T3" fmla="*/ 335 h 502"/>
                  <a:gd name="T4" fmla="*/ 334 w 502"/>
                  <a:gd name="T5" fmla="*/ 426 h 502"/>
                  <a:gd name="T6" fmla="*/ 445 w 502"/>
                  <a:gd name="T7" fmla="*/ 251 h 502"/>
                  <a:gd name="T8" fmla="*/ 393 w 502"/>
                  <a:gd name="T9" fmla="*/ 214 h 502"/>
                  <a:gd name="T10" fmla="*/ 392 w 502"/>
                  <a:gd name="T11" fmla="*/ 297 h 502"/>
                  <a:gd name="T12" fmla="*/ 430 w 502"/>
                  <a:gd name="T13" fmla="*/ 176 h 502"/>
                  <a:gd name="T14" fmla="*/ 332 w 502"/>
                  <a:gd name="T15" fmla="*/ 75 h 502"/>
                  <a:gd name="T16" fmla="*/ 385 w 502"/>
                  <a:gd name="T17" fmla="*/ 176 h 502"/>
                  <a:gd name="T18" fmla="*/ 72 w 502"/>
                  <a:gd name="T19" fmla="*/ 176 h 502"/>
                  <a:gd name="T20" fmla="*/ 150 w 502"/>
                  <a:gd name="T21" fmla="*/ 117 h 502"/>
                  <a:gd name="T22" fmla="*/ 114 w 502"/>
                  <a:gd name="T23" fmla="*/ 114 h 502"/>
                  <a:gd name="T24" fmla="*/ 165 w 502"/>
                  <a:gd name="T25" fmla="*/ 176 h 502"/>
                  <a:gd name="T26" fmla="*/ 236 w 502"/>
                  <a:gd name="T27" fmla="*/ 71 h 502"/>
                  <a:gd name="T28" fmla="*/ 165 w 502"/>
                  <a:gd name="T29" fmla="*/ 176 h 502"/>
                  <a:gd name="T30" fmla="*/ 345 w 502"/>
                  <a:gd name="T31" fmla="*/ 176 h 502"/>
                  <a:gd name="T32" fmla="*/ 274 w 502"/>
                  <a:gd name="T33" fmla="*/ 71 h 502"/>
                  <a:gd name="T34" fmla="*/ 354 w 502"/>
                  <a:gd name="T35" fmla="*/ 214 h 502"/>
                  <a:gd name="T36" fmla="*/ 274 w 502"/>
                  <a:gd name="T37" fmla="*/ 297 h 502"/>
                  <a:gd name="T38" fmla="*/ 357 w 502"/>
                  <a:gd name="T39" fmla="*/ 252 h 502"/>
                  <a:gd name="T40" fmla="*/ 236 w 502"/>
                  <a:gd name="T41" fmla="*/ 214 h 502"/>
                  <a:gd name="T42" fmla="*/ 153 w 502"/>
                  <a:gd name="T43" fmla="*/ 252 h 502"/>
                  <a:gd name="T44" fmla="*/ 236 w 502"/>
                  <a:gd name="T45" fmla="*/ 297 h 502"/>
                  <a:gd name="T46" fmla="*/ 118 w 502"/>
                  <a:gd name="T47" fmla="*/ 214 h 502"/>
                  <a:gd name="T48" fmla="*/ 57 w 502"/>
                  <a:gd name="T49" fmla="*/ 251 h 502"/>
                  <a:gd name="T50" fmla="*/ 119 w 502"/>
                  <a:gd name="T51" fmla="*/ 297 h 502"/>
                  <a:gd name="T52" fmla="*/ 118 w 502"/>
                  <a:gd name="T53" fmla="*/ 214 h 502"/>
                  <a:gd name="T54" fmla="*/ 274 w 502"/>
                  <a:gd name="T55" fmla="*/ 335 h 502"/>
                  <a:gd name="T56" fmla="*/ 328 w 502"/>
                  <a:gd name="T57" fmla="*/ 367 h 502"/>
                  <a:gd name="T58" fmla="*/ 236 w 502"/>
                  <a:gd name="T59" fmla="*/ 335 h 502"/>
                  <a:gd name="T60" fmla="*/ 182 w 502"/>
                  <a:gd name="T61" fmla="*/ 367 h 502"/>
                  <a:gd name="T62" fmla="*/ 236 w 502"/>
                  <a:gd name="T63" fmla="*/ 335 h 502"/>
                  <a:gd name="T64" fmla="*/ 77 w 502"/>
                  <a:gd name="T65" fmla="*/ 335 h 502"/>
                  <a:gd name="T66" fmla="*/ 181 w 502"/>
                  <a:gd name="T67" fmla="*/ 431 h 502"/>
                  <a:gd name="T68" fmla="*/ 128 w 502"/>
                  <a:gd name="T69" fmla="*/ 335 h 502"/>
                  <a:gd name="T70" fmla="*/ 251 w 502"/>
                  <a:gd name="T71" fmla="*/ 502 h 502"/>
                  <a:gd name="T72" fmla="*/ 0 w 502"/>
                  <a:gd name="T73" fmla="*/ 251 h 502"/>
                  <a:gd name="T74" fmla="*/ 251 w 502"/>
                  <a:gd name="T75" fmla="*/ 0 h 502"/>
                  <a:gd name="T76" fmla="*/ 502 w 502"/>
                  <a:gd name="T77" fmla="*/ 25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2" h="502">
                    <a:moveTo>
                      <a:pt x="334" y="426"/>
                    </a:moveTo>
                    <a:cubicBezTo>
                      <a:pt x="355" y="416"/>
                      <a:pt x="373" y="403"/>
                      <a:pt x="388" y="388"/>
                    </a:cubicBezTo>
                    <a:cubicBezTo>
                      <a:pt x="403" y="373"/>
                      <a:pt x="416" y="354"/>
                      <a:pt x="425" y="335"/>
                    </a:cubicBezTo>
                    <a:cubicBezTo>
                      <a:pt x="383" y="335"/>
                      <a:pt x="383" y="335"/>
                      <a:pt x="383" y="335"/>
                    </a:cubicBezTo>
                    <a:cubicBezTo>
                      <a:pt x="377" y="352"/>
                      <a:pt x="370" y="370"/>
                      <a:pt x="362" y="385"/>
                    </a:cubicBezTo>
                    <a:cubicBezTo>
                      <a:pt x="354" y="400"/>
                      <a:pt x="345" y="413"/>
                      <a:pt x="334" y="426"/>
                    </a:cubicBezTo>
                    <a:close/>
                    <a:moveTo>
                      <a:pt x="439" y="297"/>
                    </a:moveTo>
                    <a:cubicBezTo>
                      <a:pt x="443" y="282"/>
                      <a:pt x="445" y="267"/>
                      <a:pt x="445" y="251"/>
                    </a:cubicBezTo>
                    <a:cubicBezTo>
                      <a:pt x="445" y="238"/>
                      <a:pt x="444" y="226"/>
                      <a:pt x="442" y="214"/>
                    </a:cubicBezTo>
                    <a:cubicBezTo>
                      <a:pt x="393" y="214"/>
                      <a:pt x="393" y="214"/>
                      <a:pt x="393" y="214"/>
                    </a:cubicBezTo>
                    <a:cubicBezTo>
                      <a:pt x="395" y="227"/>
                      <a:pt x="395" y="239"/>
                      <a:pt x="395" y="252"/>
                    </a:cubicBezTo>
                    <a:cubicBezTo>
                      <a:pt x="395" y="267"/>
                      <a:pt x="394" y="282"/>
                      <a:pt x="392" y="297"/>
                    </a:cubicBezTo>
                    <a:cubicBezTo>
                      <a:pt x="439" y="297"/>
                      <a:pt x="439" y="297"/>
                      <a:pt x="439" y="297"/>
                    </a:cubicBezTo>
                    <a:close/>
                    <a:moveTo>
                      <a:pt x="430" y="176"/>
                    </a:moveTo>
                    <a:cubicBezTo>
                      <a:pt x="420" y="153"/>
                      <a:pt x="406" y="132"/>
                      <a:pt x="388" y="114"/>
                    </a:cubicBezTo>
                    <a:cubicBezTo>
                      <a:pt x="372" y="98"/>
                      <a:pt x="353" y="84"/>
                      <a:pt x="332" y="75"/>
                    </a:cubicBezTo>
                    <a:cubicBezTo>
                      <a:pt x="343" y="88"/>
                      <a:pt x="353" y="102"/>
                      <a:pt x="361" y="117"/>
                    </a:cubicBezTo>
                    <a:cubicBezTo>
                      <a:pt x="371" y="135"/>
                      <a:pt x="379" y="155"/>
                      <a:pt x="385" y="176"/>
                    </a:cubicBezTo>
                    <a:cubicBezTo>
                      <a:pt x="430" y="176"/>
                      <a:pt x="430" y="176"/>
                      <a:pt x="430" y="176"/>
                    </a:cubicBezTo>
                    <a:close/>
                    <a:moveTo>
                      <a:pt x="72" y="176"/>
                    </a:move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31" y="155"/>
                      <a:pt x="139" y="135"/>
                      <a:pt x="150" y="117"/>
                    </a:cubicBezTo>
                    <a:cubicBezTo>
                      <a:pt x="159" y="100"/>
                      <a:pt x="170" y="84"/>
                      <a:pt x="183" y="69"/>
                    </a:cubicBezTo>
                    <a:cubicBezTo>
                      <a:pt x="157" y="79"/>
                      <a:pt x="133" y="94"/>
                      <a:pt x="114" y="114"/>
                    </a:cubicBezTo>
                    <a:cubicBezTo>
                      <a:pt x="96" y="132"/>
                      <a:pt x="82" y="153"/>
                      <a:pt x="72" y="176"/>
                    </a:cubicBezTo>
                    <a:close/>
                    <a:moveTo>
                      <a:pt x="165" y="176"/>
                    </a:moveTo>
                    <a:cubicBezTo>
                      <a:pt x="236" y="176"/>
                      <a:pt x="236" y="176"/>
                      <a:pt x="236" y="176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15" y="88"/>
                      <a:pt x="197" y="110"/>
                      <a:pt x="183" y="135"/>
                    </a:cubicBezTo>
                    <a:cubicBezTo>
                      <a:pt x="176" y="148"/>
                      <a:pt x="170" y="162"/>
                      <a:pt x="165" y="176"/>
                    </a:cubicBezTo>
                    <a:close/>
                    <a:moveTo>
                      <a:pt x="274" y="176"/>
                    </a:moveTo>
                    <a:cubicBezTo>
                      <a:pt x="345" y="176"/>
                      <a:pt x="345" y="176"/>
                      <a:pt x="345" y="176"/>
                    </a:cubicBezTo>
                    <a:cubicBezTo>
                      <a:pt x="341" y="162"/>
                      <a:pt x="335" y="148"/>
                      <a:pt x="327" y="135"/>
                    </a:cubicBezTo>
                    <a:cubicBezTo>
                      <a:pt x="314" y="110"/>
                      <a:pt x="296" y="88"/>
                      <a:pt x="274" y="71"/>
                    </a:cubicBezTo>
                    <a:cubicBezTo>
                      <a:pt x="274" y="176"/>
                      <a:pt x="274" y="176"/>
                      <a:pt x="274" y="176"/>
                    </a:cubicBezTo>
                    <a:close/>
                    <a:moveTo>
                      <a:pt x="354" y="214"/>
                    </a:moveTo>
                    <a:cubicBezTo>
                      <a:pt x="274" y="214"/>
                      <a:pt x="274" y="214"/>
                      <a:pt x="274" y="214"/>
                    </a:cubicBezTo>
                    <a:cubicBezTo>
                      <a:pt x="274" y="297"/>
                      <a:pt x="274" y="297"/>
                      <a:pt x="274" y="297"/>
                    </a:cubicBezTo>
                    <a:cubicBezTo>
                      <a:pt x="353" y="297"/>
                      <a:pt x="353" y="297"/>
                      <a:pt x="353" y="297"/>
                    </a:cubicBezTo>
                    <a:cubicBezTo>
                      <a:pt x="356" y="282"/>
                      <a:pt x="357" y="267"/>
                      <a:pt x="357" y="252"/>
                    </a:cubicBezTo>
                    <a:cubicBezTo>
                      <a:pt x="357" y="239"/>
                      <a:pt x="356" y="227"/>
                      <a:pt x="354" y="214"/>
                    </a:cubicBezTo>
                    <a:close/>
                    <a:moveTo>
                      <a:pt x="236" y="214"/>
                    </a:move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4" y="227"/>
                      <a:pt x="153" y="239"/>
                      <a:pt x="153" y="252"/>
                    </a:cubicBezTo>
                    <a:cubicBezTo>
                      <a:pt x="153" y="267"/>
                      <a:pt x="155" y="282"/>
                      <a:pt x="158" y="297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6" y="214"/>
                      <a:pt x="236" y="214"/>
                      <a:pt x="236" y="214"/>
                    </a:cubicBezTo>
                    <a:close/>
                    <a:moveTo>
                      <a:pt x="118" y="214"/>
                    </a:moveTo>
                    <a:cubicBezTo>
                      <a:pt x="61" y="214"/>
                      <a:pt x="61" y="214"/>
                      <a:pt x="61" y="214"/>
                    </a:cubicBezTo>
                    <a:cubicBezTo>
                      <a:pt x="59" y="226"/>
                      <a:pt x="57" y="238"/>
                      <a:pt x="57" y="251"/>
                    </a:cubicBezTo>
                    <a:cubicBezTo>
                      <a:pt x="57" y="267"/>
                      <a:pt x="59" y="282"/>
                      <a:pt x="63" y="297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6" y="282"/>
                      <a:pt x="115" y="267"/>
                      <a:pt x="115" y="252"/>
                    </a:cubicBezTo>
                    <a:cubicBezTo>
                      <a:pt x="115" y="239"/>
                      <a:pt x="116" y="227"/>
                      <a:pt x="118" y="214"/>
                    </a:cubicBezTo>
                    <a:close/>
                    <a:moveTo>
                      <a:pt x="342" y="335"/>
                    </a:move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433"/>
                      <a:pt x="274" y="433"/>
                      <a:pt x="274" y="433"/>
                    </a:cubicBezTo>
                    <a:cubicBezTo>
                      <a:pt x="296" y="415"/>
                      <a:pt x="315" y="392"/>
                      <a:pt x="328" y="367"/>
                    </a:cubicBezTo>
                    <a:cubicBezTo>
                      <a:pt x="334" y="357"/>
                      <a:pt x="338" y="346"/>
                      <a:pt x="342" y="335"/>
                    </a:cubicBezTo>
                    <a:close/>
                    <a:moveTo>
                      <a:pt x="236" y="335"/>
                    </a:moveTo>
                    <a:cubicBezTo>
                      <a:pt x="168" y="335"/>
                      <a:pt x="168" y="335"/>
                      <a:pt x="168" y="335"/>
                    </a:cubicBezTo>
                    <a:cubicBezTo>
                      <a:pt x="172" y="346"/>
                      <a:pt x="177" y="357"/>
                      <a:pt x="182" y="367"/>
                    </a:cubicBezTo>
                    <a:cubicBezTo>
                      <a:pt x="196" y="392"/>
                      <a:pt x="214" y="415"/>
                      <a:pt x="236" y="433"/>
                    </a:cubicBezTo>
                    <a:cubicBezTo>
                      <a:pt x="236" y="335"/>
                      <a:pt x="236" y="335"/>
                      <a:pt x="236" y="335"/>
                    </a:cubicBezTo>
                    <a:close/>
                    <a:moveTo>
                      <a:pt x="128" y="335"/>
                    </a:moveTo>
                    <a:cubicBezTo>
                      <a:pt x="77" y="335"/>
                      <a:pt x="77" y="335"/>
                      <a:pt x="77" y="335"/>
                    </a:cubicBezTo>
                    <a:cubicBezTo>
                      <a:pt x="86" y="354"/>
                      <a:pt x="99" y="373"/>
                      <a:pt x="114" y="388"/>
                    </a:cubicBezTo>
                    <a:cubicBezTo>
                      <a:pt x="133" y="407"/>
                      <a:pt x="155" y="422"/>
                      <a:pt x="181" y="431"/>
                    </a:cubicBezTo>
                    <a:cubicBezTo>
                      <a:pt x="168" y="417"/>
                      <a:pt x="158" y="402"/>
                      <a:pt x="149" y="385"/>
                    </a:cubicBezTo>
                    <a:cubicBezTo>
                      <a:pt x="140" y="370"/>
                      <a:pt x="133" y="352"/>
                      <a:pt x="128" y="335"/>
                    </a:cubicBezTo>
                    <a:close/>
                    <a:moveTo>
                      <a:pt x="429" y="428"/>
                    </a:moveTo>
                    <a:cubicBezTo>
                      <a:pt x="383" y="474"/>
                      <a:pt x="321" y="502"/>
                      <a:pt x="251" y="502"/>
                    </a:cubicBezTo>
                    <a:cubicBezTo>
                      <a:pt x="182" y="502"/>
                      <a:pt x="119" y="474"/>
                      <a:pt x="74" y="428"/>
                    </a:cubicBezTo>
                    <a:cubicBezTo>
                      <a:pt x="28" y="383"/>
                      <a:pt x="0" y="320"/>
                      <a:pt x="0" y="251"/>
                    </a:cubicBezTo>
                    <a:cubicBezTo>
                      <a:pt x="0" y="182"/>
                      <a:pt x="28" y="119"/>
                      <a:pt x="74" y="73"/>
                    </a:cubicBezTo>
                    <a:cubicBezTo>
                      <a:pt x="119" y="28"/>
                      <a:pt x="182" y="0"/>
                      <a:pt x="251" y="0"/>
                    </a:cubicBezTo>
                    <a:cubicBezTo>
                      <a:pt x="321" y="0"/>
                      <a:pt x="383" y="28"/>
                      <a:pt x="429" y="73"/>
                    </a:cubicBezTo>
                    <a:cubicBezTo>
                      <a:pt x="474" y="119"/>
                      <a:pt x="502" y="182"/>
                      <a:pt x="502" y="251"/>
                    </a:cubicBezTo>
                    <a:cubicBezTo>
                      <a:pt x="502" y="320"/>
                      <a:pt x="474" y="383"/>
                      <a:pt x="429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D3314D22-3837-41F3-BF5D-85ABC8ED116F}"/>
                </a:ext>
              </a:extLst>
            </p:cNvPr>
            <p:cNvSpPr/>
            <p:nvPr/>
          </p:nvSpPr>
          <p:spPr>
            <a:xfrm>
              <a:off x="3556720" y="3918187"/>
              <a:ext cx="1244476" cy="1244476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52120" y="3790836"/>
            <a:ext cx="1244476" cy="1244476"/>
            <a:chOff x="1319040" y="3998766"/>
            <a:chExt cx="1244476" cy="124447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CB74DEC2-05FE-44A7-9490-2A9865AE0CAE}"/>
                </a:ext>
              </a:extLst>
            </p:cNvPr>
            <p:cNvGrpSpPr/>
            <p:nvPr/>
          </p:nvGrpSpPr>
          <p:grpSpPr>
            <a:xfrm>
              <a:off x="1715396" y="4381016"/>
              <a:ext cx="451764" cy="479976"/>
              <a:chOff x="3683997" y="856343"/>
              <a:chExt cx="576394" cy="70257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xmlns="" id="{4AD47B48-FEC0-4385-87B8-C1230B844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3997" y="856343"/>
                <a:ext cx="576394" cy="702571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A1C6D0A9-CE4A-45AD-8BF0-EB2819CD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5921" y="101543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7998662D-7AC1-4C8D-A0A8-1434951ED8B7}"/>
                </a:ext>
              </a:extLst>
            </p:cNvPr>
            <p:cNvSpPr/>
            <p:nvPr/>
          </p:nvSpPr>
          <p:spPr>
            <a:xfrm>
              <a:off x="1319040" y="3998766"/>
              <a:ext cx="1244476" cy="1244476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26">
            <a:extLst>
              <a:ext uri="{FF2B5EF4-FFF2-40B4-BE49-F238E27FC236}">
                <a16:creationId xmlns:a16="http://schemas.microsoft.com/office/drawing/2014/main" xmlns="" id="{D9C64914-98AC-4C63-9F70-2BACAED8D957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548336" y="1448381"/>
            <a:ext cx="275092" cy="48852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cxnSp>
        <p:nvCxnSpPr>
          <p:cNvPr id="25" name="Straight Connector 114">
            <a:extLst>
              <a:ext uri="{FF2B5EF4-FFF2-40B4-BE49-F238E27FC236}">
                <a16:creationId xmlns:a16="http://schemas.microsoft.com/office/drawing/2014/main" xmlns="" id="{86B85570-5530-4CD6-89A9-F03DA9E91BD7}"/>
              </a:ext>
            </a:extLst>
          </p:cNvPr>
          <p:cNvCxnSpPr/>
          <p:nvPr/>
        </p:nvCxnSpPr>
        <p:spPr>
          <a:xfrm>
            <a:off x="6160114" y="1276225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6365073" y="1206863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6365072" y="1452608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xmlns="" id="{24D7C2F3-AB80-47E4-84BA-56183F1B78D4}"/>
              </a:ext>
            </a:extLst>
          </p:cNvPr>
          <p:cNvSpPr>
            <a:spLocks noEditPoints="1"/>
          </p:cNvSpPr>
          <p:nvPr/>
        </p:nvSpPr>
        <p:spPr bwMode="auto">
          <a:xfrm>
            <a:off x="5479949" y="2732119"/>
            <a:ext cx="411867" cy="42974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cxnSp>
        <p:nvCxnSpPr>
          <p:cNvPr id="26" name="Straight Connector 115">
            <a:extLst>
              <a:ext uri="{FF2B5EF4-FFF2-40B4-BE49-F238E27FC236}">
                <a16:creationId xmlns:a16="http://schemas.microsoft.com/office/drawing/2014/main" xmlns="" id="{12E785E6-8DD5-41D4-A5A9-5C7D13356878}"/>
              </a:ext>
            </a:extLst>
          </p:cNvPr>
          <p:cNvCxnSpPr/>
          <p:nvPr/>
        </p:nvCxnSpPr>
        <p:spPr>
          <a:xfrm>
            <a:off x="6160114" y="2530576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6365073" y="2497264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6365072" y="2743009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Group 97">
            <a:extLst>
              <a:ext uri="{FF2B5EF4-FFF2-40B4-BE49-F238E27FC236}">
                <a16:creationId xmlns:a16="http://schemas.microsoft.com/office/drawing/2014/main" xmlns="" id="{EC80D21C-E705-426D-98DE-08E08AE2B598}"/>
              </a:ext>
            </a:extLst>
          </p:cNvPr>
          <p:cNvGrpSpPr/>
          <p:nvPr/>
        </p:nvGrpSpPr>
        <p:grpSpPr>
          <a:xfrm>
            <a:off x="5482863" y="4093037"/>
            <a:ext cx="406036" cy="400707"/>
            <a:chOff x="6719888" y="887413"/>
            <a:chExt cx="492125" cy="468312"/>
          </a:xfrm>
          <a:solidFill>
            <a:srgbClr val="414954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306B4C9F-32C9-449C-AD0D-4929B12A5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65AA6D11-B930-46B1-9DFF-C24CD9670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A53F8684-5822-4438-98AC-BE6E078BE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E4442FDA-1D86-4B33-9269-7FE24DB60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E2B7288F-E4CE-4167-A258-4657637D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BB5FE529-F978-4AE3-8A41-30940086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cxnSp>
        <p:nvCxnSpPr>
          <p:cNvPr id="27" name="Straight Connector 116">
            <a:extLst>
              <a:ext uri="{FF2B5EF4-FFF2-40B4-BE49-F238E27FC236}">
                <a16:creationId xmlns:a16="http://schemas.microsoft.com/office/drawing/2014/main" xmlns="" id="{6DFEE0A2-E784-4519-80E2-2D833E98940E}"/>
              </a:ext>
            </a:extLst>
          </p:cNvPr>
          <p:cNvCxnSpPr/>
          <p:nvPr/>
        </p:nvCxnSpPr>
        <p:spPr>
          <a:xfrm>
            <a:off x="6160114" y="3876972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6365072" y="3787665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6365071" y="4033410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Group 105">
            <a:extLst>
              <a:ext uri="{FF2B5EF4-FFF2-40B4-BE49-F238E27FC236}">
                <a16:creationId xmlns:a16="http://schemas.microsoft.com/office/drawing/2014/main" xmlns="" id="{059E91AA-0B39-49BF-B789-495A18E024A3}"/>
              </a:ext>
            </a:extLst>
          </p:cNvPr>
          <p:cNvGrpSpPr/>
          <p:nvPr/>
        </p:nvGrpSpPr>
        <p:grpSpPr>
          <a:xfrm rot="2700000">
            <a:off x="5545714" y="5324688"/>
            <a:ext cx="280339" cy="471080"/>
            <a:chOff x="4732338" y="4783138"/>
            <a:chExt cx="703263" cy="1225550"/>
          </a:xfrm>
          <a:solidFill>
            <a:srgbClr val="414954"/>
          </a:solidFill>
        </p:grpSpPr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xmlns="" id="{6E193914-F4CB-40C1-8B31-BB01EDDE75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xmlns="" id="{B166D5C2-CE62-4505-A46B-48ECFAF9B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xmlns="" id="{4064D126-3F07-4E8E-B2D6-220CF3FFF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cxnSp>
        <p:nvCxnSpPr>
          <p:cNvPr id="28" name="Straight Connector 117">
            <a:extLst>
              <a:ext uri="{FF2B5EF4-FFF2-40B4-BE49-F238E27FC236}">
                <a16:creationId xmlns:a16="http://schemas.microsoft.com/office/drawing/2014/main" xmlns="" id="{E94F6DF5-D944-4E92-8615-032D0A380E86}"/>
              </a:ext>
            </a:extLst>
          </p:cNvPr>
          <p:cNvCxnSpPr/>
          <p:nvPr/>
        </p:nvCxnSpPr>
        <p:spPr>
          <a:xfrm>
            <a:off x="6160114" y="5143811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6365072" y="5078066"/>
            <a:ext cx="237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30AA1578-4707-48FC-9B61-45783533CCFB}"/>
              </a:ext>
            </a:extLst>
          </p:cNvPr>
          <p:cNvSpPr txBox="1"/>
          <p:nvPr/>
        </p:nvSpPr>
        <p:spPr>
          <a:xfrm>
            <a:off x="6365071" y="5323811"/>
            <a:ext cx="454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点击添加标题文字，要求添加的标题文字简介明了且符合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的核心需求。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329085" y="3128909"/>
            <a:ext cx="1090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1329085" y="5232168"/>
            <a:ext cx="1090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3360890" y="3128909"/>
            <a:ext cx="1090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D1B4F5A4-FE68-4B6A-A99A-68679B637087}"/>
              </a:ext>
            </a:extLst>
          </p:cNvPr>
          <p:cNvSpPr txBox="1"/>
          <p:nvPr/>
        </p:nvSpPr>
        <p:spPr>
          <a:xfrm>
            <a:off x="3360890" y="5232168"/>
            <a:ext cx="1090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29640" y="38466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98508" y="374203"/>
            <a:ext cx="504726" cy="326102"/>
            <a:chOff x="9591628" y="2843916"/>
            <a:chExt cx="2654750" cy="1715229"/>
          </a:xfrm>
        </p:grpSpPr>
        <p:sp>
          <p:nvSpPr>
            <p:cNvPr id="76" name="圆角矩形 75"/>
            <p:cNvSpPr/>
            <p:nvPr/>
          </p:nvSpPr>
          <p:spPr>
            <a:xfrm rot="2700000">
              <a:off x="9591628" y="3115693"/>
              <a:ext cx="1171670" cy="1171670"/>
            </a:xfrm>
            <a:prstGeom prst="roundRect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 rot="2700000">
              <a:off x="10531159" y="2843926"/>
              <a:ext cx="1715229" cy="1715209"/>
            </a:xfrm>
            <a:prstGeom prst="roundRect">
              <a:avLst/>
            </a:prstGeom>
            <a:noFill/>
            <a:ln w="57150">
              <a:solidFill>
                <a:srgbClr val="EFA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5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1402</Words>
  <Application>Microsoft Office PowerPoint</Application>
  <PresentationFormat>宽屏</PresentationFormat>
  <Paragraphs>151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方正姚体</vt:lpstr>
      <vt:lpstr>方正正黑简体</vt:lpstr>
      <vt:lpstr>楷体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C_WY</cp:lastModifiedBy>
  <cp:revision>59</cp:revision>
  <dcterms:created xsi:type="dcterms:W3CDTF">2018-10-31T01:08:00Z</dcterms:created>
  <dcterms:modified xsi:type="dcterms:W3CDTF">2019-05-13T12:16:48Z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